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280" r:id="rId4"/>
    <p:sldId id="314" r:id="rId5"/>
    <p:sldId id="325" r:id="rId6"/>
    <p:sldId id="320" r:id="rId7"/>
    <p:sldId id="319" r:id="rId8"/>
    <p:sldId id="327" r:id="rId9"/>
    <p:sldId id="326" r:id="rId10"/>
    <p:sldId id="317" r:id="rId11"/>
    <p:sldId id="323" r:id="rId12"/>
    <p:sldId id="324" r:id="rId13"/>
    <p:sldId id="328" r:id="rId14"/>
    <p:sldId id="322" r:id="rId15"/>
    <p:sldId id="309" r:id="rId16"/>
    <p:sldId id="297" r:id="rId17"/>
    <p:sldId id="311" r:id="rId18"/>
    <p:sldId id="315" r:id="rId19"/>
    <p:sldId id="316" r:id="rId20"/>
    <p:sldId id="284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2674" autoAdjust="0"/>
  </p:normalViewPr>
  <p:slideViewPr>
    <p:cSldViewPr showGuides="1">
      <p:cViewPr>
        <p:scale>
          <a:sx n="60" d="100"/>
          <a:sy n="60" d="100"/>
        </p:scale>
        <p:origin x="-13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00319-8321-4B5E-AE67-8ECB5FCBEBC3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92EC0AD3-A283-4841-A8FA-7EC311D246DA}">
      <dgm:prSet phldrT="[Text]"/>
      <dgm:spPr/>
      <dgm:t>
        <a:bodyPr/>
        <a:lstStyle/>
        <a:p>
          <a:r>
            <a:rPr lang="en-GB" b="1" dirty="0" smtClean="0"/>
            <a:t>Type</a:t>
          </a:r>
          <a:endParaRPr lang="en-GB" b="1" dirty="0"/>
        </a:p>
      </dgm:t>
    </dgm:pt>
    <dgm:pt modelId="{709536D8-89DC-4E75-A58B-0F09EB47FE86}" type="parTrans" cxnId="{F5A6E410-3133-4F08-984F-8F498D53BC8F}">
      <dgm:prSet/>
      <dgm:spPr/>
      <dgm:t>
        <a:bodyPr/>
        <a:lstStyle/>
        <a:p>
          <a:endParaRPr lang="en-GB"/>
        </a:p>
      </dgm:t>
    </dgm:pt>
    <dgm:pt modelId="{356343B9-D533-4882-B2B6-295A9F5E72F1}" type="sibTrans" cxnId="{F5A6E410-3133-4F08-984F-8F498D53BC8F}">
      <dgm:prSet/>
      <dgm:spPr/>
      <dgm:t>
        <a:bodyPr/>
        <a:lstStyle/>
        <a:p>
          <a:endParaRPr lang="en-GB"/>
        </a:p>
      </dgm:t>
    </dgm:pt>
    <dgm:pt modelId="{632D6540-1D81-4265-B92A-4375E9C1FE4E}">
      <dgm:prSet phldrT="[Text]"/>
      <dgm:spPr/>
      <dgm:t>
        <a:bodyPr/>
        <a:lstStyle/>
        <a:p>
          <a:r>
            <a:rPr lang="en-GB" dirty="0" smtClean="0"/>
            <a:t>IT</a:t>
          </a:r>
          <a:endParaRPr lang="en-GB" dirty="0"/>
        </a:p>
      </dgm:t>
    </dgm:pt>
    <dgm:pt modelId="{ED42A1DE-1B83-4E83-B736-1A79BE2AFB3A}" type="parTrans" cxnId="{05144EEB-263C-49EF-945E-42646AE79EC7}">
      <dgm:prSet/>
      <dgm:spPr/>
      <dgm:t>
        <a:bodyPr/>
        <a:lstStyle/>
        <a:p>
          <a:endParaRPr lang="en-GB"/>
        </a:p>
      </dgm:t>
    </dgm:pt>
    <dgm:pt modelId="{85F925CA-B822-4CEC-BF01-2E4B7FF474BC}" type="sibTrans" cxnId="{05144EEB-263C-49EF-945E-42646AE79EC7}">
      <dgm:prSet/>
      <dgm:spPr/>
      <dgm:t>
        <a:bodyPr/>
        <a:lstStyle/>
        <a:p>
          <a:endParaRPr lang="en-GB"/>
        </a:p>
      </dgm:t>
    </dgm:pt>
    <dgm:pt modelId="{A9BBE022-6318-4E0E-A2F1-D1E57838DC90}">
      <dgm:prSet phldrT="[Text]"/>
      <dgm:spPr/>
      <dgm:t>
        <a:bodyPr/>
        <a:lstStyle/>
        <a:p>
          <a:r>
            <a:rPr lang="en-GB" b="1" dirty="0" smtClean="0"/>
            <a:t>Model</a:t>
          </a:r>
          <a:endParaRPr lang="en-GB" b="1" dirty="0"/>
        </a:p>
      </dgm:t>
    </dgm:pt>
    <dgm:pt modelId="{C9F0F126-F15D-453A-A6B6-14610C5E6D9B}" type="parTrans" cxnId="{35F615D8-6474-4C66-918D-462F4943F2CF}">
      <dgm:prSet/>
      <dgm:spPr/>
      <dgm:t>
        <a:bodyPr/>
        <a:lstStyle/>
        <a:p>
          <a:endParaRPr lang="en-GB"/>
        </a:p>
      </dgm:t>
    </dgm:pt>
    <dgm:pt modelId="{2CC02202-14B6-46B0-ABF9-CAAB0EF04BF1}" type="sibTrans" cxnId="{35F615D8-6474-4C66-918D-462F4943F2CF}">
      <dgm:prSet/>
      <dgm:spPr/>
      <dgm:t>
        <a:bodyPr/>
        <a:lstStyle/>
        <a:p>
          <a:endParaRPr lang="en-GB"/>
        </a:p>
      </dgm:t>
    </dgm:pt>
    <dgm:pt modelId="{E95F4622-A1A3-4EB2-99A7-004B3D7451E2}">
      <dgm:prSet phldrT="[Text]"/>
      <dgm:spPr/>
      <dgm:t>
        <a:bodyPr/>
        <a:lstStyle/>
        <a:p>
          <a:r>
            <a:rPr lang="en-GB" dirty="0" smtClean="0"/>
            <a:t>Distributed</a:t>
          </a:r>
          <a:endParaRPr lang="en-GB" dirty="0"/>
        </a:p>
      </dgm:t>
    </dgm:pt>
    <dgm:pt modelId="{03763584-C701-4FEA-8C85-FB2F11B52D4E}" type="parTrans" cxnId="{35AB57BE-9A8E-4898-99C3-26CBB400649C}">
      <dgm:prSet/>
      <dgm:spPr/>
      <dgm:t>
        <a:bodyPr/>
        <a:lstStyle/>
        <a:p>
          <a:endParaRPr lang="en-GB"/>
        </a:p>
      </dgm:t>
    </dgm:pt>
    <dgm:pt modelId="{C705BE48-DBAF-4DBA-A582-095AC2A193E9}" type="sibTrans" cxnId="{35AB57BE-9A8E-4898-99C3-26CBB400649C}">
      <dgm:prSet/>
      <dgm:spPr/>
      <dgm:t>
        <a:bodyPr/>
        <a:lstStyle/>
        <a:p>
          <a:endParaRPr lang="en-GB"/>
        </a:p>
      </dgm:t>
    </dgm:pt>
    <dgm:pt modelId="{F2B53599-840F-40BD-936C-0E56E544DEA1}">
      <dgm:prSet phldrT="[Text]"/>
      <dgm:spPr/>
      <dgm:t>
        <a:bodyPr/>
        <a:lstStyle/>
        <a:p>
          <a:r>
            <a:rPr lang="en-GB" dirty="0" smtClean="0"/>
            <a:t>Centralized</a:t>
          </a:r>
        </a:p>
      </dgm:t>
    </dgm:pt>
    <dgm:pt modelId="{DEA68593-6FF9-4D0A-A0F6-E5F70DA1FC16}" type="parTrans" cxnId="{C23C8FA1-E780-47E0-831D-EE89278B9734}">
      <dgm:prSet/>
      <dgm:spPr/>
      <dgm:t>
        <a:bodyPr/>
        <a:lstStyle/>
        <a:p>
          <a:endParaRPr lang="en-GB"/>
        </a:p>
      </dgm:t>
    </dgm:pt>
    <dgm:pt modelId="{31D443B0-C59C-4EB4-966F-782638287AD3}" type="sibTrans" cxnId="{C23C8FA1-E780-47E0-831D-EE89278B9734}">
      <dgm:prSet/>
      <dgm:spPr/>
      <dgm:t>
        <a:bodyPr/>
        <a:lstStyle/>
        <a:p>
          <a:endParaRPr lang="en-GB"/>
        </a:p>
      </dgm:t>
    </dgm:pt>
    <dgm:pt modelId="{0595E1B2-0998-4274-B111-B0ACCF9E600B}">
      <dgm:prSet phldrT="[Text]"/>
      <dgm:spPr/>
      <dgm:t>
        <a:bodyPr/>
        <a:lstStyle/>
        <a:p>
          <a:r>
            <a:rPr lang="en-GB" dirty="0" smtClean="0"/>
            <a:t>Non-IT</a:t>
          </a:r>
          <a:endParaRPr lang="en-GB" dirty="0"/>
        </a:p>
      </dgm:t>
    </dgm:pt>
    <dgm:pt modelId="{89A0B88E-AE47-4C3F-9036-C9A3BCB0D845}" type="parTrans" cxnId="{400FA626-AA53-4573-A2FE-A9AC4879B61F}">
      <dgm:prSet/>
      <dgm:spPr/>
      <dgm:t>
        <a:bodyPr/>
        <a:lstStyle/>
        <a:p>
          <a:endParaRPr lang="en-GB"/>
        </a:p>
      </dgm:t>
    </dgm:pt>
    <dgm:pt modelId="{06B45A53-CB26-4D88-8631-13BA8E7DCE8F}" type="sibTrans" cxnId="{400FA626-AA53-4573-A2FE-A9AC4879B61F}">
      <dgm:prSet/>
      <dgm:spPr/>
      <dgm:t>
        <a:bodyPr/>
        <a:lstStyle/>
        <a:p>
          <a:endParaRPr lang="en-GB"/>
        </a:p>
      </dgm:t>
    </dgm:pt>
    <dgm:pt modelId="{0BA97FD6-8907-47F3-85D8-A620EB9C3A3B}">
      <dgm:prSet phldrT="[Text]"/>
      <dgm:spPr/>
      <dgm:t>
        <a:bodyPr/>
        <a:lstStyle/>
        <a:p>
          <a:r>
            <a:rPr lang="en-GB" b="1" dirty="0" smtClean="0"/>
            <a:t>Target group</a:t>
          </a:r>
          <a:endParaRPr lang="en-GB" b="1" dirty="0"/>
        </a:p>
      </dgm:t>
    </dgm:pt>
    <dgm:pt modelId="{4A36BF71-4F72-4651-85AB-C70C11062DAA}" type="parTrans" cxnId="{66DD5BC9-C35D-4849-B349-BF22F43C7734}">
      <dgm:prSet/>
      <dgm:spPr/>
      <dgm:t>
        <a:bodyPr/>
        <a:lstStyle/>
        <a:p>
          <a:endParaRPr lang="en-GB"/>
        </a:p>
      </dgm:t>
    </dgm:pt>
    <dgm:pt modelId="{383D0912-38FB-4802-8CF5-3024D6E7240C}" type="sibTrans" cxnId="{66DD5BC9-C35D-4849-B349-BF22F43C7734}">
      <dgm:prSet/>
      <dgm:spPr/>
      <dgm:t>
        <a:bodyPr/>
        <a:lstStyle/>
        <a:p>
          <a:endParaRPr lang="en-GB"/>
        </a:p>
      </dgm:t>
    </dgm:pt>
    <dgm:pt modelId="{8C38DEDA-5895-4608-A130-E56B7B39AD8A}">
      <dgm:prSet phldrT="[Text]"/>
      <dgm:spPr/>
      <dgm:t>
        <a:bodyPr/>
        <a:lstStyle/>
        <a:p>
          <a:r>
            <a:rPr lang="en-GB" dirty="0" smtClean="0"/>
            <a:t>Internal</a:t>
          </a:r>
          <a:endParaRPr lang="en-GB" dirty="0"/>
        </a:p>
      </dgm:t>
    </dgm:pt>
    <dgm:pt modelId="{5701D1AA-5C1B-4353-AA48-BD4B64CD90CE}" type="parTrans" cxnId="{B4F9F030-9D06-47CA-B6EA-DBB04CF6C3FE}">
      <dgm:prSet/>
      <dgm:spPr/>
      <dgm:t>
        <a:bodyPr/>
        <a:lstStyle/>
        <a:p>
          <a:endParaRPr lang="en-GB"/>
        </a:p>
      </dgm:t>
    </dgm:pt>
    <dgm:pt modelId="{68090A90-156F-4AA4-A850-D0E4E350705F}" type="sibTrans" cxnId="{B4F9F030-9D06-47CA-B6EA-DBB04CF6C3FE}">
      <dgm:prSet/>
      <dgm:spPr/>
      <dgm:t>
        <a:bodyPr/>
        <a:lstStyle/>
        <a:p>
          <a:endParaRPr lang="en-GB"/>
        </a:p>
      </dgm:t>
    </dgm:pt>
    <dgm:pt modelId="{88DC1C7C-A593-4AF0-AC54-E7C3C62A449F}">
      <dgm:prSet phldrT="[Text]"/>
      <dgm:spPr/>
      <dgm:t>
        <a:bodyPr/>
        <a:lstStyle/>
        <a:p>
          <a:r>
            <a:rPr lang="en-GB" dirty="0" smtClean="0"/>
            <a:t>External</a:t>
          </a:r>
          <a:endParaRPr lang="en-GB" dirty="0"/>
        </a:p>
      </dgm:t>
    </dgm:pt>
    <dgm:pt modelId="{FCCBDF3E-1E38-49BA-AA65-48803973BA7C}" type="parTrans" cxnId="{55C80449-775A-4B57-A5E0-E6312B4A69A8}">
      <dgm:prSet/>
      <dgm:spPr/>
      <dgm:t>
        <a:bodyPr/>
        <a:lstStyle/>
        <a:p>
          <a:endParaRPr lang="en-GB"/>
        </a:p>
      </dgm:t>
    </dgm:pt>
    <dgm:pt modelId="{E6C2E679-C971-4043-8F0D-8F46E670555E}" type="sibTrans" cxnId="{55C80449-775A-4B57-A5E0-E6312B4A69A8}">
      <dgm:prSet/>
      <dgm:spPr/>
      <dgm:t>
        <a:bodyPr/>
        <a:lstStyle/>
        <a:p>
          <a:endParaRPr lang="en-GB"/>
        </a:p>
      </dgm:t>
    </dgm:pt>
    <dgm:pt modelId="{8F89963E-956D-48E0-9CEC-19D19A5D7C69}">
      <dgm:prSet phldrT="[Text]"/>
      <dgm:spPr/>
      <dgm:t>
        <a:bodyPr/>
        <a:lstStyle/>
        <a:p>
          <a:r>
            <a:rPr lang="en-GB" b="1" dirty="0" smtClean="0"/>
            <a:t>Funding</a:t>
          </a:r>
        </a:p>
      </dgm:t>
    </dgm:pt>
    <dgm:pt modelId="{5F558A9B-5A0C-474E-BA41-B9F0E4A9D652}" type="parTrans" cxnId="{A7F23DF2-149B-44D9-8149-E6D858113CD4}">
      <dgm:prSet/>
      <dgm:spPr/>
      <dgm:t>
        <a:bodyPr/>
        <a:lstStyle/>
        <a:p>
          <a:endParaRPr lang="en-GB"/>
        </a:p>
      </dgm:t>
    </dgm:pt>
    <dgm:pt modelId="{05F872EE-50FD-4E0F-AD93-1B91A5362F46}" type="sibTrans" cxnId="{A7F23DF2-149B-44D9-8149-E6D858113CD4}">
      <dgm:prSet/>
      <dgm:spPr/>
      <dgm:t>
        <a:bodyPr/>
        <a:lstStyle/>
        <a:p>
          <a:endParaRPr lang="en-GB"/>
        </a:p>
      </dgm:t>
    </dgm:pt>
    <dgm:pt modelId="{5795FD6A-90BC-4A5F-8C59-DB81614854C2}">
      <dgm:prSet phldrT="[Text]"/>
      <dgm:spPr/>
      <dgm:t>
        <a:bodyPr/>
        <a:lstStyle/>
        <a:p>
          <a:r>
            <a:rPr lang="en-GB" b="0" dirty="0" smtClean="0"/>
            <a:t>Paid </a:t>
          </a:r>
        </a:p>
      </dgm:t>
    </dgm:pt>
    <dgm:pt modelId="{AD797356-D781-4292-9962-1DDE4D866503}" type="parTrans" cxnId="{60B755FC-E0C6-489F-8CEB-7D46BC31A115}">
      <dgm:prSet/>
      <dgm:spPr/>
      <dgm:t>
        <a:bodyPr/>
        <a:lstStyle/>
        <a:p>
          <a:endParaRPr lang="en-GB"/>
        </a:p>
      </dgm:t>
    </dgm:pt>
    <dgm:pt modelId="{1BB9FECB-D687-4E8A-BC70-C764BF1632DE}" type="sibTrans" cxnId="{60B755FC-E0C6-489F-8CEB-7D46BC31A115}">
      <dgm:prSet/>
      <dgm:spPr/>
      <dgm:t>
        <a:bodyPr/>
        <a:lstStyle/>
        <a:p>
          <a:endParaRPr lang="en-GB"/>
        </a:p>
      </dgm:t>
    </dgm:pt>
    <dgm:pt modelId="{920D1FFC-0593-4B2D-9622-F42C04D7D24D}">
      <dgm:prSet phldrT="[Text]"/>
      <dgm:spPr/>
      <dgm:t>
        <a:bodyPr/>
        <a:lstStyle/>
        <a:p>
          <a:r>
            <a:rPr lang="en-GB" b="0" dirty="0" smtClean="0"/>
            <a:t>Projects</a:t>
          </a:r>
        </a:p>
      </dgm:t>
    </dgm:pt>
    <dgm:pt modelId="{5F51004E-EB5B-4A1B-AC39-6743A46EA060}" type="parTrans" cxnId="{486D6092-BBFB-4F7D-A3AE-89A521A7B618}">
      <dgm:prSet/>
      <dgm:spPr/>
      <dgm:t>
        <a:bodyPr/>
        <a:lstStyle/>
        <a:p>
          <a:endParaRPr lang="en-GB"/>
        </a:p>
      </dgm:t>
    </dgm:pt>
    <dgm:pt modelId="{A8252B4C-E6BA-43B5-92F5-C9734E482B35}" type="sibTrans" cxnId="{486D6092-BBFB-4F7D-A3AE-89A521A7B618}">
      <dgm:prSet/>
      <dgm:spPr/>
      <dgm:t>
        <a:bodyPr/>
        <a:lstStyle/>
        <a:p>
          <a:endParaRPr lang="en-GB"/>
        </a:p>
      </dgm:t>
    </dgm:pt>
    <dgm:pt modelId="{9F71988F-B443-44BE-94A1-1E60C47E3732}">
      <dgm:prSet phldrT="[Text]"/>
      <dgm:spPr/>
      <dgm:t>
        <a:bodyPr/>
        <a:lstStyle/>
        <a:p>
          <a:r>
            <a:rPr lang="en-GB" b="0" dirty="0" smtClean="0"/>
            <a:t>….</a:t>
          </a:r>
        </a:p>
      </dgm:t>
    </dgm:pt>
    <dgm:pt modelId="{9D1855D5-01D9-4A61-BDC6-35D826E9B091}" type="parTrans" cxnId="{3869E98A-0B82-41ED-8BB9-DA39C420D6D3}">
      <dgm:prSet/>
      <dgm:spPr/>
      <dgm:t>
        <a:bodyPr/>
        <a:lstStyle/>
        <a:p>
          <a:endParaRPr lang="en-GB"/>
        </a:p>
      </dgm:t>
    </dgm:pt>
    <dgm:pt modelId="{CA14656C-D946-4A48-BFB0-698436F242E7}" type="sibTrans" cxnId="{3869E98A-0B82-41ED-8BB9-DA39C420D6D3}">
      <dgm:prSet/>
      <dgm:spPr/>
      <dgm:t>
        <a:bodyPr/>
        <a:lstStyle/>
        <a:p>
          <a:endParaRPr lang="en-GB"/>
        </a:p>
      </dgm:t>
    </dgm:pt>
    <dgm:pt modelId="{D6ADB212-06E4-4C48-9F70-B4A4280708F1}" type="pres">
      <dgm:prSet presAssocID="{43800319-8321-4B5E-AE67-8ECB5FCBEBC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04DEBA2-8660-43DE-840D-99657E94CF78}" type="pres">
      <dgm:prSet presAssocID="{0BA97FD6-8907-47F3-85D8-A620EB9C3A3B}" presName="compNode" presStyleCnt="0"/>
      <dgm:spPr/>
    </dgm:pt>
    <dgm:pt modelId="{C5385809-B973-401A-B0ED-091BCCE37F81}" type="pres">
      <dgm:prSet presAssocID="{0BA97FD6-8907-47F3-85D8-A620EB9C3A3B}" presName="aNode" presStyleLbl="bgShp" presStyleIdx="0" presStyleCnt="5"/>
      <dgm:spPr/>
      <dgm:t>
        <a:bodyPr/>
        <a:lstStyle/>
        <a:p>
          <a:endParaRPr lang="en-GB"/>
        </a:p>
      </dgm:t>
    </dgm:pt>
    <dgm:pt modelId="{ECDE663D-057D-4347-8D8B-21615E4CCA74}" type="pres">
      <dgm:prSet presAssocID="{0BA97FD6-8907-47F3-85D8-A620EB9C3A3B}" presName="textNode" presStyleLbl="bgShp" presStyleIdx="0" presStyleCnt="5"/>
      <dgm:spPr/>
      <dgm:t>
        <a:bodyPr/>
        <a:lstStyle/>
        <a:p>
          <a:endParaRPr lang="en-GB"/>
        </a:p>
      </dgm:t>
    </dgm:pt>
    <dgm:pt modelId="{F8B2BBD6-7AC8-4970-B307-042F460B91E8}" type="pres">
      <dgm:prSet presAssocID="{0BA97FD6-8907-47F3-85D8-A620EB9C3A3B}" presName="compChildNode" presStyleCnt="0"/>
      <dgm:spPr/>
    </dgm:pt>
    <dgm:pt modelId="{4631EF99-5D5E-4CE2-BA2C-3F81A9ADD467}" type="pres">
      <dgm:prSet presAssocID="{0BA97FD6-8907-47F3-85D8-A620EB9C3A3B}" presName="theInnerList" presStyleCnt="0"/>
      <dgm:spPr/>
    </dgm:pt>
    <dgm:pt modelId="{16864579-2153-4120-88F9-A4DF71F42A20}" type="pres">
      <dgm:prSet presAssocID="{8C38DEDA-5895-4608-A130-E56B7B39AD8A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AF0C6-43C9-4724-8830-8A410289C7ED}" type="pres">
      <dgm:prSet presAssocID="{8C38DEDA-5895-4608-A130-E56B7B39AD8A}" presName="aSpace2" presStyleCnt="0"/>
      <dgm:spPr/>
    </dgm:pt>
    <dgm:pt modelId="{6B205449-AB3F-4F76-B5A4-83A5CAD48802}" type="pres">
      <dgm:prSet presAssocID="{88DC1C7C-A593-4AF0-AC54-E7C3C62A449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44F4D4-1661-4F50-B912-FEC12F7D2C88}" type="pres">
      <dgm:prSet presAssocID="{0BA97FD6-8907-47F3-85D8-A620EB9C3A3B}" presName="aSpace" presStyleCnt="0"/>
      <dgm:spPr/>
    </dgm:pt>
    <dgm:pt modelId="{DC736655-3745-494C-A224-933155C654CE}" type="pres">
      <dgm:prSet presAssocID="{92EC0AD3-A283-4841-A8FA-7EC311D246DA}" presName="compNode" presStyleCnt="0"/>
      <dgm:spPr/>
    </dgm:pt>
    <dgm:pt modelId="{55EF84EE-EEAD-4779-A552-374ECCA50CA1}" type="pres">
      <dgm:prSet presAssocID="{92EC0AD3-A283-4841-A8FA-7EC311D246DA}" presName="aNode" presStyleLbl="bgShp" presStyleIdx="1" presStyleCnt="5"/>
      <dgm:spPr/>
      <dgm:t>
        <a:bodyPr/>
        <a:lstStyle/>
        <a:p>
          <a:endParaRPr lang="en-GB"/>
        </a:p>
      </dgm:t>
    </dgm:pt>
    <dgm:pt modelId="{FDB52CFC-59BB-4FFA-8281-6DE009D19DE0}" type="pres">
      <dgm:prSet presAssocID="{92EC0AD3-A283-4841-A8FA-7EC311D246DA}" presName="textNode" presStyleLbl="bgShp" presStyleIdx="1" presStyleCnt="5"/>
      <dgm:spPr/>
      <dgm:t>
        <a:bodyPr/>
        <a:lstStyle/>
        <a:p>
          <a:endParaRPr lang="en-GB"/>
        </a:p>
      </dgm:t>
    </dgm:pt>
    <dgm:pt modelId="{88D4EAE3-9F4B-4919-9DB9-88C6FEE20951}" type="pres">
      <dgm:prSet presAssocID="{92EC0AD3-A283-4841-A8FA-7EC311D246DA}" presName="compChildNode" presStyleCnt="0"/>
      <dgm:spPr/>
    </dgm:pt>
    <dgm:pt modelId="{0EED4353-2EBA-4551-8E83-FA7BA2011FEC}" type="pres">
      <dgm:prSet presAssocID="{92EC0AD3-A283-4841-A8FA-7EC311D246DA}" presName="theInnerList" presStyleCnt="0"/>
      <dgm:spPr/>
    </dgm:pt>
    <dgm:pt modelId="{A1B979EF-C9E1-483F-B58D-59705E61D5FD}" type="pres">
      <dgm:prSet presAssocID="{632D6540-1D81-4265-B92A-4375E9C1FE4E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55687B-1409-4112-A308-8E161879469D}" type="pres">
      <dgm:prSet presAssocID="{632D6540-1D81-4265-B92A-4375E9C1FE4E}" presName="aSpace2" presStyleCnt="0"/>
      <dgm:spPr/>
    </dgm:pt>
    <dgm:pt modelId="{8EC90F95-8386-49B1-88CB-C479D51CA169}" type="pres">
      <dgm:prSet presAssocID="{0595E1B2-0998-4274-B111-B0ACCF9E600B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C3886-1760-4994-8A31-8B39C5C78BF0}" type="pres">
      <dgm:prSet presAssocID="{92EC0AD3-A283-4841-A8FA-7EC311D246DA}" presName="aSpace" presStyleCnt="0"/>
      <dgm:spPr/>
    </dgm:pt>
    <dgm:pt modelId="{C3E281AB-6C84-4EEA-8AA1-039E7B60D044}" type="pres">
      <dgm:prSet presAssocID="{A9BBE022-6318-4E0E-A2F1-D1E57838DC90}" presName="compNode" presStyleCnt="0"/>
      <dgm:spPr/>
    </dgm:pt>
    <dgm:pt modelId="{D21280D3-F709-4598-9CEA-B46D4274DD9A}" type="pres">
      <dgm:prSet presAssocID="{A9BBE022-6318-4E0E-A2F1-D1E57838DC90}" presName="aNode" presStyleLbl="bgShp" presStyleIdx="2" presStyleCnt="5"/>
      <dgm:spPr/>
      <dgm:t>
        <a:bodyPr/>
        <a:lstStyle/>
        <a:p>
          <a:endParaRPr lang="en-GB"/>
        </a:p>
      </dgm:t>
    </dgm:pt>
    <dgm:pt modelId="{D0BA3C86-865E-4A59-B2AA-8C2A96159D40}" type="pres">
      <dgm:prSet presAssocID="{A9BBE022-6318-4E0E-A2F1-D1E57838DC90}" presName="textNode" presStyleLbl="bgShp" presStyleIdx="2" presStyleCnt="5"/>
      <dgm:spPr/>
      <dgm:t>
        <a:bodyPr/>
        <a:lstStyle/>
        <a:p>
          <a:endParaRPr lang="en-GB"/>
        </a:p>
      </dgm:t>
    </dgm:pt>
    <dgm:pt modelId="{89FDF85C-DCA6-42CD-B3F6-EF36E9C12869}" type="pres">
      <dgm:prSet presAssocID="{A9BBE022-6318-4E0E-A2F1-D1E57838DC90}" presName="compChildNode" presStyleCnt="0"/>
      <dgm:spPr/>
    </dgm:pt>
    <dgm:pt modelId="{6C500B75-86B6-42AE-80FC-83FEDFF4FD94}" type="pres">
      <dgm:prSet presAssocID="{A9BBE022-6318-4E0E-A2F1-D1E57838DC90}" presName="theInnerList" presStyleCnt="0"/>
      <dgm:spPr/>
    </dgm:pt>
    <dgm:pt modelId="{C7823908-B732-4806-8BF1-96C6BF0F3705}" type="pres">
      <dgm:prSet presAssocID="{E95F4622-A1A3-4EB2-99A7-004B3D7451E2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7AE796-0726-4389-AA11-B6CE006464AB}" type="pres">
      <dgm:prSet presAssocID="{E95F4622-A1A3-4EB2-99A7-004B3D7451E2}" presName="aSpace2" presStyleCnt="0"/>
      <dgm:spPr/>
    </dgm:pt>
    <dgm:pt modelId="{5EE8884D-2998-449A-AB96-8A80865A7491}" type="pres">
      <dgm:prSet presAssocID="{F2B53599-840F-40BD-936C-0E56E544DEA1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CF5E99-F517-46DB-8516-A2A18CF4F054}" type="pres">
      <dgm:prSet presAssocID="{A9BBE022-6318-4E0E-A2F1-D1E57838DC90}" presName="aSpace" presStyleCnt="0"/>
      <dgm:spPr/>
    </dgm:pt>
    <dgm:pt modelId="{80C4BB11-3408-4566-8191-F544374C7B20}" type="pres">
      <dgm:prSet presAssocID="{8F89963E-956D-48E0-9CEC-19D19A5D7C69}" presName="compNode" presStyleCnt="0"/>
      <dgm:spPr/>
    </dgm:pt>
    <dgm:pt modelId="{717DAE18-322C-49C1-8ACC-A02F38BC6621}" type="pres">
      <dgm:prSet presAssocID="{8F89963E-956D-48E0-9CEC-19D19A5D7C69}" presName="aNode" presStyleLbl="bgShp" presStyleIdx="3" presStyleCnt="5"/>
      <dgm:spPr/>
      <dgm:t>
        <a:bodyPr/>
        <a:lstStyle/>
        <a:p>
          <a:endParaRPr lang="en-GB"/>
        </a:p>
      </dgm:t>
    </dgm:pt>
    <dgm:pt modelId="{3C843508-416F-4C70-944E-08BDD49E23AB}" type="pres">
      <dgm:prSet presAssocID="{8F89963E-956D-48E0-9CEC-19D19A5D7C69}" presName="textNode" presStyleLbl="bgShp" presStyleIdx="3" presStyleCnt="5"/>
      <dgm:spPr/>
      <dgm:t>
        <a:bodyPr/>
        <a:lstStyle/>
        <a:p>
          <a:endParaRPr lang="en-GB"/>
        </a:p>
      </dgm:t>
    </dgm:pt>
    <dgm:pt modelId="{0D193E89-B45B-490A-9C4A-20C8D7FF6AB8}" type="pres">
      <dgm:prSet presAssocID="{8F89963E-956D-48E0-9CEC-19D19A5D7C69}" presName="compChildNode" presStyleCnt="0"/>
      <dgm:spPr/>
    </dgm:pt>
    <dgm:pt modelId="{B78E931E-8C7F-40DA-B722-705E271E5825}" type="pres">
      <dgm:prSet presAssocID="{8F89963E-956D-48E0-9CEC-19D19A5D7C69}" presName="theInnerList" presStyleCnt="0"/>
      <dgm:spPr/>
    </dgm:pt>
    <dgm:pt modelId="{89E7718B-E058-4D73-AB74-FBC438EB5267}" type="pres">
      <dgm:prSet presAssocID="{5795FD6A-90BC-4A5F-8C59-DB81614854C2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DD0251-A8E6-4D22-B26E-467CC1CC2F43}" type="pres">
      <dgm:prSet presAssocID="{5795FD6A-90BC-4A5F-8C59-DB81614854C2}" presName="aSpace2" presStyleCnt="0"/>
      <dgm:spPr/>
    </dgm:pt>
    <dgm:pt modelId="{89CD2A6B-926A-493E-BBF4-D6485B921D42}" type="pres">
      <dgm:prSet presAssocID="{920D1FFC-0593-4B2D-9622-F42C04D7D24D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563071-5BE8-49D5-A2FA-D79B30F08F5E}" type="pres">
      <dgm:prSet presAssocID="{8F89963E-956D-48E0-9CEC-19D19A5D7C69}" presName="aSpace" presStyleCnt="0"/>
      <dgm:spPr/>
    </dgm:pt>
    <dgm:pt modelId="{A0143314-9AC1-45B7-B4E6-62E0427A81DC}" type="pres">
      <dgm:prSet presAssocID="{9F71988F-B443-44BE-94A1-1E60C47E3732}" presName="compNode" presStyleCnt="0"/>
      <dgm:spPr/>
    </dgm:pt>
    <dgm:pt modelId="{A007ACEB-1716-4A7E-B231-1DE0A67F8CA4}" type="pres">
      <dgm:prSet presAssocID="{9F71988F-B443-44BE-94A1-1E60C47E3732}" presName="aNode" presStyleLbl="bgShp" presStyleIdx="4" presStyleCnt="5"/>
      <dgm:spPr/>
      <dgm:t>
        <a:bodyPr/>
        <a:lstStyle/>
        <a:p>
          <a:endParaRPr lang="en-GB"/>
        </a:p>
      </dgm:t>
    </dgm:pt>
    <dgm:pt modelId="{06E84C1D-107F-47EC-8EF0-DD18BB2FD7CC}" type="pres">
      <dgm:prSet presAssocID="{9F71988F-B443-44BE-94A1-1E60C47E3732}" presName="textNode" presStyleLbl="bgShp" presStyleIdx="4" presStyleCnt="5"/>
      <dgm:spPr/>
      <dgm:t>
        <a:bodyPr/>
        <a:lstStyle/>
        <a:p>
          <a:endParaRPr lang="en-GB"/>
        </a:p>
      </dgm:t>
    </dgm:pt>
    <dgm:pt modelId="{09EE95E1-86B7-482C-8533-86E7F0D31F22}" type="pres">
      <dgm:prSet presAssocID="{9F71988F-B443-44BE-94A1-1E60C47E3732}" presName="compChildNode" presStyleCnt="0"/>
      <dgm:spPr/>
    </dgm:pt>
    <dgm:pt modelId="{8E94B8F1-4281-49DA-A80C-87B0B5FC8D16}" type="pres">
      <dgm:prSet presAssocID="{9F71988F-B443-44BE-94A1-1E60C47E3732}" presName="theInnerList" presStyleCnt="0"/>
      <dgm:spPr/>
    </dgm:pt>
  </dgm:ptLst>
  <dgm:cxnLst>
    <dgm:cxn modelId="{97136507-4D55-4DEE-91B2-C35A067DB4CE}" type="presOf" srcId="{A9BBE022-6318-4E0E-A2F1-D1E57838DC90}" destId="{D21280D3-F709-4598-9CEA-B46D4274DD9A}" srcOrd="0" destOrd="0" presId="urn:microsoft.com/office/officeart/2005/8/layout/lProcess2"/>
    <dgm:cxn modelId="{C7E5A652-63EB-4850-921A-7B173F464D49}" type="presOf" srcId="{0BA97FD6-8907-47F3-85D8-A620EB9C3A3B}" destId="{ECDE663D-057D-4347-8D8B-21615E4CCA74}" srcOrd="1" destOrd="0" presId="urn:microsoft.com/office/officeart/2005/8/layout/lProcess2"/>
    <dgm:cxn modelId="{F5A6E410-3133-4F08-984F-8F498D53BC8F}" srcId="{43800319-8321-4B5E-AE67-8ECB5FCBEBC3}" destId="{92EC0AD3-A283-4841-A8FA-7EC311D246DA}" srcOrd="1" destOrd="0" parTransId="{709536D8-89DC-4E75-A58B-0F09EB47FE86}" sibTransId="{356343B9-D533-4882-B2B6-295A9F5E72F1}"/>
    <dgm:cxn modelId="{400FA626-AA53-4573-A2FE-A9AC4879B61F}" srcId="{92EC0AD3-A283-4841-A8FA-7EC311D246DA}" destId="{0595E1B2-0998-4274-B111-B0ACCF9E600B}" srcOrd="1" destOrd="0" parTransId="{89A0B88E-AE47-4C3F-9036-C9A3BCB0D845}" sibTransId="{06B45A53-CB26-4D88-8631-13BA8E7DCE8F}"/>
    <dgm:cxn modelId="{60B755FC-E0C6-489F-8CEB-7D46BC31A115}" srcId="{8F89963E-956D-48E0-9CEC-19D19A5D7C69}" destId="{5795FD6A-90BC-4A5F-8C59-DB81614854C2}" srcOrd="0" destOrd="0" parTransId="{AD797356-D781-4292-9962-1DDE4D866503}" sibTransId="{1BB9FECB-D687-4E8A-BC70-C764BF1632DE}"/>
    <dgm:cxn modelId="{A0747932-6C1E-4C5C-BB9A-67BC7951A5C3}" type="presOf" srcId="{E95F4622-A1A3-4EB2-99A7-004B3D7451E2}" destId="{C7823908-B732-4806-8BF1-96C6BF0F3705}" srcOrd="0" destOrd="0" presId="urn:microsoft.com/office/officeart/2005/8/layout/lProcess2"/>
    <dgm:cxn modelId="{09D9C54B-F6D5-4CE9-90F8-4AB1466A94E8}" type="presOf" srcId="{88DC1C7C-A593-4AF0-AC54-E7C3C62A449F}" destId="{6B205449-AB3F-4F76-B5A4-83A5CAD48802}" srcOrd="0" destOrd="0" presId="urn:microsoft.com/office/officeart/2005/8/layout/lProcess2"/>
    <dgm:cxn modelId="{E95D5DB8-8F80-4D54-B026-3B081A53D3D8}" type="presOf" srcId="{0BA97FD6-8907-47F3-85D8-A620EB9C3A3B}" destId="{C5385809-B973-401A-B0ED-091BCCE37F81}" srcOrd="0" destOrd="0" presId="urn:microsoft.com/office/officeart/2005/8/layout/lProcess2"/>
    <dgm:cxn modelId="{9D3A90D2-71B1-4A56-B324-F12DF9C94815}" type="presOf" srcId="{632D6540-1D81-4265-B92A-4375E9C1FE4E}" destId="{A1B979EF-C9E1-483F-B58D-59705E61D5FD}" srcOrd="0" destOrd="0" presId="urn:microsoft.com/office/officeart/2005/8/layout/lProcess2"/>
    <dgm:cxn modelId="{CF8EA16C-6F8C-4E10-A5F2-DC0341EB26C5}" type="presOf" srcId="{8F89963E-956D-48E0-9CEC-19D19A5D7C69}" destId="{3C843508-416F-4C70-944E-08BDD49E23AB}" srcOrd="1" destOrd="0" presId="urn:microsoft.com/office/officeart/2005/8/layout/lProcess2"/>
    <dgm:cxn modelId="{30FB369C-C670-4036-9693-62F089C8E9D2}" type="presOf" srcId="{8C38DEDA-5895-4608-A130-E56B7B39AD8A}" destId="{16864579-2153-4120-88F9-A4DF71F42A20}" srcOrd="0" destOrd="0" presId="urn:microsoft.com/office/officeart/2005/8/layout/lProcess2"/>
    <dgm:cxn modelId="{55C80449-775A-4B57-A5E0-E6312B4A69A8}" srcId="{0BA97FD6-8907-47F3-85D8-A620EB9C3A3B}" destId="{88DC1C7C-A593-4AF0-AC54-E7C3C62A449F}" srcOrd="1" destOrd="0" parTransId="{FCCBDF3E-1E38-49BA-AA65-48803973BA7C}" sibTransId="{E6C2E679-C971-4043-8F0D-8F46E670555E}"/>
    <dgm:cxn modelId="{A7F23DF2-149B-44D9-8149-E6D858113CD4}" srcId="{43800319-8321-4B5E-AE67-8ECB5FCBEBC3}" destId="{8F89963E-956D-48E0-9CEC-19D19A5D7C69}" srcOrd="3" destOrd="0" parTransId="{5F558A9B-5A0C-474E-BA41-B9F0E4A9D652}" sibTransId="{05F872EE-50FD-4E0F-AD93-1B91A5362F46}"/>
    <dgm:cxn modelId="{8AE9B247-948A-40EF-A4F0-7FB6C66A5D50}" type="presOf" srcId="{92EC0AD3-A283-4841-A8FA-7EC311D246DA}" destId="{FDB52CFC-59BB-4FFA-8281-6DE009D19DE0}" srcOrd="1" destOrd="0" presId="urn:microsoft.com/office/officeart/2005/8/layout/lProcess2"/>
    <dgm:cxn modelId="{DADF2569-DB22-4031-83F5-41C44BB30233}" type="presOf" srcId="{0595E1B2-0998-4274-B111-B0ACCF9E600B}" destId="{8EC90F95-8386-49B1-88CB-C479D51CA169}" srcOrd="0" destOrd="0" presId="urn:microsoft.com/office/officeart/2005/8/layout/lProcess2"/>
    <dgm:cxn modelId="{A23E4DA7-E1DD-44C2-BD41-A3607CDCE428}" type="presOf" srcId="{A9BBE022-6318-4E0E-A2F1-D1E57838DC90}" destId="{D0BA3C86-865E-4A59-B2AA-8C2A96159D40}" srcOrd="1" destOrd="0" presId="urn:microsoft.com/office/officeart/2005/8/layout/lProcess2"/>
    <dgm:cxn modelId="{C23C8FA1-E780-47E0-831D-EE89278B9734}" srcId="{A9BBE022-6318-4E0E-A2F1-D1E57838DC90}" destId="{F2B53599-840F-40BD-936C-0E56E544DEA1}" srcOrd="1" destOrd="0" parTransId="{DEA68593-6FF9-4D0A-A0F6-E5F70DA1FC16}" sibTransId="{31D443B0-C59C-4EB4-966F-782638287AD3}"/>
    <dgm:cxn modelId="{69179D41-292B-4CB5-9F24-6B78FBED9F0C}" type="presOf" srcId="{8F89963E-956D-48E0-9CEC-19D19A5D7C69}" destId="{717DAE18-322C-49C1-8ACC-A02F38BC6621}" srcOrd="0" destOrd="0" presId="urn:microsoft.com/office/officeart/2005/8/layout/lProcess2"/>
    <dgm:cxn modelId="{05144EEB-263C-49EF-945E-42646AE79EC7}" srcId="{92EC0AD3-A283-4841-A8FA-7EC311D246DA}" destId="{632D6540-1D81-4265-B92A-4375E9C1FE4E}" srcOrd="0" destOrd="0" parTransId="{ED42A1DE-1B83-4E83-B736-1A79BE2AFB3A}" sibTransId="{85F925CA-B822-4CEC-BF01-2E4B7FF474BC}"/>
    <dgm:cxn modelId="{937C22A4-D201-4438-8B5F-6B44B8DFFDEA}" type="presOf" srcId="{43800319-8321-4B5E-AE67-8ECB5FCBEBC3}" destId="{D6ADB212-06E4-4C48-9F70-B4A4280708F1}" srcOrd="0" destOrd="0" presId="urn:microsoft.com/office/officeart/2005/8/layout/lProcess2"/>
    <dgm:cxn modelId="{35F615D8-6474-4C66-918D-462F4943F2CF}" srcId="{43800319-8321-4B5E-AE67-8ECB5FCBEBC3}" destId="{A9BBE022-6318-4E0E-A2F1-D1E57838DC90}" srcOrd="2" destOrd="0" parTransId="{C9F0F126-F15D-453A-A6B6-14610C5E6D9B}" sibTransId="{2CC02202-14B6-46B0-ABF9-CAAB0EF04BF1}"/>
    <dgm:cxn modelId="{486D6092-BBFB-4F7D-A3AE-89A521A7B618}" srcId="{8F89963E-956D-48E0-9CEC-19D19A5D7C69}" destId="{920D1FFC-0593-4B2D-9622-F42C04D7D24D}" srcOrd="1" destOrd="0" parTransId="{5F51004E-EB5B-4A1B-AC39-6743A46EA060}" sibTransId="{A8252B4C-E6BA-43B5-92F5-C9734E482B35}"/>
    <dgm:cxn modelId="{62EBC1FD-9AD3-43F2-994C-AEF3C812572E}" type="presOf" srcId="{5795FD6A-90BC-4A5F-8C59-DB81614854C2}" destId="{89E7718B-E058-4D73-AB74-FBC438EB5267}" srcOrd="0" destOrd="0" presId="urn:microsoft.com/office/officeart/2005/8/layout/lProcess2"/>
    <dgm:cxn modelId="{0ABC7016-A81B-40F4-8BBE-1F76B11A75CD}" type="presOf" srcId="{9F71988F-B443-44BE-94A1-1E60C47E3732}" destId="{06E84C1D-107F-47EC-8EF0-DD18BB2FD7CC}" srcOrd="1" destOrd="0" presId="urn:microsoft.com/office/officeart/2005/8/layout/lProcess2"/>
    <dgm:cxn modelId="{B4F9F030-9D06-47CA-B6EA-DBB04CF6C3FE}" srcId="{0BA97FD6-8907-47F3-85D8-A620EB9C3A3B}" destId="{8C38DEDA-5895-4608-A130-E56B7B39AD8A}" srcOrd="0" destOrd="0" parTransId="{5701D1AA-5C1B-4353-AA48-BD4B64CD90CE}" sibTransId="{68090A90-156F-4AA4-A850-D0E4E350705F}"/>
    <dgm:cxn modelId="{3869E98A-0B82-41ED-8BB9-DA39C420D6D3}" srcId="{43800319-8321-4B5E-AE67-8ECB5FCBEBC3}" destId="{9F71988F-B443-44BE-94A1-1E60C47E3732}" srcOrd="4" destOrd="0" parTransId="{9D1855D5-01D9-4A61-BDC6-35D826E9B091}" sibTransId="{CA14656C-D946-4A48-BFB0-698436F242E7}"/>
    <dgm:cxn modelId="{E19D77F3-7E15-43B7-93AB-6FBDC0528C06}" type="presOf" srcId="{92EC0AD3-A283-4841-A8FA-7EC311D246DA}" destId="{55EF84EE-EEAD-4779-A552-374ECCA50CA1}" srcOrd="0" destOrd="0" presId="urn:microsoft.com/office/officeart/2005/8/layout/lProcess2"/>
    <dgm:cxn modelId="{35AB57BE-9A8E-4898-99C3-26CBB400649C}" srcId="{A9BBE022-6318-4E0E-A2F1-D1E57838DC90}" destId="{E95F4622-A1A3-4EB2-99A7-004B3D7451E2}" srcOrd="0" destOrd="0" parTransId="{03763584-C701-4FEA-8C85-FB2F11B52D4E}" sibTransId="{C705BE48-DBAF-4DBA-A582-095AC2A193E9}"/>
    <dgm:cxn modelId="{95626BD0-DF6E-43E4-A49F-081BAED74120}" type="presOf" srcId="{9F71988F-B443-44BE-94A1-1E60C47E3732}" destId="{A007ACEB-1716-4A7E-B231-1DE0A67F8CA4}" srcOrd="0" destOrd="0" presId="urn:microsoft.com/office/officeart/2005/8/layout/lProcess2"/>
    <dgm:cxn modelId="{66DD5BC9-C35D-4849-B349-BF22F43C7734}" srcId="{43800319-8321-4B5E-AE67-8ECB5FCBEBC3}" destId="{0BA97FD6-8907-47F3-85D8-A620EB9C3A3B}" srcOrd="0" destOrd="0" parTransId="{4A36BF71-4F72-4651-85AB-C70C11062DAA}" sibTransId="{383D0912-38FB-4802-8CF5-3024D6E7240C}"/>
    <dgm:cxn modelId="{605514F8-011F-4500-A464-1A05A61B0BE0}" type="presOf" srcId="{F2B53599-840F-40BD-936C-0E56E544DEA1}" destId="{5EE8884D-2998-449A-AB96-8A80865A7491}" srcOrd="0" destOrd="0" presId="urn:microsoft.com/office/officeart/2005/8/layout/lProcess2"/>
    <dgm:cxn modelId="{268F349B-5258-403C-80C6-E0530C68B624}" type="presOf" srcId="{920D1FFC-0593-4B2D-9622-F42C04D7D24D}" destId="{89CD2A6B-926A-493E-BBF4-D6485B921D42}" srcOrd="0" destOrd="0" presId="urn:microsoft.com/office/officeart/2005/8/layout/lProcess2"/>
    <dgm:cxn modelId="{C19FC2BC-574E-4C01-95F9-ADD33044318E}" type="presParOf" srcId="{D6ADB212-06E4-4C48-9F70-B4A4280708F1}" destId="{E04DEBA2-8660-43DE-840D-99657E94CF78}" srcOrd="0" destOrd="0" presId="urn:microsoft.com/office/officeart/2005/8/layout/lProcess2"/>
    <dgm:cxn modelId="{72D19D63-5592-472A-87E8-B87FA95EA4DA}" type="presParOf" srcId="{E04DEBA2-8660-43DE-840D-99657E94CF78}" destId="{C5385809-B973-401A-B0ED-091BCCE37F81}" srcOrd="0" destOrd="0" presId="urn:microsoft.com/office/officeart/2005/8/layout/lProcess2"/>
    <dgm:cxn modelId="{D34E3F14-D808-4EB8-9CFC-8B4DCB6090D0}" type="presParOf" srcId="{E04DEBA2-8660-43DE-840D-99657E94CF78}" destId="{ECDE663D-057D-4347-8D8B-21615E4CCA74}" srcOrd="1" destOrd="0" presId="urn:microsoft.com/office/officeart/2005/8/layout/lProcess2"/>
    <dgm:cxn modelId="{2EAB2E79-F60B-4C99-AB4D-CB4C8E77D06C}" type="presParOf" srcId="{E04DEBA2-8660-43DE-840D-99657E94CF78}" destId="{F8B2BBD6-7AC8-4970-B307-042F460B91E8}" srcOrd="2" destOrd="0" presId="urn:microsoft.com/office/officeart/2005/8/layout/lProcess2"/>
    <dgm:cxn modelId="{25807095-7FC7-44CF-9630-45D730D58B89}" type="presParOf" srcId="{F8B2BBD6-7AC8-4970-B307-042F460B91E8}" destId="{4631EF99-5D5E-4CE2-BA2C-3F81A9ADD467}" srcOrd="0" destOrd="0" presId="urn:microsoft.com/office/officeart/2005/8/layout/lProcess2"/>
    <dgm:cxn modelId="{4D9380F7-F3EE-4D03-ABA2-7EC28291E49F}" type="presParOf" srcId="{4631EF99-5D5E-4CE2-BA2C-3F81A9ADD467}" destId="{16864579-2153-4120-88F9-A4DF71F42A20}" srcOrd="0" destOrd="0" presId="urn:microsoft.com/office/officeart/2005/8/layout/lProcess2"/>
    <dgm:cxn modelId="{4F8C3212-679A-4E28-80AD-EDA8E2B9205C}" type="presParOf" srcId="{4631EF99-5D5E-4CE2-BA2C-3F81A9ADD467}" destId="{EE7AF0C6-43C9-4724-8830-8A410289C7ED}" srcOrd="1" destOrd="0" presId="urn:microsoft.com/office/officeart/2005/8/layout/lProcess2"/>
    <dgm:cxn modelId="{8B4CAAF0-ADC4-4EC0-846E-4FB273C6C2B2}" type="presParOf" srcId="{4631EF99-5D5E-4CE2-BA2C-3F81A9ADD467}" destId="{6B205449-AB3F-4F76-B5A4-83A5CAD48802}" srcOrd="2" destOrd="0" presId="urn:microsoft.com/office/officeart/2005/8/layout/lProcess2"/>
    <dgm:cxn modelId="{49F903FA-7D0E-458D-8003-27D1E53CEC14}" type="presParOf" srcId="{D6ADB212-06E4-4C48-9F70-B4A4280708F1}" destId="{BC44F4D4-1661-4F50-B912-FEC12F7D2C88}" srcOrd="1" destOrd="0" presId="urn:microsoft.com/office/officeart/2005/8/layout/lProcess2"/>
    <dgm:cxn modelId="{F087E383-4868-4443-830E-869332A9040C}" type="presParOf" srcId="{D6ADB212-06E4-4C48-9F70-B4A4280708F1}" destId="{DC736655-3745-494C-A224-933155C654CE}" srcOrd="2" destOrd="0" presId="urn:microsoft.com/office/officeart/2005/8/layout/lProcess2"/>
    <dgm:cxn modelId="{9782F1DB-D046-455A-BF19-AFC96E70AF67}" type="presParOf" srcId="{DC736655-3745-494C-A224-933155C654CE}" destId="{55EF84EE-EEAD-4779-A552-374ECCA50CA1}" srcOrd="0" destOrd="0" presId="urn:microsoft.com/office/officeart/2005/8/layout/lProcess2"/>
    <dgm:cxn modelId="{ABEF6B7A-81D2-426F-B7C3-39D9EA5AFD49}" type="presParOf" srcId="{DC736655-3745-494C-A224-933155C654CE}" destId="{FDB52CFC-59BB-4FFA-8281-6DE009D19DE0}" srcOrd="1" destOrd="0" presId="urn:microsoft.com/office/officeart/2005/8/layout/lProcess2"/>
    <dgm:cxn modelId="{6E3E821B-2F30-48D5-BF3F-F4082D270609}" type="presParOf" srcId="{DC736655-3745-494C-A224-933155C654CE}" destId="{88D4EAE3-9F4B-4919-9DB9-88C6FEE20951}" srcOrd="2" destOrd="0" presId="urn:microsoft.com/office/officeart/2005/8/layout/lProcess2"/>
    <dgm:cxn modelId="{765BA73F-743B-42B2-880A-D05B278A8883}" type="presParOf" srcId="{88D4EAE3-9F4B-4919-9DB9-88C6FEE20951}" destId="{0EED4353-2EBA-4551-8E83-FA7BA2011FEC}" srcOrd="0" destOrd="0" presId="urn:microsoft.com/office/officeart/2005/8/layout/lProcess2"/>
    <dgm:cxn modelId="{7C88843B-928D-4D3E-8F26-0988AADB923C}" type="presParOf" srcId="{0EED4353-2EBA-4551-8E83-FA7BA2011FEC}" destId="{A1B979EF-C9E1-483F-B58D-59705E61D5FD}" srcOrd="0" destOrd="0" presId="urn:microsoft.com/office/officeart/2005/8/layout/lProcess2"/>
    <dgm:cxn modelId="{040053ED-1BC5-470A-AAF6-B63E89460FA7}" type="presParOf" srcId="{0EED4353-2EBA-4551-8E83-FA7BA2011FEC}" destId="{4455687B-1409-4112-A308-8E161879469D}" srcOrd="1" destOrd="0" presId="urn:microsoft.com/office/officeart/2005/8/layout/lProcess2"/>
    <dgm:cxn modelId="{24936FA8-5B3C-4488-96BE-723DB3888B52}" type="presParOf" srcId="{0EED4353-2EBA-4551-8E83-FA7BA2011FEC}" destId="{8EC90F95-8386-49B1-88CB-C479D51CA169}" srcOrd="2" destOrd="0" presId="urn:microsoft.com/office/officeart/2005/8/layout/lProcess2"/>
    <dgm:cxn modelId="{1417B100-EADC-4647-A64B-29CFCD9FB0D0}" type="presParOf" srcId="{D6ADB212-06E4-4C48-9F70-B4A4280708F1}" destId="{E5EC3886-1760-4994-8A31-8B39C5C78BF0}" srcOrd="3" destOrd="0" presId="urn:microsoft.com/office/officeart/2005/8/layout/lProcess2"/>
    <dgm:cxn modelId="{5038E42B-CBCA-4F22-9C85-49D4E4BBCDDD}" type="presParOf" srcId="{D6ADB212-06E4-4C48-9F70-B4A4280708F1}" destId="{C3E281AB-6C84-4EEA-8AA1-039E7B60D044}" srcOrd="4" destOrd="0" presId="urn:microsoft.com/office/officeart/2005/8/layout/lProcess2"/>
    <dgm:cxn modelId="{1E7F2939-076A-42AC-9685-0EBD8E7EC273}" type="presParOf" srcId="{C3E281AB-6C84-4EEA-8AA1-039E7B60D044}" destId="{D21280D3-F709-4598-9CEA-B46D4274DD9A}" srcOrd="0" destOrd="0" presId="urn:microsoft.com/office/officeart/2005/8/layout/lProcess2"/>
    <dgm:cxn modelId="{2369E25C-1274-4671-92F8-8CB0584B18C4}" type="presParOf" srcId="{C3E281AB-6C84-4EEA-8AA1-039E7B60D044}" destId="{D0BA3C86-865E-4A59-B2AA-8C2A96159D40}" srcOrd="1" destOrd="0" presId="urn:microsoft.com/office/officeart/2005/8/layout/lProcess2"/>
    <dgm:cxn modelId="{BBAAB81D-1C9D-4624-8C87-B35F7B9C220B}" type="presParOf" srcId="{C3E281AB-6C84-4EEA-8AA1-039E7B60D044}" destId="{89FDF85C-DCA6-42CD-B3F6-EF36E9C12869}" srcOrd="2" destOrd="0" presId="urn:microsoft.com/office/officeart/2005/8/layout/lProcess2"/>
    <dgm:cxn modelId="{DF72BC3F-B02B-4B52-A838-6E983ED0A21E}" type="presParOf" srcId="{89FDF85C-DCA6-42CD-B3F6-EF36E9C12869}" destId="{6C500B75-86B6-42AE-80FC-83FEDFF4FD94}" srcOrd="0" destOrd="0" presId="urn:microsoft.com/office/officeart/2005/8/layout/lProcess2"/>
    <dgm:cxn modelId="{D0E72DD9-36E4-4D92-A409-528D9B7446AE}" type="presParOf" srcId="{6C500B75-86B6-42AE-80FC-83FEDFF4FD94}" destId="{C7823908-B732-4806-8BF1-96C6BF0F3705}" srcOrd="0" destOrd="0" presId="urn:microsoft.com/office/officeart/2005/8/layout/lProcess2"/>
    <dgm:cxn modelId="{6E9045BF-5C05-4D59-BF75-DD16CBE98EA5}" type="presParOf" srcId="{6C500B75-86B6-42AE-80FC-83FEDFF4FD94}" destId="{487AE796-0726-4389-AA11-B6CE006464AB}" srcOrd="1" destOrd="0" presId="urn:microsoft.com/office/officeart/2005/8/layout/lProcess2"/>
    <dgm:cxn modelId="{0FAE89D6-F5EE-41C6-9927-661934E13606}" type="presParOf" srcId="{6C500B75-86B6-42AE-80FC-83FEDFF4FD94}" destId="{5EE8884D-2998-449A-AB96-8A80865A7491}" srcOrd="2" destOrd="0" presId="urn:microsoft.com/office/officeart/2005/8/layout/lProcess2"/>
    <dgm:cxn modelId="{B1976C0E-F9DF-4E4B-A1F9-96459693CE06}" type="presParOf" srcId="{D6ADB212-06E4-4C48-9F70-B4A4280708F1}" destId="{BBCF5E99-F517-46DB-8516-A2A18CF4F054}" srcOrd="5" destOrd="0" presId="urn:microsoft.com/office/officeart/2005/8/layout/lProcess2"/>
    <dgm:cxn modelId="{BD958769-55FA-4EDF-B6C3-427FBFDA4318}" type="presParOf" srcId="{D6ADB212-06E4-4C48-9F70-B4A4280708F1}" destId="{80C4BB11-3408-4566-8191-F544374C7B20}" srcOrd="6" destOrd="0" presId="urn:microsoft.com/office/officeart/2005/8/layout/lProcess2"/>
    <dgm:cxn modelId="{7925A615-69E3-472A-B6D6-390CAC78C797}" type="presParOf" srcId="{80C4BB11-3408-4566-8191-F544374C7B20}" destId="{717DAE18-322C-49C1-8ACC-A02F38BC6621}" srcOrd="0" destOrd="0" presId="urn:microsoft.com/office/officeart/2005/8/layout/lProcess2"/>
    <dgm:cxn modelId="{0014F996-3703-424F-9657-1C78CDD76229}" type="presParOf" srcId="{80C4BB11-3408-4566-8191-F544374C7B20}" destId="{3C843508-416F-4C70-944E-08BDD49E23AB}" srcOrd="1" destOrd="0" presId="urn:microsoft.com/office/officeart/2005/8/layout/lProcess2"/>
    <dgm:cxn modelId="{61B368F1-298F-4410-AE7D-1A4650BE1455}" type="presParOf" srcId="{80C4BB11-3408-4566-8191-F544374C7B20}" destId="{0D193E89-B45B-490A-9C4A-20C8D7FF6AB8}" srcOrd="2" destOrd="0" presId="urn:microsoft.com/office/officeart/2005/8/layout/lProcess2"/>
    <dgm:cxn modelId="{FC92739E-C44E-4AF8-91C3-C30C2F72041A}" type="presParOf" srcId="{0D193E89-B45B-490A-9C4A-20C8D7FF6AB8}" destId="{B78E931E-8C7F-40DA-B722-705E271E5825}" srcOrd="0" destOrd="0" presId="urn:microsoft.com/office/officeart/2005/8/layout/lProcess2"/>
    <dgm:cxn modelId="{56D732C1-2BCE-4BD1-BF5C-2D8603DA34B8}" type="presParOf" srcId="{B78E931E-8C7F-40DA-B722-705E271E5825}" destId="{89E7718B-E058-4D73-AB74-FBC438EB5267}" srcOrd="0" destOrd="0" presId="urn:microsoft.com/office/officeart/2005/8/layout/lProcess2"/>
    <dgm:cxn modelId="{3C84DD19-4FB2-4728-80FB-FFCA3D1781D8}" type="presParOf" srcId="{B78E931E-8C7F-40DA-B722-705E271E5825}" destId="{28DD0251-A8E6-4D22-B26E-467CC1CC2F43}" srcOrd="1" destOrd="0" presId="urn:microsoft.com/office/officeart/2005/8/layout/lProcess2"/>
    <dgm:cxn modelId="{0AFD2598-132C-4DEA-AC00-A0C5DD8B0842}" type="presParOf" srcId="{B78E931E-8C7F-40DA-B722-705E271E5825}" destId="{89CD2A6B-926A-493E-BBF4-D6485B921D42}" srcOrd="2" destOrd="0" presId="urn:microsoft.com/office/officeart/2005/8/layout/lProcess2"/>
    <dgm:cxn modelId="{E90E31A8-DD51-44AF-801D-6143440F540D}" type="presParOf" srcId="{D6ADB212-06E4-4C48-9F70-B4A4280708F1}" destId="{98563071-5BE8-49D5-A2FA-D79B30F08F5E}" srcOrd="7" destOrd="0" presId="urn:microsoft.com/office/officeart/2005/8/layout/lProcess2"/>
    <dgm:cxn modelId="{FD5232D3-B45B-455A-9724-72E5A6E9BA41}" type="presParOf" srcId="{D6ADB212-06E4-4C48-9F70-B4A4280708F1}" destId="{A0143314-9AC1-45B7-B4E6-62E0427A81DC}" srcOrd="8" destOrd="0" presId="urn:microsoft.com/office/officeart/2005/8/layout/lProcess2"/>
    <dgm:cxn modelId="{A4B082EF-C987-4506-B68E-7A0056394779}" type="presParOf" srcId="{A0143314-9AC1-45B7-B4E6-62E0427A81DC}" destId="{A007ACEB-1716-4A7E-B231-1DE0A67F8CA4}" srcOrd="0" destOrd="0" presId="urn:microsoft.com/office/officeart/2005/8/layout/lProcess2"/>
    <dgm:cxn modelId="{7904E63A-3F1B-47CC-AF55-AAF80AFF3152}" type="presParOf" srcId="{A0143314-9AC1-45B7-B4E6-62E0427A81DC}" destId="{06E84C1D-107F-47EC-8EF0-DD18BB2FD7CC}" srcOrd="1" destOrd="0" presId="urn:microsoft.com/office/officeart/2005/8/layout/lProcess2"/>
    <dgm:cxn modelId="{6461B0B8-9158-40DB-9766-EEAFC955A4FC}" type="presParOf" srcId="{A0143314-9AC1-45B7-B4E6-62E0427A81DC}" destId="{09EE95E1-86B7-482C-8533-86E7F0D31F22}" srcOrd="2" destOrd="0" presId="urn:microsoft.com/office/officeart/2005/8/layout/lProcess2"/>
    <dgm:cxn modelId="{81A15A2E-AD2A-4342-966C-63024EBEA3DB}" type="presParOf" srcId="{09EE95E1-86B7-482C-8533-86E7F0D31F22}" destId="{8E94B8F1-4281-49DA-A80C-87B0B5FC8D1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F42A32-01D7-4194-BE2E-FAB39D322AB4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</dgm:pt>
    <dgm:pt modelId="{2EBA1111-6477-4E69-A012-2B37E957AB06}">
      <dgm:prSet phldrT="[Text]" custT="1"/>
      <dgm:spPr/>
      <dgm:t>
        <a:bodyPr/>
        <a:lstStyle/>
        <a:p>
          <a:r>
            <a:rPr lang="en-GB" sz="1800" b="0" dirty="0" smtClean="0"/>
            <a:t>Customer focus</a:t>
          </a:r>
          <a:endParaRPr lang="en-GB" sz="1800" b="0" dirty="0"/>
        </a:p>
      </dgm:t>
    </dgm:pt>
    <dgm:pt modelId="{368F7252-7BBF-42A8-AB01-4D493AD38072}" type="parTrans" cxnId="{5E1A0528-83C6-4788-9D14-41F4C54697F2}">
      <dgm:prSet/>
      <dgm:spPr/>
      <dgm:t>
        <a:bodyPr/>
        <a:lstStyle/>
        <a:p>
          <a:endParaRPr lang="en-GB"/>
        </a:p>
      </dgm:t>
    </dgm:pt>
    <dgm:pt modelId="{C80ECAAB-0AE4-413A-A953-6C2A61818184}" type="sibTrans" cxnId="{5E1A0528-83C6-4788-9D14-41F4C54697F2}">
      <dgm:prSet/>
      <dgm:spPr/>
      <dgm:t>
        <a:bodyPr/>
        <a:lstStyle/>
        <a:p>
          <a:endParaRPr lang="en-GB"/>
        </a:p>
      </dgm:t>
    </dgm:pt>
    <dgm:pt modelId="{7E199C52-78A9-4DC7-96CE-FFB0D5158A07}">
      <dgm:prSet phldrT="[Text]" custT="1"/>
      <dgm:spPr/>
      <dgm:t>
        <a:bodyPr/>
        <a:lstStyle/>
        <a:p>
          <a:r>
            <a:rPr lang="en-GB" sz="1800" b="0" dirty="0" smtClean="0"/>
            <a:t>Continual Improvement</a:t>
          </a:r>
          <a:endParaRPr lang="en-GB" sz="1800" b="0" dirty="0"/>
        </a:p>
      </dgm:t>
    </dgm:pt>
    <dgm:pt modelId="{D97D4BEA-5DD4-461E-AA73-7F48D6BBB253}" type="parTrans" cxnId="{D06C0CBC-2699-4AA7-9379-F88D1442CD78}">
      <dgm:prSet/>
      <dgm:spPr/>
      <dgm:t>
        <a:bodyPr/>
        <a:lstStyle/>
        <a:p>
          <a:endParaRPr lang="en-GB"/>
        </a:p>
      </dgm:t>
    </dgm:pt>
    <dgm:pt modelId="{308EC438-7C78-416B-916D-DD3A15A44620}" type="sibTrans" cxnId="{D06C0CBC-2699-4AA7-9379-F88D1442CD78}">
      <dgm:prSet/>
      <dgm:spPr/>
      <dgm:t>
        <a:bodyPr/>
        <a:lstStyle/>
        <a:p>
          <a:endParaRPr lang="en-GB"/>
        </a:p>
      </dgm:t>
    </dgm:pt>
    <dgm:pt modelId="{F755F5E4-59E4-42F6-BAC4-ECB8103F2639}">
      <dgm:prSet phldrT="[Text]" custT="1"/>
      <dgm:spPr/>
      <dgm:t>
        <a:bodyPr/>
        <a:lstStyle/>
        <a:p>
          <a:r>
            <a:rPr lang="en-GB" sz="1800" b="0" dirty="0" smtClean="0"/>
            <a:t>Factual approach to decision making</a:t>
          </a:r>
          <a:endParaRPr lang="en-GB" sz="1800" b="0" dirty="0"/>
        </a:p>
      </dgm:t>
    </dgm:pt>
    <dgm:pt modelId="{B02C3486-94ED-457A-9049-84EAB6CFD5EE}" type="parTrans" cxnId="{6ADEE045-0E46-4CBF-89D9-B806D85D7FD8}">
      <dgm:prSet/>
      <dgm:spPr/>
      <dgm:t>
        <a:bodyPr/>
        <a:lstStyle/>
        <a:p>
          <a:endParaRPr lang="en-GB"/>
        </a:p>
      </dgm:t>
    </dgm:pt>
    <dgm:pt modelId="{88D5E98C-9913-4430-8E40-1EEF9B2B5F33}" type="sibTrans" cxnId="{6ADEE045-0E46-4CBF-89D9-B806D85D7FD8}">
      <dgm:prSet/>
      <dgm:spPr/>
      <dgm:t>
        <a:bodyPr/>
        <a:lstStyle/>
        <a:p>
          <a:endParaRPr lang="en-GB"/>
        </a:p>
      </dgm:t>
    </dgm:pt>
    <dgm:pt modelId="{1AAAD6BF-AAC5-43C4-B35B-380972782859}">
      <dgm:prSet phldrT="[Text]" custT="1"/>
      <dgm:spPr/>
      <dgm:t>
        <a:bodyPr/>
        <a:lstStyle/>
        <a:p>
          <a:r>
            <a:rPr lang="en-GB" sz="1800" b="0" dirty="0" smtClean="0"/>
            <a:t>People involvement</a:t>
          </a:r>
          <a:endParaRPr lang="en-GB" sz="1800" b="0" dirty="0"/>
        </a:p>
      </dgm:t>
    </dgm:pt>
    <dgm:pt modelId="{135F373D-446D-48F2-BF28-0AE41DD796C1}" type="parTrans" cxnId="{97559179-2130-49F5-BB46-3934B16BEE1F}">
      <dgm:prSet/>
      <dgm:spPr/>
      <dgm:t>
        <a:bodyPr/>
        <a:lstStyle/>
        <a:p>
          <a:endParaRPr lang="en-GB"/>
        </a:p>
      </dgm:t>
    </dgm:pt>
    <dgm:pt modelId="{CE92295B-DABE-4C41-AC60-06D26D9B8A88}" type="sibTrans" cxnId="{97559179-2130-49F5-BB46-3934B16BEE1F}">
      <dgm:prSet/>
      <dgm:spPr/>
      <dgm:t>
        <a:bodyPr/>
        <a:lstStyle/>
        <a:p>
          <a:endParaRPr lang="en-GB"/>
        </a:p>
      </dgm:t>
    </dgm:pt>
    <dgm:pt modelId="{F07222B2-AFFC-49D3-B889-03F7E1248BB8}">
      <dgm:prSet phldrT="[Text]" custT="1"/>
      <dgm:spPr/>
      <dgm:t>
        <a:bodyPr/>
        <a:lstStyle/>
        <a:p>
          <a:r>
            <a:rPr lang="en-GB" sz="1800" b="0" dirty="0" smtClean="0"/>
            <a:t>Mutually beneficial supplier relations</a:t>
          </a:r>
          <a:endParaRPr lang="en-GB" sz="1800" b="0" dirty="0"/>
        </a:p>
      </dgm:t>
    </dgm:pt>
    <dgm:pt modelId="{C3896B10-7B26-4FAA-88C4-1D502187F20A}" type="parTrans" cxnId="{2126A07D-4CE7-4DC2-9222-70BB1693EB2A}">
      <dgm:prSet/>
      <dgm:spPr/>
      <dgm:t>
        <a:bodyPr/>
        <a:lstStyle/>
        <a:p>
          <a:endParaRPr lang="en-GB"/>
        </a:p>
      </dgm:t>
    </dgm:pt>
    <dgm:pt modelId="{9A261732-E685-486E-B0C0-84EF3617ABD7}" type="sibTrans" cxnId="{2126A07D-4CE7-4DC2-9222-70BB1693EB2A}">
      <dgm:prSet/>
      <dgm:spPr/>
      <dgm:t>
        <a:bodyPr/>
        <a:lstStyle/>
        <a:p>
          <a:endParaRPr lang="en-GB"/>
        </a:p>
      </dgm:t>
    </dgm:pt>
    <dgm:pt modelId="{C4B7CC5A-3F49-4336-8662-19A9F002BA88}">
      <dgm:prSet phldrT="[Text]" custT="1"/>
      <dgm:spPr/>
      <dgm:t>
        <a:bodyPr/>
        <a:lstStyle/>
        <a:p>
          <a:r>
            <a:rPr lang="en-GB" sz="1800" b="0" dirty="0" smtClean="0"/>
            <a:t>Leadership</a:t>
          </a:r>
          <a:endParaRPr lang="en-GB" sz="1800" b="0" dirty="0"/>
        </a:p>
      </dgm:t>
    </dgm:pt>
    <dgm:pt modelId="{04A77FAD-C57D-4BB1-B0C9-B9859DD9D143}" type="parTrans" cxnId="{ABA195AE-BB96-4B30-93D3-1ED0172AF4D3}">
      <dgm:prSet/>
      <dgm:spPr/>
      <dgm:t>
        <a:bodyPr/>
        <a:lstStyle/>
        <a:p>
          <a:endParaRPr lang="en-GB"/>
        </a:p>
      </dgm:t>
    </dgm:pt>
    <dgm:pt modelId="{45A5D24B-5FD2-4586-BC58-12F52051B6C7}" type="sibTrans" cxnId="{ABA195AE-BB96-4B30-93D3-1ED0172AF4D3}">
      <dgm:prSet/>
      <dgm:spPr/>
      <dgm:t>
        <a:bodyPr/>
        <a:lstStyle/>
        <a:p>
          <a:endParaRPr lang="en-GB"/>
        </a:p>
      </dgm:t>
    </dgm:pt>
    <dgm:pt modelId="{71F04578-2FC4-4EE6-9CBA-A5FAE371498F}">
      <dgm:prSet phldrT="[Text]" custT="1"/>
      <dgm:spPr/>
      <dgm:t>
        <a:bodyPr/>
        <a:lstStyle/>
        <a:p>
          <a:r>
            <a:rPr lang="en-GB" sz="1800" b="0" dirty="0" smtClean="0"/>
            <a:t>Systematic approach to management</a:t>
          </a:r>
          <a:endParaRPr lang="en-GB" sz="1800" b="0" dirty="0"/>
        </a:p>
      </dgm:t>
    </dgm:pt>
    <dgm:pt modelId="{45C2B67B-414B-45C7-AD23-F076886C430F}" type="parTrans" cxnId="{EFB682BB-7EFE-41FF-B306-4CCAF9DB5538}">
      <dgm:prSet/>
      <dgm:spPr/>
      <dgm:t>
        <a:bodyPr/>
        <a:lstStyle/>
        <a:p>
          <a:endParaRPr lang="en-GB"/>
        </a:p>
      </dgm:t>
    </dgm:pt>
    <dgm:pt modelId="{0433F8BF-BADE-4C6F-8BB9-4E8713DAE78D}" type="sibTrans" cxnId="{EFB682BB-7EFE-41FF-B306-4CCAF9DB5538}">
      <dgm:prSet/>
      <dgm:spPr/>
      <dgm:t>
        <a:bodyPr/>
        <a:lstStyle/>
        <a:p>
          <a:endParaRPr lang="en-GB"/>
        </a:p>
      </dgm:t>
    </dgm:pt>
    <dgm:pt modelId="{E04E7DDE-6C27-4DF7-A6E3-BD1391CF4A5B}">
      <dgm:prSet phldrT="[Text]" custT="1"/>
      <dgm:spPr/>
      <dgm:t>
        <a:bodyPr/>
        <a:lstStyle/>
        <a:p>
          <a:r>
            <a:rPr lang="en-GB" sz="1600" b="0" dirty="0" smtClean="0"/>
            <a:t>Key quality principles</a:t>
          </a:r>
          <a:endParaRPr lang="en-GB" sz="1600" b="0" dirty="0"/>
        </a:p>
      </dgm:t>
    </dgm:pt>
    <dgm:pt modelId="{04D94B25-4CC6-4CB8-B66A-800030A5DAE1}" type="sibTrans" cxnId="{95B32243-A244-4A07-B48C-B8924CE1156B}">
      <dgm:prSet/>
      <dgm:spPr/>
      <dgm:t>
        <a:bodyPr/>
        <a:lstStyle/>
        <a:p>
          <a:endParaRPr lang="en-GB"/>
        </a:p>
      </dgm:t>
    </dgm:pt>
    <dgm:pt modelId="{0B9073EF-D6AA-48E0-A8F2-401388691668}" type="parTrans" cxnId="{95B32243-A244-4A07-B48C-B8924CE1156B}">
      <dgm:prSet/>
      <dgm:spPr/>
      <dgm:t>
        <a:bodyPr/>
        <a:lstStyle/>
        <a:p>
          <a:endParaRPr lang="en-GB"/>
        </a:p>
      </dgm:t>
    </dgm:pt>
    <dgm:pt modelId="{F4A06522-EE9F-4D3C-88FE-A8A041B3C539}">
      <dgm:prSet phldrT="[Text]" custT="1"/>
      <dgm:spPr/>
      <dgm:t>
        <a:bodyPr/>
        <a:lstStyle/>
        <a:p>
          <a:r>
            <a:rPr lang="en-GB" sz="1800" b="0" dirty="0" smtClean="0"/>
            <a:t>Process approach</a:t>
          </a:r>
          <a:endParaRPr lang="en-GB" sz="1800" b="0" dirty="0"/>
        </a:p>
      </dgm:t>
    </dgm:pt>
    <dgm:pt modelId="{8EA54E78-D0DE-4D3A-981C-E32A20C13F08}" type="parTrans" cxnId="{81B49BBB-1BF4-48CA-B5D6-B41C1D63CBC8}">
      <dgm:prSet/>
      <dgm:spPr/>
      <dgm:t>
        <a:bodyPr/>
        <a:lstStyle/>
        <a:p>
          <a:endParaRPr lang="en-GB"/>
        </a:p>
      </dgm:t>
    </dgm:pt>
    <dgm:pt modelId="{74A60CD2-DF79-4427-80F0-A36AF4426A4C}" type="sibTrans" cxnId="{81B49BBB-1BF4-48CA-B5D6-B41C1D63CBC8}">
      <dgm:prSet/>
      <dgm:spPr/>
      <dgm:t>
        <a:bodyPr/>
        <a:lstStyle/>
        <a:p>
          <a:endParaRPr lang="en-GB"/>
        </a:p>
      </dgm:t>
    </dgm:pt>
    <dgm:pt modelId="{8D24E6B5-F9C5-4E32-B285-678AC09F8FAE}" type="pres">
      <dgm:prSet presAssocID="{5BF42A32-01D7-4194-BE2E-FAB39D322AB4}" presName="vert0" presStyleCnt="0">
        <dgm:presLayoutVars>
          <dgm:dir/>
          <dgm:animOne val="branch"/>
          <dgm:animLvl val="lvl"/>
        </dgm:presLayoutVars>
      </dgm:prSet>
      <dgm:spPr/>
    </dgm:pt>
    <dgm:pt modelId="{5A4969B1-F20D-467E-9B22-AACC16DD96BC}" type="pres">
      <dgm:prSet presAssocID="{E04E7DDE-6C27-4DF7-A6E3-BD1391CF4A5B}" presName="thickLine" presStyleLbl="alignNode1" presStyleIdx="0" presStyleCnt="1"/>
      <dgm:spPr/>
    </dgm:pt>
    <dgm:pt modelId="{559F5EA1-E5A4-4F2D-AFB7-FA58A90A998F}" type="pres">
      <dgm:prSet presAssocID="{E04E7DDE-6C27-4DF7-A6E3-BD1391CF4A5B}" presName="horz1" presStyleCnt="0"/>
      <dgm:spPr/>
    </dgm:pt>
    <dgm:pt modelId="{C7D24D2F-14D8-4FEE-8AA8-03D55BA63CF9}" type="pres">
      <dgm:prSet presAssocID="{E04E7DDE-6C27-4DF7-A6E3-BD1391CF4A5B}" presName="tx1" presStyleLbl="revTx" presStyleIdx="0" presStyleCnt="9"/>
      <dgm:spPr/>
      <dgm:t>
        <a:bodyPr/>
        <a:lstStyle/>
        <a:p>
          <a:endParaRPr lang="en-GB"/>
        </a:p>
      </dgm:t>
    </dgm:pt>
    <dgm:pt modelId="{F67EEA8E-CF88-469A-93D4-D8996459FCBF}" type="pres">
      <dgm:prSet presAssocID="{E04E7DDE-6C27-4DF7-A6E3-BD1391CF4A5B}" presName="vert1" presStyleCnt="0"/>
      <dgm:spPr/>
    </dgm:pt>
    <dgm:pt modelId="{41C0E139-6A12-4C36-825B-ECBD928DC5EC}" type="pres">
      <dgm:prSet presAssocID="{2EBA1111-6477-4E69-A012-2B37E957AB06}" presName="vertSpace2a" presStyleCnt="0"/>
      <dgm:spPr/>
    </dgm:pt>
    <dgm:pt modelId="{73EC20D3-38DE-48EF-AF0A-1E1C6141D8F7}" type="pres">
      <dgm:prSet presAssocID="{2EBA1111-6477-4E69-A012-2B37E957AB06}" presName="horz2" presStyleCnt="0"/>
      <dgm:spPr/>
    </dgm:pt>
    <dgm:pt modelId="{FEE6B1F1-6224-40CB-AF76-DC0D7603F34C}" type="pres">
      <dgm:prSet presAssocID="{2EBA1111-6477-4E69-A012-2B37E957AB06}" presName="horzSpace2" presStyleCnt="0"/>
      <dgm:spPr/>
    </dgm:pt>
    <dgm:pt modelId="{73D15F27-45AD-4113-BE26-BE803A9190A1}" type="pres">
      <dgm:prSet presAssocID="{2EBA1111-6477-4E69-A012-2B37E957AB06}" presName="tx2" presStyleLbl="revTx" presStyleIdx="1" presStyleCnt="9"/>
      <dgm:spPr/>
      <dgm:t>
        <a:bodyPr/>
        <a:lstStyle/>
        <a:p>
          <a:endParaRPr lang="en-GB"/>
        </a:p>
      </dgm:t>
    </dgm:pt>
    <dgm:pt modelId="{A318AB1E-63DE-4DE7-B059-15996D65D766}" type="pres">
      <dgm:prSet presAssocID="{2EBA1111-6477-4E69-A012-2B37E957AB06}" presName="vert2" presStyleCnt="0"/>
      <dgm:spPr/>
    </dgm:pt>
    <dgm:pt modelId="{BCD994EA-3DA3-433A-95E1-F2E967B1B22B}" type="pres">
      <dgm:prSet presAssocID="{2EBA1111-6477-4E69-A012-2B37E957AB06}" presName="thinLine2b" presStyleLbl="callout" presStyleIdx="0" presStyleCnt="8"/>
      <dgm:spPr/>
    </dgm:pt>
    <dgm:pt modelId="{362F6123-3E7A-4B4A-8BE0-2CA70948842C}" type="pres">
      <dgm:prSet presAssocID="{2EBA1111-6477-4E69-A012-2B37E957AB06}" presName="vertSpace2b" presStyleCnt="0"/>
      <dgm:spPr/>
    </dgm:pt>
    <dgm:pt modelId="{7A2E6EC3-2434-43C2-BC5A-09592100C380}" type="pres">
      <dgm:prSet presAssocID="{C4B7CC5A-3F49-4336-8662-19A9F002BA88}" presName="horz2" presStyleCnt="0"/>
      <dgm:spPr/>
    </dgm:pt>
    <dgm:pt modelId="{7F8101A1-979B-4BD6-8F57-DB91ECA5DC01}" type="pres">
      <dgm:prSet presAssocID="{C4B7CC5A-3F49-4336-8662-19A9F002BA88}" presName="horzSpace2" presStyleCnt="0"/>
      <dgm:spPr/>
    </dgm:pt>
    <dgm:pt modelId="{C3E6B781-CA56-4F27-B756-13E853D1B53F}" type="pres">
      <dgm:prSet presAssocID="{C4B7CC5A-3F49-4336-8662-19A9F002BA88}" presName="tx2" presStyleLbl="revTx" presStyleIdx="2" presStyleCnt="9"/>
      <dgm:spPr/>
      <dgm:t>
        <a:bodyPr/>
        <a:lstStyle/>
        <a:p>
          <a:endParaRPr lang="en-GB"/>
        </a:p>
      </dgm:t>
    </dgm:pt>
    <dgm:pt modelId="{D0B5394B-A79E-4B8C-AF2E-53552D42DED6}" type="pres">
      <dgm:prSet presAssocID="{C4B7CC5A-3F49-4336-8662-19A9F002BA88}" presName="vert2" presStyleCnt="0"/>
      <dgm:spPr/>
    </dgm:pt>
    <dgm:pt modelId="{261BADA7-4442-4F0F-BEBC-0C9204B395AF}" type="pres">
      <dgm:prSet presAssocID="{C4B7CC5A-3F49-4336-8662-19A9F002BA88}" presName="thinLine2b" presStyleLbl="callout" presStyleIdx="1" presStyleCnt="8"/>
      <dgm:spPr/>
    </dgm:pt>
    <dgm:pt modelId="{1032396E-791C-41DB-ADBF-B66F53CCBB23}" type="pres">
      <dgm:prSet presAssocID="{C4B7CC5A-3F49-4336-8662-19A9F002BA88}" presName="vertSpace2b" presStyleCnt="0"/>
      <dgm:spPr/>
    </dgm:pt>
    <dgm:pt modelId="{AA154192-C482-4652-BEE6-E3F848DBBC18}" type="pres">
      <dgm:prSet presAssocID="{1AAAD6BF-AAC5-43C4-B35B-380972782859}" presName="horz2" presStyleCnt="0"/>
      <dgm:spPr/>
    </dgm:pt>
    <dgm:pt modelId="{E6BC8C58-A71E-4852-8CAF-C5F205DE5429}" type="pres">
      <dgm:prSet presAssocID="{1AAAD6BF-AAC5-43C4-B35B-380972782859}" presName="horzSpace2" presStyleCnt="0"/>
      <dgm:spPr/>
    </dgm:pt>
    <dgm:pt modelId="{7014566B-A023-421E-BD86-D7D7D34B8ACF}" type="pres">
      <dgm:prSet presAssocID="{1AAAD6BF-AAC5-43C4-B35B-380972782859}" presName="tx2" presStyleLbl="revTx" presStyleIdx="3" presStyleCnt="9"/>
      <dgm:spPr/>
      <dgm:t>
        <a:bodyPr/>
        <a:lstStyle/>
        <a:p>
          <a:endParaRPr lang="en-GB"/>
        </a:p>
      </dgm:t>
    </dgm:pt>
    <dgm:pt modelId="{1415A438-77EF-432B-A81D-9FFA4EB413C5}" type="pres">
      <dgm:prSet presAssocID="{1AAAD6BF-AAC5-43C4-B35B-380972782859}" presName="vert2" presStyleCnt="0"/>
      <dgm:spPr/>
    </dgm:pt>
    <dgm:pt modelId="{EE9C2665-A2E8-4BF7-8666-B47B710A1B3E}" type="pres">
      <dgm:prSet presAssocID="{1AAAD6BF-AAC5-43C4-B35B-380972782859}" presName="thinLine2b" presStyleLbl="callout" presStyleIdx="2" presStyleCnt="8"/>
      <dgm:spPr/>
    </dgm:pt>
    <dgm:pt modelId="{58ED770C-6D63-4CDA-ADCA-A4A7AC2CF07C}" type="pres">
      <dgm:prSet presAssocID="{1AAAD6BF-AAC5-43C4-B35B-380972782859}" presName="vertSpace2b" presStyleCnt="0"/>
      <dgm:spPr/>
    </dgm:pt>
    <dgm:pt modelId="{ECB446A5-9C2B-476B-ADCD-062B6018073B}" type="pres">
      <dgm:prSet presAssocID="{F4A06522-EE9F-4D3C-88FE-A8A041B3C539}" presName="horz2" presStyleCnt="0"/>
      <dgm:spPr/>
    </dgm:pt>
    <dgm:pt modelId="{A69F606B-AF6E-4D3A-9BBC-050EED1F9564}" type="pres">
      <dgm:prSet presAssocID="{F4A06522-EE9F-4D3C-88FE-A8A041B3C539}" presName="horzSpace2" presStyleCnt="0"/>
      <dgm:spPr/>
    </dgm:pt>
    <dgm:pt modelId="{1CDFC6CD-C997-4FCB-97FD-8B3446ED625D}" type="pres">
      <dgm:prSet presAssocID="{F4A06522-EE9F-4D3C-88FE-A8A041B3C539}" presName="tx2" presStyleLbl="revTx" presStyleIdx="4" presStyleCnt="9"/>
      <dgm:spPr/>
      <dgm:t>
        <a:bodyPr/>
        <a:lstStyle/>
        <a:p>
          <a:endParaRPr lang="en-GB"/>
        </a:p>
      </dgm:t>
    </dgm:pt>
    <dgm:pt modelId="{A9604A20-EF35-4374-9849-3E8D6FA38859}" type="pres">
      <dgm:prSet presAssocID="{F4A06522-EE9F-4D3C-88FE-A8A041B3C539}" presName="vert2" presStyleCnt="0"/>
      <dgm:spPr/>
    </dgm:pt>
    <dgm:pt modelId="{91FF8983-7288-4E2F-B21F-40AA3F71465E}" type="pres">
      <dgm:prSet presAssocID="{F4A06522-EE9F-4D3C-88FE-A8A041B3C539}" presName="thinLine2b" presStyleLbl="callout" presStyleIdx="3" presStyleCnt="8"/>
      <dgm:spPr/>
    </dgm:pt>
    <dgm:pt modelId="{092FDAD9-E3F9-4308-86FE-2769FD9386F9}" type="pres">
      <dgm:prSet presAssocID="{F4A06522-EE9F-4D3C-88FE-A8A041B3C539}" presName="vertSpace2b" presStyleCnt="0"/>
      <dgm:spPr/>
    </dgm:pt>
    <dgm:pt modelId="{E0600361-65D1-4F10-9784-0B61F7E7F63D}" type="pres">
      <dgm:prSet presAssocID="{71F04578-2FC4-4EE6-9CBA-A5FAE371498F}" presName="horz2" presStyleCnt="0"/>
      <dgm:spPr/>
    </dgm:pt>
    <dgm:pt modelId="{36C4F1B7-752E-4795-9B01-542EEB38C507}" type="pres">
      <dgm:prSet presAssocID="{71F04578-2FC4-4EE6-9CBA-A5FAE371498F}" presName="horzSpace2" presStyleCnt="0"/>
      <dgm:spPr/>
    </dgm:pt>
    <dgm:pt modelId="{CC4BF149-210A-4E94-BA85-D44539A368F3}" type="pres">
      <dgm:prSet presAssocID="{71F04578-2FC4-4EE6-9CBA-A5FAE371498F}" presName="tx2" presStyleLbl="revTx" presStyleIdx="5" presStyleCnt="9"/>
      <dgm:spPr/>
      <dgm:t>
        <a:bodyPr/>
        <a:lstStyle/>
        <a:p>
          <a:endParaRPr lang="en-GB"/>
        </a:p>
      </dgm:t>
    </dgm:pt>
    <dgm:pt modelId="{5CD8A0BA-4898-4636-9280-8CF71C98B4F5}" type="pres">
      <dgm:prSet presAssocID="{71F04578-2FC4-4EE6-9CBA-A5FAE371498F}" presName="vert2" presStyleCnt="0"/>
      <dgm:spPr/>
    </dgm:pt>
    <dgm:pt modelId="{F5D1408D-C1B2-45E5-A93A-E7DA6F640007}" type="pres">
      <dgm:prSet presAssocID="{71F04578-2FC4-4EE6-9CBA-A5FAE371498F}" presName="thinLine2b" presStyleLbl="callout" presStyleIdx="4" presStyleCnt="8"/>
      <dgm:spPr/>
    </dgm:pt>
    <dgm:pt modelId="{C5E317A6-FD55-49FB-A18E-BF4F8E0F83E5}" type="pres">
      <dgm:prSet presAssocID="{71F04578-2FC4-4EE6-9CBA-A5FAE371498F}" presName="vertSpace2b" presStyleCnt="0"/>
      <dgm:spPr/>
    </dgm:pt>
    <dgm:pt modelId="{C48DFD9E-47D4-416D-89BC-0BB1A8D0D5DB}" type="pres">
      <dgm:prSet presAssocID="{7E199C52-78A9-4DC7-96CE-FFB0D5158A07}" presName="horz2" presStyleCnt="0"/>
      <dgm:spPr/>
    </dgm:pt>
    <dgm:pt modelId="{C4019EA9-61F2-49AF-A878-C3442B8E7C6E}" type="pres">
      <dgm:prSet presAssocID="{7E199C52-78A9-4DC7-96CE-FFB0D5158A07}" presName="horzSpace2" presStyleCnt="0"/>
      <dgm:spPr/>
    </dgm:pt>
    <dgm:pt modelId="{E9E0475B-05AB-468B-BEE9-A85060ED9EA6}" type="pres">
      <dgm:prSet presAssocID="{7E199C52-78A9-4DC7-96CE-FFB0D5158A07}" presName="tx2" presStyleLbl="revTx" presStyleIdx="6" presStyleCnt="9"/>
      <dgm:spPr/>
      <dgm:t>
        <a:bodyPr/>
        <a:lstStyle/>
        <a:p>
          <a:endParaRPr lang="en-GB"/>
        </a:p>
      </dgm:t>
    </dgm:pt>
    <dgm:pt modelId="{FB6F14EE-5E45-48FB-8FCC-8C431CB99EB1}" type="pres">
      <dgm:prSet presAssocID="{7E199C52-78A9-4DC7-96CE-FFB0D5158A07}" presName="vert2" presStyleCnt="0"/>
      <dgm:spPr/>
    </dgm:pt>
    <dgm:pt modelId="{2401009A-0E73-4E14-8647-D7BC51BAFEF6}" type="pres">
      <dgm:prSet presAssocID="{7E199C52-78A9-4DC7-96CE-FFB0D5158A07}" presName="thinLine2b" presStyleLbl="callout" presStyleIdx="5" presStyleCnt="8"/>
      <dgm:spPr/>
    </dgm:pt>
    <dgm:pt modelId="{CEC5DA5D-ADF0-4502-80F2-51227AD3CF9A}" type="pres">
      <dgm:prSet presAssocID="{7E199C52-78A9-4DC7-96CE-FFB0D5158A07}" presName="vertSpace2b" presStyleCnt="0"/>
      <dgm:spPr/>
    </dgm:pt>
    <dgm:pt modelId="{7783FE19-747F-4BF9-B67B-B42C2CEA4E36}" type="pres">
      <dgm:prSet presAssocID="{F755F5E4-59E4-42F6-BAC4-ECB8103F2639}" presName="horz2" presStyleCnt="0"/>
      <dgm:spPr/>
    </dgm:pt>
    <dgm:pt modelId="{52C16EE0-667F-427F-8EDA-A28D9C71E2ED}" type="pres">
      <dgm:prSet presAssocID="{F755F5E4-59E4-42F6-BAC4-ECB8103F2639}" presName="horzSpace2" presStyleCnt="0"/>
      <dgm:spPr/>
    </dgm:pt>
    <dgm:pt modelId="{94985807-02D3-4FBC-94B9-CB778FF24A67}" type="pres">
      <dgm:prSet presAssocID="{F755F5E4-59E4-42F6-BAC4-ECB8103F2639}" presName="tx2" presStyleLbl="revTx" presStyleIdx="7" presStyleCnt="9"/>
      <dgm:spPr/>
      <dgm:t>
        <a:bodyPr/>
        <a:lstStyle/>
        <a:p>
          <a:endParaRPr lang="en-GB"/>
        </a:p>
      </dgm:t>
    </dgm:pt>
    <dgm:pt modelId="{766F0B61-87E9-44F2-AF58-AB405F13F6F8}" type="pres">
      <dgm:prSet presAssocID="{F755F5E4-59E4-42F6-BAC4-ECB8103F2639}" presName="vert2" presStyleCnt="0"/>
      <dgm:spPr/>
    </dgm:pt>
    <dgm:pt modelId="{EC50AF36-9FD8-46FE-BF62-FF399D826438}" type="pres">
      <dgm:prSet presAssocID="{F755F5E4-59E4-42F6-BAC4-ECB8103F2639}" presName="thinLine2b" presStyleLbl="callout" presStyleIdx="6" presStyleCnt="8"/>
      <dgm:spPr/>
    </dgm:pt>
    <dgm:pt modelId="{78CC0B48-4A10-46EC-863A-AFFA2C6EC680}" type="pres">
      <dgm:prSet presAssocID="{F755F5E4-59E4-42F6-BAC4-ECB8103F2639}" presName="vertSpace2b" presStyleCnt="0"/>
      <dgm:spPr/>
    </dgm:pt>
    <dgm:pt modelId="{0AC2BA6C-FB2E-4816-A7B3-FCAA381374EA}" type="pres">
      <dgm:prSet presAssocID="{F07222B2-AFFC-49D3-B889-03F7E1248BB8}" presName="horz2" presStyleCnt="0"/>
      <dgm:spPr/>
    </dgm:pt>
    <dgm:pt modelId="{FE052FB0-116E-41EC-B31A-676EA21E5866}" type="pres">
      <dgm:prSet presAssocID="{F07222B2-AFFC-49D3-B889-03F7E1248BB8}" presName="horzSpace2" presStyleCnt="0"/>
      <dgm:spPr/>
    </dgm:pt>
    <dgm:pt modelId="{12C02F9C-7898-4FB1-ADD4-B907F723540D}" type="pres">
      <dgm:prSet presAssocID="{F07222B2-AFFC-49D3-B889-03F7E1248BB8}" presName="tx2" presStyleLbl="revTx" presStyleIdx="8" presStyleCnt="9"/>
      <dgm:spPr/>
      <dgm:t>
        <a:bodyPr/>
        <a:lstStyle/>
        <a:p>
          <a:endParaRPr lang="en-GB"/>
        </a:p>
      </dgm:t>
    </dgm:pt>
    <dgm:pt modelId="{495912EC-184F-4EE1-9BFF-0B85B40F7B30}" type="pres">
      <dgm:prSet presAssocID="{F07222B2-AFFC-49D3-B889-03F7E1248BB8}" presName="vert2" presStyleCnt="0"/>
      <dgm:spPr/>
    </dgm:pt>
    <dgm:pt modelId="{AB2968C6-6EFA-4C8C-8087-21842049C677}" type="pres">
      <dgm:prSet presAssocID="{F07222B2-AFFC-49D3-B889-03F7E1248BB8}" presName="thinLine2b" presStyleLbl="callout" presStyleIdx="7" presStyleCnt="8"/>
      <dgm:spPr/>
    </dgm:pt>
    <dgm:pt modelId="{75AB6401-02FA-4841-8762-04876E43545C}" type="pres">
      <dgm:prSet presAssocID="{F07222B2-AFFC-49D3-B889-03F7E1248BB8}" presName="vertSpace2b" presStyleCnt="0"/>
      <dgm:spPr/>
    </dgm:pt>
  </dgm:ptLst>
  <dgm:cxnLst>
    <dgm:cxn modelId="{2126A07D-4CE7-4DC2-9222-70BB1693EB2A}" srcId="{E04E7DDE-6C27-4DF7-A6E3-BD1391CF4A5B}" destId="{F07222B2-AFFC-49D3-B889-03F7E1248BB8}" srcOrd="7" destOrd="0" parTransId="{C3896B10-7B26-4FAA-88C4-1D502187F20A}" sibTransId="{9A261732-E685-486E-B0C0-84EF3617ABD7}"/>
    <dgm:cxn modelId="{6ADEE045-0E46-4CBF-89D9-B806D85D7FD8}" srcId="{E04E7DDE-6C27-4DF7-A6E3-BD1391CF4A5B}" destId="{F755F5E4-59E4-42F6-BAC4-ECB8103F2639}" srcOrd="6" destOrd="0" parTransId="{B02C3486-94ED-457A-9049-84EAB6CFD5EE}" sibTransId="{88D5E98C-9913-4430-8E40-1EEF9B2B5F33}"/>
    <dgm:cxn modelId="{F1B7C4E3-E04D-4658-AB1C-7743015BA890}" type="presOf" srcId="{E04E7DDE-6C27-4DF7-A6E3-BD1391CF4A5B}" destId="{C7D24D2F-14D8-4FEE-8AA8-03D55BA63CF9}" srcOrd="0" destOrd="0" presId="urn:microsoft.com/office/officeart/2008/layout/LinedList"/>
    <dgm:cxn modelId="{81B49BBB-1BF4-48CA-B5D6-B41C1D63CBC8}" srcId="{E04E7DDE-6C27-4DF7-A6E3-BD1391CF4A5B}" destId="{F4A06522-EE9F-4D3C-88FE-A8A041B3C539}" srcOrd="3" destOrd="0" parTransId="{8EA54E78-D0DE-4D3A-981C-E32A20C13F08}" sibTransId="{74A60CD2-DF79-4427-80F0-A36AF4426A4C}"/>
    <dgm:cxn modelId="{44E3EE35-90FD-4946-82A6-E6F6555DD46D}" type="presOf" srcId="{C4B7CC5A-3F49-4336-8662-19A9F002BA88}" destId="{C3E6B781-CA56-4F27-B756-13E853D1B53F}" srcOrd="0" destOrd="0" presId="urn:microsoft.com/office/officeart/2008/layout/LinedList"/>
    <dgm:cxn modelId="{95B32243-A244-4A07-B48C-B8924CE1156B}" srcId="{5BF42A32-01D7-4194-BE2E-FAB39D322AB4}" destId="{E04E7DDE-6C27-4DF7-A6E3-BD1391CF4A5B}" srcOrd="0" destOrd="0" parTransId="{0B9073EF-D6AA-48E0-A8F2-401388691668}" sibTransId="{04D94B25-4CC6-4CB8-B66A-800030A5DAE1}"/>
    <dgm:cxn modelId="{64716B2A-BF9B-44F0-B39F-F3415D9F76E6}" type="presOf" srcId="{F755F5E4-59E4-42F6-BAC4-ECB8103F2639}" destId="{94985807-02D3-4FBC-94B9-CB778FF24A67}" srcOrd="0" destOrd="0" presId="urn:microsoft.com/office/officeart/2008/layout/LinedList"/>
    <dgm:cxn modelId="{97559179-2130-49F5-BB46-3934B16BEE1F}" srcId="{E04E7DDE-6C27-4DF7-A6E3-BD1391CF4A5B}" destId="{1AAAD6BF-AAC5-43C4-B35B-380972782859}" srcOrd="2" destOrd="0" parTransId="{135F373D-446D-48F2-BF28-0AE41DD796C1}" sibTransId="{CE92295B-DABE-4C41-AC60-06D26D9B8A88}"/>
    <dgm:cxn modelId="{FAAD9F7D-6F41-4BCF-BE2F-57786C3CCE75}" type="presOf" srcId="{7E199C52-78A9-4DC7-96CE-FFB0D5158A07}" destId="{E9E0475B-05AB-468B-BEE9-A85060ED9EA6}" srcOrd="0" destOrd="0" presId="urn:microsoft.com/office/officeart/2008/layout/LinedList"/>
    <dgm:cxn modelId="{8FE25749-99C2-4F44-80CC-3283322468C8}" type="presOf" srcId="{71F04578-2FC4-4EE6-9CBA-A5FAE371498F}" destId="{CC4BF149-210A-4E94-BA85-D44539A368F3}" srcOrd="0" destOrd="0" presId="urn:microsoft.com/office/officeart/2008/layout/LinedList"/>
    <dgm:cxn modelId="{B7362E63-CABF-435C-8669-178665361AFF}" type="presOf" srcId="{F07222B2-AFFC-49D3-B889-03F7E1248BB8}" destId="{12C02F9C-7898-4FB1-ADD4-B907F723540D}" srcOrd="0" destOrd="0" presId="urn:microsoft.com/office/officeart/2008/layout/LinedList"/>
    <dgm:cxn modelId="{D06C0CBC-2699-4AA7-9379-F88D1442CD78}" srcId="{E04E7DDE-6C27-4DF7-A6E3-BD1391CF4A5B}" destId="{7E199C52-78A9-4DC7-96CE-FFB0D5158A07}" srcOrd="5" destOrd="0" parTransId="{D97D4BEA-5DD4-461E-AA73-7F48D6BBB253}" sibTransId="{308EC438-7C78-416B-916D-DD3A15A44620}"/>
    <dgm:cxn modelId="{EFB682BB-7EFE-41FF-B306-4CCAF9DB5538}" srcId="{E04E7DDE-6C27-4DF7-A6E3-BD1391CF4A5B}" destId="{71F04578-2FC4-4EE6-9CBA-A5FAE371498F}" srcOrd="4" destOrd="0" parTransId="{45C2B67B-414B-45C7-AD23-F076886C430F}" sibTransId="{0433F8BF-BADE-4C6F-8BB9-4E8713DAE78D}"/>
    <dgm:cxn modelId="{5E1A0528-83C6-4788-9D14-41F4C54697F2}" srcId="{E04E7DDE-6C27-4DF7-A6E3-BD1391CF4A5B}" destId="{2EBA1111-6477-4E69-A012-2B37E957AB06}" srcOrd="0" destOrd="0" parTransId="{368F7252-7BBF-42A8-AB01-4D493AD38072}" sibTransId="{C80ECAAB-0AE4-413A-A953-6C2A61818184}"/>
    <dgm:cxn modelId="{2DF865D5-2743-4685-95A3-22588C10DE20}" type="presOf" srcId="{5BF42A32-01D7-4194-BE2E-FAB39D322AB4}" destId="{8D24E6B5-F9C5-4E32-B285-678AC09F8FAE}" srcOrd="0" destOrd="0" presId="urn:microsoft.com/office/officeart/2008/layout/LinedList"/>
    <dgm:cxn modelId="{ABA195AE-BB96-4B30-93D3-1ED0172AF4D3}" srcId="{E04E7DDE-6C27-4DF7-A6E3-BD1391CF4A5B}" destId="{C4B7CC5A-3F49-4336-8662-19A9F002BA88}" srcOrd="1" destOrd="0" parTransId="{04A77FAD-C57D-4BB1-B0C9-B9859DD9D143}" sibTransId="{45A5D24B-5FD2-4586-BC58-12F52051B6C7}"/>
    <dgm:cxn modelId="{FB3EC860-54E2-420F-8408-076E7A6649F3}" type="presOf" srcId="{2EBA1111-6477-4E69-A012-2B37E957AB06}" destId="{73D15F27-45AD-4113-BE26-BE803A9190A1}" srcOrd="0" destOrd="0" presId="urn:microsoft.com/office/officeart/2008/layout/LinedList"/>
    <dgm:cxn modelId="{B9F70D47-A800-4DB1-B65A-9185DC6F946D}" type="presOf" srcId="{1AAAD6BF-AAC5-43C4-B35B-380972782859}" destId="{7014566B-A023-421E-BD86-D7D7D34B8ACF}" srcOrd="0" destOrd="0" presId="urn:microsoft.com/office/officeart/2008/layout/LinedList"/>
    <dgm:cxn modelId="{BA2EDAA1-DF87-4777-9E01-F20869509E58}" type="presOf" srcId="{F4A06522-EE9F-4D3C-88FE-A8A041B3C539}" destId="{1CDFC6CD-C997-4FCB-97FD-8B3446ED625D}" srcOrd="0" destOrd="0" presId="urn:microsoft.com/office/officeart/2008/layout/LinedList"/>
    <dgm:cxn modelId="{771141D9-43BE-454E-8151-DF048ACC2B9B}" type="presParOf" srcId="{8D24E6B5-F9C5-4E32-B285-678AC09F8FAE}" destId="{5A4969B1-F20D-467E-9B22-AACC16DD96BC}" srcOrd="0" destOrd="0" presId="urn:microsoft.com/office/officeart/2008/layout/LinedList"/>
    <dgm:cxn modelId="{A722B55C-42E6-4151-9CB4-39D498AC2034}" type="presParOf" srcId="{8D24E6B5-F9C5-4E32-B285-678AC09F8FAE}" destId="{559F5EA1-E5A4-4F2D-AFB7-FA58A90A998F}" srcOrd="1" destOrd="0" presId="urn:microsoft.com/office/officeart/2008/layout/LinedList"/>
    <dgm:cxn modelId="{6FD32079-5696-4870-AE48-EA3EC15924A6}" type="presParOf" srcId="{559F5EA1-E5A4-4F2D-AFB7-FA58A90A998F}" destId="{C7D24D2F-14D8-4FEE-8AA8-03D55BA63CF9}" srcOrd="0" destOrd="0" presId="urn:microsoft.com/office/officeart/2008/layout/LinedList"/>
    <dgm:cxn modelId="{26FD1346-D7CB-4A26-AA84-D2D1BB06E13B}" type="presParOf" srcId="{559F5EA1-E5A4-4F2D-AFB7-FA58A90A998F}" destId="{F67EEA8E-CF88-469A-93D4-D8996459FCBF}" srcOrd="1" destOrd="0" presId="urn:microsoft.com/office/officeart/2008/layout/LinedList"/>
    <dgm:cxn modelId="{2D336ED0-80F5-4E78-A643-9F7E04F0A009}" type="presParOf" srcId="{F67EEA8E-CF88-469A-93D4-D8996459FCBF}" destId="{41C0E139-6A12-4C36-825B-ECBD928DC5EC}" srcOrd="0" destOrd="0" presId="urn:microsoft.com/office/officeart/2008/layout/LinedList"/>
    <dgm:cxn modelId="{D3201AD2-8E74-4DE2-9663-0D57B84F4699}" type="presParOf" srcId="{F67EEA8E-CF88-469A-93D4-D8996459FCBF}" destId="{73EC20D3-38DE-48EF-AF0A-1E1C6141D8F7}" srcOrd="1" destOrd="0" presId="urn:microsoft.com/office/officeart/2008/layout/LinedList"/>
    <dgm:cxn modelId="{F49A8A14-854B-45EE-8F40-5060193BF98B}" type="presParOf" srcId="{73EC20D3-38DE-48EF-AF0A-1E1C6141D8F7}" destId="{FEE6B1F1-6224-40CB-AF76-DC0D7603F34C}" srcOrd="0" destOrd="0" presId="urn:microsoft.com/office/officeart/2008/layout/LinedList"/>
    <dgm:cxn modelId="{93717B6F-137B-4CFB-8B90-665795913F6D}" type="presParOf" srcId="{73EC20D3-38DE-48EF-AF0A-1E1C6141D8F7}" destId="{73D15F27-45AD-4113-BE26-BE803A9190A1}" srcOrd="1" destOrd="0" presId="urn:microsoft.com/office/officeart/2008/layout/LinedList"/>
    <dgm:cxn modelId="{2ADB7220-7609-48A7-84E4-9958B9394074}" type="presParOf" srcId="{73EC20D3-38DE-48EF-AF0A-1E1C6141D8F7}" destId="{A318AB1E-63DE-4DE7-B059-15996D65D766}" srcOrd="2" destOrd="0" presId="urn:microsoft.com/office/officeart/2008/layout/LinedList"/>
    <dgm:cxn modelId="{28493E62-FD06-4D82-AE9C-93AA4D2EA423}" type="presParOf" srcId="{F67EEA8E-CF88-469A-93D4-D8996459FCBF}" destId="{BCD994EA-3DA3-433A-95E1-F2E967B1B22B}" srcOrd="2" destOrd="0" presId="urn:microsoft.com/office/officeart/2008/layout/LinedList"/>
    <dgm:cxn modelId="{6D588CA3-ECCD-46F4-BB9D-647B0046DB47}" type="presParOf" srcId="{F67EEA8E-CF88-469A-93D4-D8996459FCBF}" destId="{362F6123-3E7A-4B4A-8BE0-2CA70948842C}" srcOrd="3" destOrd="0" presId="urn:microsoft.com/office/officeart/2008/layout/LinedList"/>
    <dgm:cxn modelId="{46923422-9F7C-4A79-B850-02ECD3AB1429}" type="presParOf" srcId="{F67EEA8E-CF88-469A-93D4-D8996459FCBF}" destId="{7A2E6EC3-2434-43C2-BC5A-09592100C380}" srcOrd="4" destOrd="0" presId="urn:microsoft.com/office/officeart/2008/layout/LinedList"/>
    <dgm:cxn modelId="{9EB90980-55BD-419D-A79F-382AA8EEDDA9}" type="presParOf" srcId="{7A2E6EC3-2434-43C2-BC5A-09592100C380}" destId="{7F8101A1-979B-4BD6-8F57-DB91ECA5DC01}" srcOrd="0" destOrd="0" presId="urn:microsoft.com/office/officeart/2008/layout/LinedList"/>
    <dgm:cxn modelId="{5D988626-A0B0-4133-A794-98290BD08EEB}" type="presParOf" srcId="{7A2E6EC3-2434-43C2-BC5A-09592100C380}" destId="{C3E6B781-CA56-4F27-B756-13E853D1B53F}" srcOrd="1" destOrd="0" presId="urn:microsoft.com/office/officeart/2008/layout/LinedList"/>
    <dgm:cxn modelId="{8BB0FDFE-7525-4BE3-82D4-D15D634500E8}" type="presParOf" srcId="{7A2E6EC3-2434-43C2-BC5A-09592100C380}" destId="{D0B5394B-A79E-4B8C-AF2E-53552D42DED6}" srcOrd="2" destOrd="0" presId="urn:microsoft.com/office/officeart/2008/layout/LinedList"/>
    <dgm:cxn modelId="{B0773C4D-CE98-41BB-874E-9CDBA6FB4220}" type="presParOf" srcId="{F67EEA8E-CF88-469A-93D4-D8996459FCBF}" destId="{261BADA7-4442-4F0F-BEBC-0C9204B395AF}" srcOrd="5" destOrd="0" presId="urn:microsoft.com/office/officeart/2008/layout/LinedList"/>
    <dgm:cxn modelId="{E9C765E3-F40B-4922-A213-2E5C5A99AC08}" type="presParOf" srcId="{F67EEA8E-CF88-469A-93D4-D8996459FCBF}" destId="{1032396E-791C-41DB-ADBF-B66F53CCBB23}" srcOrd="6" destOrd="0" presId="urn:microsoft.com/office/officeart/2008/layout/LinedList"/>
    <dgm:cxn modelId="{0DC9B08E-02DE-4DF6-A89C-C22A5CB35FFE}" type="presParOf" srcId="{F67EEA8E-CF88-469A-93D4-D8996459FCBF}" destId="{AA154192-C482-4652-BEE6-E3F848DBBC18}" srcOrd="7" destOrd="0" presId="urn:microsoft.com/office/officeart/2008/layout/LinedList"/>
    <dgm:cxn modelId="{8071A442-60D1-41CB-9154-F2433FCE6362}" type="presParOf" srcId="{AA154192-C482-4652-BEE6-E3F848DBBC18}" destId="{E6BC8C58-A71E-4852-8CAF-C5F205DE5429}" srcOrd="0" destOrd="0" presId="urn:microsoft.com/office/officeart/2008/layout/LinedList"/>
    <dgm:cxn modelId="{7A26D016-C83C-46CF-88E1-16F7380994FC}" type="presParOf" srcId="{AA154192-C482-4652-BEE6-E3F848DBBC18}" destId="{7014566B-A023-421E-BD86-D7D7D34B8ACF}" srcOrd="1" destOrd="0" presId="urn:microsoft.com/office/officeart/2008/layout/LinedList"/>
    <dgm:cxn modelId="{F2C03112-8DA3-4B47-9F20-715F787196F7}" type="presParOf" srcId="{AA154192-C482-4652-BEE6-E3F848DBBC18}" destId="{1415A438-77EF-432B-A81D-9FFA4EB413C5}" srcOrd="2" destOrd="0" presId="urn:microsoft.com/office/officeart/2008/layout/LinedList"/>
    <dgm:cxn modelId="{24ABCF2C-D20B-42AF-ABEE-D8B9C793D178}" type="presParOf" srcId="{F67EEA8E-CF88-469A-93D4-D8996459FCBF}" destId="{EE9C2665-A2E8-4BF7-8666-B47B710A1B3E}" srcOrd="8" destOrd="0" presId="urn:microsoft.com/office/officeart/2008/layout/LinedList"/>
    <dgm:cxn modelId="{DEE998D4-B26D-43BB-9B68-1653AD2161D8}" type="presParOf" srcId="{F67EEA8E-CF88-469A-93D4-D8996459FCBF}" destId="{58ED770C-6D63-4CDA-ADCA-A4A7AC2CF07C}" srcOrd="9" destOrd="0" presId="urn:microsoft.com/office/officeart/2008/layout/LinedList"/>
    <dgm:cxn modelId="{172D5FF3-2454-4720-BC26-EF959A086485}" type="presParOf" srcId="{F67EEA8E-CF88-469A-93D4-D8996459FCBF}" destId="{ECB446A5-9C2B-476B-ADCD-062B6018073B}" srcOrd="10" destOrd="0" presId="urn:microsoft.com/office/officeart/2008/layout/LinedList"/>
    <dgm:cxn modelId="{C4ED3516-5684-4F9B-A61B-18FA40F03132}" type="presParOf" srcId="{ECB446A5-9C2B-476B-ADCD-062B6018073B}" destId="{A69F606B-AF6E-4D3A-9BBC-050EED1F9564}" srcOrd="0" destOrd="0" presId="urn:microsoft.com/office/officeart/2008/layout/LinedList"/>
    <dgm:cxn modelId="{A5AFE5D5-34EF-4226-970B-0A7363494193}" type="presParOf" srcId="{ECB446A5-9C2B-476B-ADCD-062B6018073B}" destId="{1CDFC6CD-C997-4FCB-97FD-8B3446ED625D}" srcOrd="1" destOrd="0" presId="urn:microsoft.com/office/officeart/2008/layout/LinedList"/>
    <dgm:cxn modelId="{DAAE3C5E-301B-4DF4-A0D6-9D80D4528D6D}" type="presParOf" srcId="{ECB446A5-9C2B-476B-ADCD-062B6018073B}" destId="{A9604A20-EF35-4374-9849-3E8D6FA38859}" srcOrd="2" destOrd="0" presId="urn:microsoft.com/office/officeart/2008/layout/LinedList"/>
    <dgm:cxn modelId="{55F76DFF-041C-4040-8489-BB060DA25EEA}" type="presParOf" srcId="{F67EEA8E-CF88-469A-93D4-D8996459FCBF}" destId="{91FF8983-7288-4E2F-B21F-40AA3F71465E}" srcOrd="11" destOrd="0" presId="urn:microsoft.com/office/officeart/2008/layout/LinedList"/>
    <dgm:cxn modelId="{4ADB70EB-2CC3-4253-A94E-2A2AE6564F84}" type="presParOf" srcId="{F67EEA8E-CF88-469A-93D4-D8996459FCBF}" destId="{092FDAD9-E3F9-4308-86FE-2769FD9386F9}" srcOrd="12" destOrd="0" presId="urn:microsoft.com/office/officeart/2008/layout/LinedList"/>
    <dgm:cxn modelId="{8D0AF2BC-6146-49E2-BD0D-07A37136154E}" type="presParOf" srcId="{F67EEA8E-CF88-469A-93D4-D8996459FCBF}" destId="{E0600361-65D1-4F10-9784-0B61F7E7F63D}" srcOrd="13" destOrd="0" presId="urn:microsoft.com/office/officeart/2008/layout/LinedList"/>
    <dgm:cxn modelId="{3D7857AF-A11E-4CB9-B0C8-216E52C6D0B2}" type="presParOf" srcId="{E0600361-65D1-4F10-9784-0B61F7E7F63D}" destId="{36C4F1B7-752E-4795-9B01-542EEB38C507}" srcOrd="0" destOrd="0" presId="urn:microsoft.com/office/officeart/2008/layout/LinedList"/>
    <dgm:cxn modelId="{648CADB3-85A3-48CA-B5A5-999FBCEFDA10}" type="presParOf" srcId="{E0600361-65D1-4F10-9784-0B61F7E7F63D}" destId="{CC4BF149-210A-4E94-BA85-D44539A368F3}" srcOrd="1" destOrd="0" presId="urn:microsoft.com/office/officeart/2008/layout/LinedList"/>
    <dgm:cxn modelId="{031FF3CB-F3D3-4AFC-BA11-43FA543C580B}" type="presParOf" srcId="{E0600361-65D1-4F10-9784-0B61F7E7F63D}" destId="{5CD8A0BA-4898-4636-9280-8CF71C98B4F5}" srcOrd="2" destOrd="0" presId="urn:microsoft.com/office/officeart/2008/layout/LinedList"/>
    <dgm:cxn modelId="{01E592AE-C2E6-40C0-B910-329D27DC8D2D}" type="presParOf" srcId="{F67EEA8E-CF88-469A-93D4-D8996459FCBF}" destId="{F5D1408D-C1B2-45E5-A93A-E7DA6F640007}" srcOrd="14" destOrd="0" presId="urn:microsoft.com/office/officeart/2008/layout/LinedList"/>
    <dgm:cxn modelId="{75C463DD-14C9-47AB-8C1A-09DB1F00F655}" type="presParOf" srcId="{F67EEA8E-CF88-469A-93D4-D8996459FCBF}" destId="{C5E317A6-FD55-49FB-A18E-BF4F8E0F83E5}" srcOrd="15" destOrd="0" presId="urn:microsoft.com/office/officeart/2008/layout/LinedList"/>
    <dgm:cxn modelId="{7745FE2B-3F22-4560-9ECA-E423465FDA41}" type="presParOf" srcId="{F67EEA8E-CF88-469A-93D4-D8996459FCBF}" destId="{C48DFD9E-47D4-416D-89BC-0BB1A8D0D5DB}" srcOrd="16" destOrd="0" presId="urn:microsoft.com/office/officeart/2008/layout/LinedList"/>
    <dgm:cxn modelId="{0E606952-04CE-4974-9AE4-A2FE38B1F922}" type="presParOf" srcId="{C48DFD9E-47D4-416D-89BC-0BB1A8D0D5DB}" destId="{C4019EA9-61F2-49AF-A878-C3442B8E7C6E}" srcOrd="0" destOrd="0" presId="urn:microsoft.com/office/officeart/2008/layout/LinedList"/>
    <dgm:cxn modelId="{4AA82965-65C7-43B9-B5E1-87F5D39E04B5}" type="presParOf" srcId="{C48DFD9E-47D4-416D-89BC-0BB1A8D0D5DB}" destId="{E9E0475B-05AB-468B-BEE9-A85060ED9EA6}" srcOrd="1" destOrd="0" presId="urn:microsoft.com/office/officeart/2008/layout/LinedList"/>
    <dgm:cxn modelId="{88FB219D-F6E0-45CC-BB9B-56AD182ABAC8}" type="presParOf" srcId="{C48DFD9E-47D4-416D-89BC-0BB1A8D0D5DB}" destId="{FB6F14EE-5E45-48FB-8FCC-8C431CB99EB1}" srcOrd="2" destOrd="0" presId="urn:microsoft.com/office/officeart/2008/layout/LinedList"/>
    <dgm:cxn modelId="{1898D1E2-5FAC-49C0-B1DB-0332C01ADFF4}" type="presParOf" srcId="{F67EEA8E-CF88-469A-93D4-D8996459FCBF}" destId="{2401009A-0E73-4E14-8647-D7BC51BAFEF6}" srcOrd="17" destOrd="0" presId="urn:microsoft.com/office/officeart/2008/layout/LinedList"/>
    <dgm:cxn modelId="{C6E1CC13-4D01-4073-9D33-96C814B2E212}" type="presParOf" srcId="{F67EEA8E-CF88-469A-93D4-D8996459FCBF}" destId="{CEC5DA5D-ADF0-4502-80F2-51227AD3CF9A}" srcOrd="18" destOrd="0" presId="urn:microsoft.com/office/officeart/2008/layout/LinedList"/>
    <dgm:cxn modelId="{2DF8C8F0-3193-49EF-A2CB-E83B0050E009}" type="presParOf" srcId="{F67EEA8E-CF88-469A-93D4-D8996459FCBF}" destId="{7783FE19-747F-4BF9-B67B-B42C2CEA4E36}" srcOrd="19" destOrd="0" presId="urn:microsoft.com/office/officeart/2008/layout/LinedList"/>
    <dgm:cxn modelId="{52B95516-647E-4F2E-98C9-5EEF836D4ED9}" type="presParOf" srcId="{7783FE19-747F-4BF9-B67B-B42C2CEA4E36}" destId="{52C16EE0-667F-427F-8EDA-A28D9C71E2ED}" srcOrd="0" destOrd="0" presId="urn:microsoft.com/office/officeart/2008/layout/LinedList"/>
    <dgm:cxn modelId="{1D759BB1-4BA6-4A56-9C8A-24FD48DFD664}" type="presParOf" srcId="{7783FE19-747F-4BF9-B67B-B42C2CEA4E36}" destId="{94985807-02D3-4FBC-94B9-CB778FF24A67}" srcOrd="1" destOrd="0" presId="urn:microsoft.com/office/officeart/2008/layout/LinedList"/>
    <dgm:cxn modelId="{0C1FE5C6-290C-4CCF-B81B-969DDFD8004E}" type="presParOf" srcId="{7783FE19-747F-4BF9-B67B-B42C2CEA4E36}" destId="{766F0B61-87E9-44F2-AF58-AB405F13F6F8}" srcOrd="2" destOrd="0" presId="urn:microsoft.com/office/officeart/2008/layout/LinedList"/>
    <dgm:cxn modelId="{0D6A68A7-3BF5-4717-B7E6-AFD81DDD3E20}" type="presParOf" srcId="{F67EEA8E-CF88-469A-93D4-D8996459FCBF}" destId="{EC50AF36-9FD8-46FE-BF62-FF399D826438}" srcOrd="20" destOrd="0" presId="urn:microsoft.com/office/officeart/2008/layout/LinedList"/>
    <dgm:cxn modelId="{E6118790-6783-43E2-922E-DF1209F2EA64}" type="presParOf" srcId="{F67EEA8E-CF88-469A-93D4-D8996459FCBF}" destId="{78CC0B48-4A10-46EC-863A-AFFA2C6EC680}" srcOrd="21" destOrd="0" presId="urn:microsoft.com/office/officeart/2008/layout/LinedList"/>
    <dgm:cxn modelId="{4E29BAAE-3CF6-4B4A-AD1A-72885C1A4F15}" type="presParOf" srcId="{F67EEA8E-CF88-469A-93D4-D8996459FCBF}" destId="{0AC2BA6C-FB2E-4816-A7B3-FCAA381374EA}" srcOrd="22" destOrd="0" presId="urn:microsoft.com/office/officeart/2008/layout/LinedList"/>
    <dgm:cxn modelId="{DDE2F3B2-E9D0-45DD-8CF8-E9D36A8F03E0}" type="presParOf" srcId="{0AC2BA6C-FB2E-4816-A7B3-FCAA381374EA}" destId="{FE052FB0-116E-41EC-B31A-676EA21E5866}" srcOrd="0" destOrd="0" presId="urn:microsoft.com/office/officeart/2008/layout/LinedList"/>
    <dgm:cxn modelId="{616F77DB-F119-46C0-929C-2D09216EE013}" type="presParOf" srcId="{0AC2BA6C-FB2E-4816-A7B3-FCAA381374EA}" destId="{12C02F9C-7898-4FB1-ADD4-B907F723540D}" srcOrd="1" destOrd="0" presId="urn:microsoft.com/office/officeart/2008/layout/LinedList"/>
    <dgm:cxn modelId="{6529AFD4-FF69-4F2D-94D2-295811BEF634}" type="presParOf" srcId="{0AC2BA6C-FB2E-4816-A7B3-FCAA381374EA}" destId="{495912EC-184F-4EE1-9BFF-0B85B40F7B30}" srcOrd="2" destOrd="0" presId="urn:microsoft.com/office/officeart/2008/layout/LinedList"/>
    <dgm:cxn modelId="{C8A70C8D-77A2-49EE-B6B5-A1E044B47A02}" type="presParOf" srcId="{F67EEA8E-CF88-469A-93D4-D8996459FCBF}" destId="{AB2968C6-6EFA-4C8C-8087-21842049C677}" srcOrd="23" destOrd="0" presId="urn:microsoft.com/office/officeart/2008/layout/LinedList"/>
    <dgm:cxn modelId="{F8D1BED0-07BF-4C70-9FA5-B8E7C6014765}" type="presParOf" srcId="{F67EEA8E-CF88-469A-93D4-D8996459FCBF}" destId="{75AB6401-02FA-4841-8762-04876E43545C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8ADB12-7499-4843-8F72-95217F8F9994}" type="doc">
      <dgm:prSet loTypeId="urn:microsoft.com/office/officeart/2005/8/layout/vList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3DC3F83-419A-40DD-A6C5-2136B92F9340}">
      <dgm:prSet/>
      <dgm:spPr/>
      <dgm:t>
        <a:bodyPr/>
        <a:lstStyle/>
        <a:p>
          <a:pPr rtl="0"/>
          <a:r>
            <a:rPr lang="en-US" dirty="0" smtClean="0"/>
            <a:t>Procedures, Policies, Interfaces</a:t>
          </a:r>
          <a:endParaRPr lang="de-DE" dirty="0"/>
        </a:p>
      </dgm:t>
    </dgm:pt>
    <dgm:pt modelId="{8975C445-16DC-4085-837C-732930A811BC}" type="parTrans" cxnId="{D281F24F-A917-488A-8538-EF357C2C7897}">
      <dgm:prSet/>
      <dgm:spPr/>
      <dgm:t>
        <a:bodyPr/>
        <a:lstStyle/>
        <a:p>
          <a:endParaRPr lang="de-DE"/>
        </a:p>
      </dgm:t>
    </dgm:pt>
    <dgm:pt modelId="{D235F65B-2563-44A1-9613-E7340458C5F4}" type="sibTrans" cxnId="{D281F24F-A917-488A-8538-EF357C2C7897}">
      <dgm:prSet/>
      <dgm:spPr/>
      <dgm:t>
        <a:bodyPr/>
        <a:lstStyle/>
        <a:p>
          <a:endParaRPr lang="de-DE"/>
        </a:p>
      </dgm:t>
    </dgm:pt>
    <dgm:pt modelId="{1D74C6BF-8510-D845-B5F6-F2C9D3C5BBCF}">
      <dgm:prSet/>
      <dgm:spPr/>
      <dgm:t>
        <a:bodyPr/>
        <a:lstStyle/>
        <a:p>
          <a:pPr rtl="0"/>
          <a:r>
            <a:rPr lang="en-US" dirty="0" smtClean="0"/>
            <a:t>Roles and responsibilities</a:t>
          </a:r>
          <a:endParaRPr lang="de-DE" dirty="0"/>
        </a:p>
      </dgm:t>
    </dgm:pt>
    <dgm:pt modelId="{B23562F2-2B32-6D42-9AF7-B3CE358DB9B4}" type="parTrans" cxnId="{2D93693F-BC81-3A41-B244-314E164E14C3}">
      <dgm:prSet/>
      <dgm:spPr/>
      <dgm:t>
        <a:bodyPr/>
        <a:lstStyle/>
        <a:p>
          <a:endParaRPr lang="de-DE"/>
        </a:p>
      </dgm:t>
    </dgm:pt>
    <dgm:pt modelId="{842DF7A6-413B-8D43-8294-6938C51103AD}" type="sibTrans" cxnId="{2D93693F-BC81-3A41-B244-314E164E14C3}">
      <dgm:prSet/>
      <dgm:spPr/>
      <dgm:t>
        <a:bodyPr/>
        <a:lstStyle/>
        <a:p>
          <a:endParaRPr lang="de-DE"/>
        </a:p>
      </dgm:t>
    </dgm:pt>
    <dgm:pt modelId="{1B2A452D-DAFA-DC4E-90B6-382157E0598D}">
      <dgm:prSet/>
      <dgm:spPr/>
      <dgm:t>
        <a:bodyPr/>
        <a:lstStyle/>
        <a:p>
          <a:pPr rtl="0"/>
          <a:r>
            <a:rPr lang="en-US" noProof="0" dirty="0" smtClean="0"/>
            <a:t>Goals, requirements, KPIs</a:t>
          </a:r>
          <a:endParaRPr lang="en-US" noProof="0" dirty="0"/>
        </a:p>
      </dgm:t>
    </dgm:pt>
    <dgm:pt modelId="{45AD4CB0-DDC0-354B-9364-539F5A3F2F0C}" type="parTrans" cxnId="{8C2D90A5-D80A-E64A-822E-037C4C86D3F4}">
      <dgm:prSet/>
      <dgm:spPr/>
      <dgm:t>
        <a:bodyPr/>
        <a:lstStyle/>
        <a:p>
          <a:endParaRPr lang="de-DE"/>
        </a:p>
      </dgm:t>
    </dgm:pt>
    <dgm:pt modelId="{B8382C43-DB94-CF40-A5EC-023E29D764EF}" type="sibTrans" cxnId="{8C2D90A5-D80A-E64A-822E-037C4C86D3F4}">
      <dgm:prSet/>
      <dgm:spPr/>
      <dgm:t>
        <a:bodyPr/>
        <a:lstStyle/>
        <a:p>
          <a:endParaRPr lang="de-DE"/>
        </a:p>
      </dgm:t>
    </dgm:pt>
    <dgm:pt modelId="{58A5412F-305D-4B0C-A885-DE72395C5474}">
      <dgm:prSet/>
      <dgm:spPr/>
      <dgm:t>
        <a:bodyPr/>
        <a:lstStyle/>
        <a:p>
          <a:pPr rtl="0"/>
          <a:r>
            <a:rPr lang="en-GB" noProof="0" dirty="0" smtClean="0"/>
            <a:t>Inputs and outputs</a:t>
          </a:r>
          <a:endParaRPr lang="en-GB" noProof="0" dirty="0"/>
        </a:p>
      </dgm:t>
    </dgm:pt>
    <dgm:pt modelId="{B706FCB2-FE42-407C-ACB5-3710D27C9193}" type="parTrans" cxnId="{E74C7F30-9D16-4508-9655-AEAB97DB788A}">
      <dgm:prSet/>
      <dgm:spPr/>
      <dgm:t>
        <a:bodyPr/>
        <a:lstStyle/>
        <a:p>
          <a:endParaRPr lang="de-DE"/>
        </a:p>
      </dgm:t>
    </dgm:pt>
    <dgm:pt modelId="{66D0DFBC-FE4E-472D-96BE-FABD0133B378}" type="sibTrans" cxnId="{E74C7F30-9D16-4508-9655-AEAB97DB788A}">
      <dgm:prSet/>
      <dgm:spPr/>
      <dgm:t>
        <a:bodyPr/>
        <a:lstStyle/>
        <a:p>
          <a:endParaRPr lang="de-DE"/>
        </a:p>
      </dgm:t>
    </dgm:pt>
    <dgm:pt modelId="{F4FE0489-4CA1-664E-9B62-3A6EA6B8F372}" type="pres">
      <dgm:prSet presAssocID="{3B8ADB12-7499-4843-8F72-95217F8F99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D25F7BB-D51D-B546-A6CB-B006AA68507C}" type="pres">
      <dgm:prSet presAssocID="{1B2A452D-DAFA-DC4E-90B6-382157E0598D}" presName="composite" presStyleCnt="0"/>
      <dgm:spPr/>
    </dgm:pt>
    <dgm:pt modelId="{4ADAC44A-2D84-854F-AB5C-E0C82C7C485F}" type="pres">
      <dgm:prSet presAssocID="{1B2A452D-DAFA-DC4E-90B6-382157E0598D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4C054023-EB7E-2E4B-AC04-4A48599B64E9}" type="pres">
      <dgm:prSet presAssocID="{1B2A452D-DAFA-DC4E-90B6-382157E0598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6CB681-8E1C-914A-9871-4528CAB73EF1}" type="pres">
      <dgm:prSet presAssocID="{B8382C43-DB94-CF40-A5EC-023E29D764EF}" presName="spacing" presStyleCnt="0"/>
      <dgm:spPr/>
    </dgm:pt>
    <dgm:pt modelId="{C5F4D831-8264-47B6-96C1-C97A53E7E29F}" type="pres">
      <dgm:prSet presAssocID="{58A5412F-305D-4B0C-A885-DE72395C5474}" presName="composite" presStyleCnt="0"/>
      <dgm:spPr/>
    </dgm:pt>
    <dgm:pt modelId="{8B86C738-6D70-42CF-80F8-A30D7FB9C4A1}" type="pres">
      <dgm:prSet presAssocID="{58A5412F-305D-4B0C-A885-DE72395C5474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de-DE"/>
        </a:p>
      </dgm:t>
    </dgm:pt>
    <dgm:pt modelId="{B204348F-3FF6-4C1D-A81C-E6D477DECB8C}" type="pres">
      <dgm:prSet presAssocID="{58A5412F-305D-4B0C-A885-DE72395C5474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CA4D20-1FA1-4FCF-8D78-53ADD20A43FB}" type="pres">
      <dgm:prSet presAssocID="{66D0DFBC-FE4E-472D-96BE-FABD0133B378}" presName="spacing" presStyleCnt="0"/>
      <dgm:spPr/>
    </dgm:pt>
    <dgm:pt modelId="{6ACD897F-787D-704E-96A5-DF2389A20ABE}" type="pres">
      <dgm:prSet presAssocID="{D3DC3F83-419A-40DD-A6C5-2136B92F9340}" presName="composite" presStyleCnt="0"/>
      <dgm:spPr/>
    </dgm:pt>
    <dgm:pt modelId="{46750945-8F2D-6A44-9A0C-9F86EE0B3AD0}" type="pres">
      <dgm:prSet presAssocID="{D3DC3F83-419A-40DD-A6C5-2136B92F9340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de-DE"/>
        </a:p>
      </dgm:t>
    </dgm:pt>
    <dgm:pt modelId="{D0F2E694-1A3C-AC47-8E42-563EB3D554B3}" type="pres">
      <dgm:prSet presAssocID="{D3DC3F83-419A-40DD-A6C5-2136B92F934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239360-6875-BC4A-B10E-0B65CE3B1780}" type="pres">
      <dgm:prSet presAssocID="{D235F65B-2563-44A1-9613-E7340458C5F4}" presName="spacing" presStyleCnt="0"/>
      <dgm:spPr/>
    </dgm:pt>
    <dgm:pt modelId="{2F8088E0-A11E-5343-B232-A0775E53FEE2}" type="pres">
      <dgm:prSet presAssocID="{1D74C6BF-8510-D845-B5F6-F2C9D3C5BBCF}" presName="composite" presStyleCnt="0"/>
      <dgm:spPr/>
    </dgm:pt>
    <dgm:pt modelId="{2F8FD46D-E5AB-C046-BD3E-5ED23168AB17}" type="pres">
      <dgm:prSet presAssocID="{1D74C6BF-8510-D845-B5F6-F2C9D3C5BBCF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de-DE"/>
        </a:p>
      </dgm:t>
    </dgm:pt>
    <dgm:pt modelId="{2D05E6BD-3FBD-784A-8969-2F8225AEC228}" type="pres">
      <dgm:prSet presAssocID="{1D74C6BF-8510-D845-B5F6-F2C9D3C5BBC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281F24F-A917-488A-8538-EF357C2C7897}" srcId="{3B8ADB12-7499-4843-8F72-95217F8F9994}" destId="{D3DC3F83-419A-40DD-A6C5-2136B92F9340}" srcOrd="2" destOrd="0" parTransId="{8975C445-16DC-4085-837C-732930A811BC}" sibTransId="{D235F65B-2563-44A1-9613-E7340458C5F4}"/>
    <dgm:cxn modelId="{2D93693F-BC81-3A41-B244-314E164E14C3}" srcId="{3B8ADB12-7499-4843-8F72-95217F8F9994}" destId="{1D74C6BF-8510-D845-B5F6-F2C9D3C5BBCF}" srcOrd="3" destOrd="0" parTransId="{B23562F2-2B32-6D42-9AF7-B3CE358DB9B4}" sibTransId="{842DF7A6-413B-8D43-8294-6938C51103AD}"/>
    <dgm:cxn modelId="{E74C7F30-9D16-4508-9655-AEAB97DB788A}" srcId="{3B8ADB12-7499-4843-8F72-95217F8F9994}" destId="{58A5412F-305D-4B0C-A885-DE72395C5474}" srcOrd="1" destOrd="0" parTransId="{B706FCB2-FE42-407C-ACB5-3710D27C9193}" sibTransId="{66D0DFBC-FE4E-472D-96BE-FABD0133B378}"/>
    <dgm:cxn modelId="{6DFFDF55-1E31-4369-B0A8-FEE9118F2B64}" type="presOf" srcId="{1D74C6BF-8510-D845-B5F6-F2C9D3C5BBCF}" destId="{2D05E6BD-3FBD-784A-8969-2F8225AEC228}" srcOrd="0" destOrd="0" presId="urn:microsoft.com/office/officeart/2005/8/layout/vList3"/>
    <dgm:cxn modelId="{2BBA6C63-64F5-475C-A6DD-B12E45EF94C8}" type="presOf" srcId="{D3DC3F83-419A-40DD-A6C5-2136B92F9340}" destId="{D0F2E694-1A3C-AC47-8E42-563EB3D554B3}" srcOrd="0" destOrd="0" presId="urn:microsoft.com/office/officeart/2005/8/layout/vList3"/>
    <dgm:cxn modelId="{BA3617AD-BE8A-44B5-9025-30411150BE74}" type="presOf" srcId="{3B8ADB12-7499-4843-8F72-95217F8F9994}" destId="{F4FE0489-4CA1-664E-9B62-3A6EA6B8F372}" srcOrd="0" destOrd="0" presId="urn:microsoft.com/office/officeart/2005/8/layout/vList3"/>
    <dgm:cxn modelId="{1C82B9B7-7C1F-4B90-9C96-F3271169CB96}" type="presOf" srcId="{58A5412F-305D-4B0C-A885-DE72395C5474}" destId="{B204348F-3FF6-4C1D-A81C-E6D477DECB8C}" srcOrd="0" destOrd="0" presId="urn:microsoft.com/office/officeart/2005/8/layout/vList3"/>
    <dgm:cxn modelId="{8C2D90A5-D80A-E64A-822E-037C4C86D3F4}" srcId="{3B8ADB12-7499-4843-8F72-95217F8F9994}" destId="{1B2A452D-DAFA-DC4E-90B6-382157E0598D}" srcOrd="0" destOrd="0" parTransId="{45AD4CB0-DDC0-354B-9364-539F5A3F2F0C}" sibTransId="{B8382C43-DB94-CF40-A5EC-023E29D764EF}"/>
    <dgm:cxn modelId="{8BA1E274-58FF-45D5-BBE3-C0B59F9E6F33}" type="presOf" srcId="{1B2A452D-DAFA-DC4E-90B6-382157E0598D}" destId="{4C054023-EB7E-2E4B-AC04-4A48599B64E9}" srcOrd="0" destOrd="0" presId="urn:microsoft.com/office/officeart/2005/8/layout/vList3"/>
    <dgm:cxn modelId="{B7C28732-248B-4B04-A770-2B0C3344CFCF}" type="presParOf" srcId="{F4FE0489-4CA1-664E-9B62-3A6EA6B8F372}" destId="{5D25F7BB-D51D-B546-A6CB-B006AA68507C}" srcOrd="0" destOrd="0" presId="urn:microsoft.com/office/officeart/2005/8/layout/vList3"/>
    <dgm:cxn modelId="{DF891135-4D94-4A29-B060-A960D26E18E0}" type="presParOf" srcId="{5D25F7BB-D51D-B546-A6CB-B006AA68507C}" destId="{4ADAC44A-2D84-854F-AB5C-E0C82C7C485F}" srcOrd="0" destOrd="0" presId="urn:microsoft.com/office/officeart/2005/8/layout/vList3"/>
    <dgm:cxn modelId="{C143D726-6B5A-47AD-A702-4D6DB84624CF}" type="presParOf" srcId="{5D25F7BB-D51D-B546-A6CB-B006AA68507C}" destId="{4C054023-EB7E-2E4B-AC04-4A48599B64E9}" srcOrd="1" destOrd="0" presId="urn:microsoft.com/office/officeart/2005/8/layout/vList3"/>
    <dgm:cxn modelId="{28883FE5-9C0F-49F8-97FB-17AA364390D2}" type="presParOf" srcId="{F4FE0489-4CA1-664E-9B62-3A6EA6B8F372}" destId="{9D6CB681-8E1C-914A-9871-4528CAB73EF1}" srcOrd="1" destOrd="0" presId="urn:microsoft.com/office/officeart/2005/8/layout/vList3"/>
    <dgm:cxn modelId="{3006E139-FCE2-4A57-BB35-BD7D6FD7FDDD}" type="presParOf" srcId="{F4FE0489-4CA1-664E-9B62-3A6EA6B8F372}" destId="{C5F4D831-8264-47B6-96C1-C97A53E7E29F}" srcOrd="2" destOrd="0" presId="urn:microsoft.com/office/officeart/2005/8/layout/vList3"/>
    <dgm:cxn modelId="{5663C77F-92D0-454E-B07D-A6DE2C03A465}" type="presParOf" srcId="{C5F4D831-8264-47B6-96C1-C97A53E7E29F}" destId="{8B86C738-6D70-42CF-80F8-A30D7FB9C4A1}" srcOrd="0" destOrd="0" presId="urn:microsoft.com/office/officeart/2005/8/layout/vList3"/>
    <dgm:cxn modelId="{D70EC405-77BE-49E5-B3F1-5413322EBC86}" type="presParOf" srcId="{C5F4D831-8264-47B6-96C1-C97A53E7E29F}" destId="{B204348F-3FF6-4C1D-A81C-E6D477DECB8C}" srcOrd="1" destOrd="0" presId="urn:microsoft.com/office/officeart/2005/8/layout/vList3"/>
    <dgm:cxn modelId="{01C46F4C-A252-46B7-BA2D-BE4D6AA96DF9}" type="presParOf" srcId="{F4FE0489-4CA1-664E-9B62-3A6EA6B8F372}" destId="{0ACA4D20-1FA1-4FCF-8D78-53ADD20A43FB}" srcOrd="3" destOrd="0" presId="urn:microsoft.com/office/officeart/2005/8/layout/vList3"/>
    <dgm:cxn modelId="{425307C3-4C4B-47F9-AF6D-C17694E2D295}" type="presParOf" srcId="{F4FE0489-4CA1-664E-9B62-3A6EA6B8F372}" destId="{6ACD897F-787D-704E-96A5-DF2389A20ABE}" srcOrd="4" destOrd="0" presId="urn:microsoft.com/office/officeart/2005/8/layout/vList3"/>
    <dgm:cxn modelId="{311195FE-35F1-4976-803D-DA93E82F49FC}" type="presParOf" srcId="{6ACD897F-787D-704E-96A5-DF2389A20ABE}" destId="{46750945-8F2D-6A44-9A0C-9F86EE0B3AD0}" srcOrd="0" destOrd="0" presId="urn:microsoft.com/office/officeart/2005/8/layout/vList3"/>
    <dgm:cxn modelId="{9141483E-41EF-4FE3-A692-E781C6BDB328}" type="presParOf" srcId="{6ACD897F-787D-704E-96A5-DF2389A20ABE}" destId="{D0F2E694-1A3C-AC47-8E42-563EB3D554B3}" srcOrd="1" destOrd="0" presId="urn:microsoft.com/office/officeart/2005/8/layout/vList3"/>
    <dgm:cxn modelId="{4A82D78C-FA05-40B9-898E-72E13F08ADFF}" type="presParOf" srcId="{F4FE0489-4CA1-664E-9B62-3A6EA6B8F372}" destId="{8F239360-6875-BC4A-B10E-0B65CE3B1780}" srcOrd="5" destOrd="0" presId="urn:microsoft.com/office/officeart/2005/8/layout/vList3"/>
    <dgm:cxn modelId="{9544A3A2-8EA2-45DF-AAE9-CF218BEF8516}" type="presParOf" srcId="{F4FE0489-4CA1-664E-9B62-3A6EA6B8F372}" destId="{2F8088E0-A11E-5343-B232-A0775E53FEE2}" srcOrd="6" destOrd="0" presId="urn:microsoft.com/office/officeart/2005/8/layout/vList3"/>
    <dgm:cxn modelId="{20BDE840-DAA1-4990-BBCE-2DBA487F91F3}" type="presParOf" srcId="{2F8088E0-A11E-5343-B232-A0775E53FEE2}" destId="{2F8FD46D-E5AB-C046-BD3E-5ED23168AB17}" srcOrd="0" destOrd="0" presId="urn:microsoft.com/office/officeart/2005/8/layout/vList3"/>
    <dgm:cxn modelId="{43118ECA-9BF2-487D-B29A-F83571198086}" type="presParOf" srcId="{2F8088E0-A11E-5343-B232-A0775E53FEE2}" destId="{2D05E6BD-3FBD-784A-8969-2F8225AEC2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733D0FEC-CA5E-46BB-B629-9ED1DAE9EB0C}">
      <dgm:prSet phldrT="[Text]" custT="1"/>
      <dgm:spPr/>
      <dgm:t>
        <a:bodyPr/>
        <a:lstStyle/>
        <a:p>
          <a:r>
            <a:rPr lang="en-GB" sz="1800" dirty="0" smtClean="0"/>
            <a:t>Risk Management</a:t>
          </a:r>
          <a:endParaRPr lang="en-GB" sz="1800" dirty="0"/>
        </a:p>
      </dgm:t>
    </dgm:pt>
    <dgm:pt modelId="{CA0E899B-27ED-4920-936E-7A34DCBCE4D9}" type="parTrans" cxnId="{BEE48DB9-2E3F-4D07-A36A-E6BBF4C8BD31}">
      <dgm:prSet/>
      <dgm:spPr/>
      <dgm:t>
        <a:bodyPr/>
        <a:lstStyle/>
        <a:p>
          <a:endParaRPr lang="en-GB"/>
        </a:p>
      </dgm:t>
    </dgm:pt>
    <dgm:pt modelId="{92D49070-B9FD-4D9B-99C9-5E59F30EC4F2}" type="sibTrans" cxnId="{BEE48DB9-2E3F-4D07-A36A-E6BBF4C8BD31}">
      <dgm:prSet/>
      <dgm:spPr/>
      <dgm:t>
        <a:bodyPr/>
        <a:lstStyle/>
        <a:p>
          <a:endParaRPr lang="en-GB"/>
        </a:p>
      </dgm:t>
    </dgm:pt>
    <dgm:pt modelId="{09B94043-3337-4544-A4DE-1CCB9B8C57B6}">
      <dgm:prSet phldrT="[Text]" custT="1"/>
      <dgm:spPr/>
      <dgm:t>
        <a:bodyPr/>
        <a:lstStyle/>
        <a:p>
          <a:r>
            <a:rPr lang="en-GB" sz="1800" dirty="0" smtClean="0"/>
            <a:t>Finance &amp; Administration</a:t>
          </a:r>
        </a:p>
      </dgm:t>
    </dgm:pt>
    <dgm:pt modelId="{7B5E0FF4-9054-4946-89CB-6EB70DA5FE3D}" type="parTrans" cxnId="{8A4BEB56-A69C-4602-80FF-06C5BC05F21E}">
      <dgm:prSet/>
      <dgm:spPr/>
      <dgm:t>
        <a:bodyPr/>
        <a:lstStyle/>
        <a:p>
          <a:endParaRPr lang="en-GB"/>
        </a:p>
      </dgm:t>
    </dgm:pt>
    <dgm:pt modelId="{E645E86F-0149-412E-8E37-958A70EEAFBF}" type="sibTrans" cxnId="{8A4BEB56-A69C-4602-80FF-06C5BC05F21E}">
      <dgm:prSet/>
      <dgm:spPr/>
      <dgm:t>
        <a:bodyPr/>
        <a:lstStyle/>
        <a:p>
          <a:endParaRPr lang="en-GB"/>
        </a:p>
      </dgm:t>
    </dgm:pt>
    <dgm:pt modelId="{985FD331-52D7-4CF5-A363-E01485550682}">
      <dgm:prSet phldrT="[Text]" custT="1"/>
      <dgm:spPr/>
      <dgm:t>
        <a:bodyPr/>
        <a:lstStyle/>
        <a:p>
          <a:r>
            <a:rPr lang="en-GB" sz="1800" dirty="0" smtClean="0"/>
            <a:t>Human resources</a:t>
          </a:r>
        </a:p>
      </dgm:t>
    </dgm:pt>
    <dgm:pt modelId="{847E0642-44DC-4803-87FF-DFBAE144E6C6}" type="parTrans" cxnId="{358042C0-095F-4E7F-B5E6-955289450BCF}">
      <dgm:prSet/>
      <dgm:spPr/>
      <dgm:t>
        <a:bodyPr/>
        <a:lstStyle/>
        <a:p>
          <a:endParaRPr lang="en-GB"/>
        </a:p>
      </dgm:t>
    </dgm:pt>
    <dgm:pt modelId="{2EE0CCEC-2873-4297-82AA-38EBAE3FC324}" type="sibTrans" cxnId="{358042C0-095F-4E7F-B5E6-955289450BCF}">
      <dgm:prSet/>
      <dgm:spPr/>
      <dgm:t>
        <a:bodyPr/>
        <a:lstStyle/>
        <a:p>
          <a:endParaRPr lang="en-GB"/>
        </a:p>
      </dgm:t>
    </dgm:pt>
    <dgm:pt modelId="{3EDC4810-E5EB-4A7C-92E0-8D5337A06233}">
      <dgm:prSet phldrT="[Text]" custT="1"/>
      <dgm:spPr/>
      <dgm:t>
        <a:bodyPr/>
        <a:lstStyle/>
        <a:p>
          <a:r>
            <a:rPr lang="en-GB" sz="1800" dirty="0" smtClean="0"/>
            <a:t>Business Development &amp; Stakeholders</a:t>
          </a:r>
        </a:p>
      </dgm:t>
    </dgm:pt>
    <dgm:pt modelId="{C7D48AAB-6CAF-480E-BE5C-233319822BC9}" type="parTrans" cxnId="{4FBA46CA-7C83-4CE2-9714-5AA868FE1AF7}">
      <dgm:prSet/>
      <dgm:spPr/>
      <dgm:t>
        <a:bodyPr/>
        <a:lstStyle/>
        <a:p>
          <a:endParaRPr lang="en-GB"/>
        </a:p>
      </dgm:t>
    </dgm:pt>
    <dgm:pt modelId="{547D460B-489A-4F78-A5E6-35668F236D6A}" type="sibTrans" cxnId="{4FBA46CA-7C83-4CE2-9714-5AA868FE1AF7}">
      <dgm:prSet/>
      <dgm:spPr/>
      <dgm:t>
        <a:bodyPr/>
        <a:lstStyle/>
        <a:p>
          <a:endParaRPr lang="en-GB"/>
        </a:p>
      </dgm:t>
    </dgm:pt>
    <dgm:pt modelId="{0AEB5B94-72BE-47C1-8FAA-48E931922AAF}">
      <dgm:prSet phldrT="[Text]" custT="1"/>
      <dgm:spPr/>
      <dgm:t>
        <a:bodyPr/>
        <a:lstStyle/>
        <a:p>
          <a:r>
            <a:rPr lang="en-GB" sz="1800" dirty="0" smtClean="0"/>
            <a:t>Information Security Management</a:t>
          </a:r>
        </a:p>
      </dgm:t>
    </dgm:pt>
    <dgm:pt modelId="{8BBBB9E7-4425-40F5-B2E2-2EECD56C08EE}" type="parTrans" cxnId="{55F15B08-F0A5-4970-B569-B2B16D711C27}">
      <dgm:prSet/>
      <dgm:spPr/>
      <dgm:t>
        <a:bodyPr/>
        <a:lstStyle/>
        <a:p>
          <a:endParaRPr lang="en-GB"/>
        </a:p>
      </dgm:t>
    </dgm:pt>
    <dgm:pt modelId="{CC050AB8-192A-464F-9FB4-C4ADADB95F9F}" type="sibTrans" cxnId="{55F15B08-F0A5-4970-B569-B2B16D711C27}">
      <dgm:prSet/>
      <dgm:spPr/>
      <dgm:t>
        <a:bodyPr/>
        <a:lstStyle/>
        <a:p>
          <a:endParaRPr lang="en-GB"/>
        </a:p>
      </dgm:t>
    </dgm:pt>
    <dgm:pt modelId="{6D373E93-4C8B-4016-B0B1-BA3F3862C11A}">
      <dgm:prSet phldrT="[Text]" custT="1"/>
      <dgm:spPr/>
      <dgm:t>
        <a:bodyPr/>
        <a:lstStyle/>
        <a:p>
          <a:r>
            <a:rPr lang="en-GB" sz="1800" dirty="0" smtClean="0"/>
            <a:t>Continual Improvement</a:t>
          </a:r>
        </a:p>
      </dgm:t>
    </dgm:pt>
    <dgm:pt modelId="{546D65B3-8699-4BF1-956B-9F0414F0A2E6}" type="parTrans" cxnId="{30C4A023-2A67-4D8C-814B-B6D9E64DEC4B}">
      <dgm:prSet/>
      <dgm:spPr/>
      <dgm:t>
        <a:bodyPr/>
        <a:lstStyle/>
        <a:p>
          <a:endParaRPr lang="en-GB"/>
        </a:p>
      </dgm:t>
    </dgm:pt>
    <dgm:pt modelId="{5B7B7804-7A61-4C56-B06A-57DF0B0EFA6F}" type="sibTrans" cxnId="{30C4A023-2A67-4D8C-814B-B6D9E64DEC4B}">
      <dgm:prSet/>
      <dgm:spPr/>
      <dgm:t>
        <a:bodyPr/>
        <a:lstStyle/>
        <a:p>
          <a:endParaRPr lang="en-GB"/>
        </a:p>
      </dgm:t>
    </dgm:pt>
    <dgm:pt modelId="{587A3BDB-4368-42E9-B57A-4FDA05B95815}">
      <dgm:prSet phldrT="[Text]" custT="1"/>
      <dgm:spPr/>
      <dgm:t>
        <a:bodyPr/>
        <a:lstStyle/>
        <a:p>
          <a:r>
            <a:rPr lang="en-GB" sz="1200" dirty="0" smtClean="0"/>
            <a:t> The systematic and regular identification, assessment and treatment of risks of any type</a:t>
          </a:r>
          <a:endParaRPr lang="en-GB" sz="1200" dirty="0"/>
        </a:p>
      </dgm:t>
    </dgm:pt>
    <dgm:pt modelId="{E48EF2EE-52A3-4691-80EC-997C3E344B44}" type="parTrans" cxnId="{03EABD16-C708-4BC1-8BA1-0EFA580B22E8}">
      <dgm:prSet/>
      <dgm:spPr/>
      <dgm:t>
        <a:bodyPr/>
        <a:lstStyle/>
        <a:p>
          <a:endParaRPr lang="en-GB"/>
        </a:p>
      </dgm:t>
    </dgm:pt>
    <dgm:pt modelId="{F43232B6-FABF-4A0E-9B49-397D66671C72}" type="sibTrans" cxnId="{03EABD16-C708-4BC1-8BA1-0EFA580B22E8}">
      <dgm:prSet/>
      <dgm:spPr/>
      <dgm:t>
        <a:bodyPr/>
        <a:lstStyle/>
        <a:p>
          <a:endParaRPr lang="en-GB"/>
        </a:p>
      </dgm:t>
    </dgm:pt>
    <dgm:pt modelId="{2209CBB5-C51B-4D20-A3F0-02FCD634F01A}">
      <dgm:prSet phldrT="[Text]" custT="1"/>
      <dgm:spPr/>
      <dgm:t>
        <a:bodyPr/>
        <a:lstStyle/>
        <a:p>
          <a:r>
            <a:rPr lang="en-GB" sz="1200" dirty="0" smtClean="0"/>
            <a:t> Effective management of finance, business and office administration</a:t>
          </a:r>
        </a:p>
      </dgm:t>
    </dgm:pt>
    <dgm:pt modelId="{2FFE31F6-18F3-42DE-A429-D0759037188C}" type="parTrans" cxnId="{D96EDF1A-F2B2-4CB2-9426-A9AAE9B29B48}">
      <dgm:prSet/>
      <dgm:spPr/>
      <dgm:t>
        <a:bodyPr/>
        <a:lstStyle/>
        <a:p>
          <a:endParaRPr lang="en-GB"/>
        </a:p>
      </dgm:t>
    </dgm:pt>
    <dgm:pt modelId="{969CADB5-6C26-4B0D-8699-ABFEFEDCC25E}" type="sibTrans" cxnId="{D96EDF1A-F2B2-4CB2-9426-A9AAE9B29B48}">
      <dgm:prSet/>
      <dgm:spPr/>
      <dgm:t>
        <a:bodyPr/>
        <a:lstStyle/>
        <a:p>
          <a:endParaRPr lang="en-GB"/>
        </a:p>
      </dgm:t>
    </dgm:pt>
    <dgm:pt modelId="{1C687B94-3E5C-4F9B-884C-3EA4DFCB6818}">
      <dgm:prSet phldrT="[Text]" custT="1"/>
      <dgm:spPr/>
      <dgm:t>
        <a:bodyPr/>
        <a:lstStyle/>
        <a:p>
          <a:r>
            <a:rPr lang="en-GB" sz="1200" dirty="0" smtClean="0"/>
            <a:t> Ensure effective management of human resources</a:t>
          </a:r>
        </a:p>
      </dgm:t>
    </dgm:pt>
    <dgm:pt modelId="{8A83D267-47D2-40C2-90DC-9AB35E25317C}" type="parTrans" cxnId="{0AC14171-AB3A-4067-A0A7-2670108B6850}">
      <dgm:prSet/>
      <dgm:spPr/>
      <dgm:t>
        <a:bodyPr/>
        <a:lstStyle/>
        <a:p>
          <a:endParaRPr lang="en-GB"/>
        </a:p>
      </dgm:t>
    </dgm:pt>
    <dgm:pt modelId="{3B7A2E10-E689-4225-B0B6-E01D1DC02AC5}" type="sibTrans" cxnId="{0AC14171-AB3A-4067-A0A7-2670108B6850}">
      <dgm:prSet/>
      <dgm:spPr/>
      <dgm:t>
        <a:bodyPr/>
        <a:lstStyle/>
        <a:p>
          <a:endParaRPr lang="en-GB"/>
        </a:p>
      </dgm:t>
    </dgm:pt>
    <dgm:pt modelId="{120D9769-44AF-41B9-872D-94A85F5AADA2}">
      <dgm:prSet phldrT="[Text]"/>
      <dgm:spPr/>
      <dgm:t>
        <a:bodyPr/>
        <a:lstStyle/>
        <a:p>
          <a:r>
            <a:rPr lang="en-GB" dirty="0" smtClean="0"/>
            <a:t> Stakeholder management (including Council participants and funding agencies/policy makers), review the EGI Strategy and its implementation</a:t>
          </a:r>
        </a:p>
      </dgm:t>
    </dgm:pt>
    <dgm:pt modelId="{D26DF17C-EBB1-4F3D-95B2-9FC73F811B66}" type="parTrans" cxnId="{FD583381-AFC6-4583-96C6-927A405CDC03}">
      <dgm:prSet/>
      <dgm:spPr/>
      <dgm:t>
        <a:bodyPr/>
        <a:lstStyle/>
        <a:p>
          <a:endParaRPr lang="en-GB"/>
        </a:p>
      </dgm:t>
    </dgm:pt>
    <dgm:pt modelId="{1651A5E9-BBBB-49D8-93A5-FF95137C760B}" type="sibTrans" cxnId="{FD583381-AFC6-4583-96C6-927A405CDC03}">
      <dgm:prSet/>
      <dgm:spPr/>
      <dgm:t>
        <a:bodyPr/>
        <a:lstStyle/>
        <a:p>
          <a:endParaRPr lang="en-GB"/>
        </a:p>
      </dgm:t>
    </dgm:pt>
    <dgm:pt modelId="{985889B1-AFBB-4C7E-A3E1-02C377B7817A}">
      <dgm:prSet phldrT="[Text]"/>
      <dgm:spPr/>
      <dgm:t>
        <a:bodyPr/>
        <a:lstStyle/>
        <a:p>
          <a:r>
            <a:rPr lang="en-GB" dirty="0" smtClean="0"/>
            <a:t> Manage information security to ensure confidentiality, integrity and accessibility of relevant information assets</a:t>
          </a:r>
        </a:p>
      </dgm:t>
    </dgm:pt>
    <dgm:pt modelId="{8EEEE3FD-4836-4C89-B4CF-AC333597B10F}" type="parTrans" cxnId="{B62C6597-C1CC-44AC-9E65-1F9337942B15}">
      <dgm:prSet/>
      <dgm:spPr/>
      <dgm:t>
        <a:bodyPr/>
        <a:lstStyle/>
        <a:p>
          <a:endParaRPr lang="en-GB"/>
        </a:p>
      </dgm:t>
    </dgm:pt>
    <dgm:pt modelId="{F52F3B9A-ED5B-40C6-9714-FDB7C750E029}" type="sibTrans" cxnId="{B62C6597-C1CC-44AC-9E65-1F9337942B15}">
      <dgm:prSet/>
      <dgm:spPr/>
      <dgm:t>
        <a:bodyPr/>
        <a:lstStyle/>
        <a:p>
          <a:endParaRPr lang="en-GB"/>
        </a:p>
      </dgm:t>
    </dgm:pt>
    <dgm:pt modelId="{B303214B-373F-48B7-9297-F4660FB0ECDD}">
      <dgm:prSet phldrT="[Text]"/>
      <dgm:spPr/>
      <dgm:t>
        <a:bodyPr/>
        <a:lstStyle/>
        <a:p>
          <a:r>
            <a:rPr lang="en-GB" dirty="0" smtClean="0"/>
            <a:t> Identify, prioritize, plan, implement and review all improvements</a:t>
          </a:r>
        </a:p>
      </dgm:t>
    </dgm:pt>
    <dgm:pt modelId="{A7606A2A-FB51-4F7E-A15A-6BB3578C3153}" type="parTrans" cxnId="{0ABF87D5-896C-4E49-8C1E-E5CA10998687}">
      <dgm:prSet/>
      <dgm:spPr/>
      <dgm:t>
        <a:bodyPr/>
        <a:lstStyle/>
        <a:p>
          <a:endParaRPr lang="en-GB"/>
        </a:p>
      </dgm:t>
    </dgm:pt>
    <dgm:pt modelId="{8C896D37-67C1-444B-98A6-3378B081CA5F}" type="sibTrans" cxnId="{0ABF87D5-896C-4E49-8C1E-E5CA10998687}">
      <dgm:prSet/>
      <dgm:spPr/>
      <dgm:t>
        <a:bodyPr/>
        <a:lstStyle/>
        <a:p>
          <a:endParaRPr lang="en-GB"/>
        </a:p>
      </dgm:t>
    </dgm:pt>
    <dgm:pt modelId="{D4D542A5-3B7E-41B9-ACA7-62936983B98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4F43C1-3F7C-4D88-BDA9-1ED20208A818}" type="pres">
      <dgm:prSet presAssocID="{733D0FEC-CA5E-46BB-B629-9ED1DAE9EB0C}" presName="parentLin" presStyleCnt="0"/>
      <dgm:spPr/>
      <dgm:t>
        <a:bodyPr/>
        <a:lstStyle/>
        <a:p>
          <a:endParaRPr lang="en-GB"/>
        </a:p>
      </dgm:t>
    </dgm:pt>
    <dgm:pt modelId="{3057DD41-883D-4226-A64D-08325DE2A088}" type="pres">
      <dgm:prSet presAssocID="{733D0FEC-CA5E-46BB-B629-9ED1DAE9EB0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CE0D0318-EE43-4A9F-BD4D-70AA3942DA04}" type="pres">
      <dgm:prSet presAssocID="{733D0FEC-CA5E-46BB-B629-9ED1DAE9EB0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E1073-F96A-42F2-893B-84FC4559E22F}" type="pres">
      <dgm:prSet presAssocID="{733D0FEC-CA5E-46BB-B629-9ED1DAE9EB0C}" presName="negativeSpace" presStyleCnt="0"/>
      <dgm:spPr/>
      <dgm:t>
        <a:bodyPr/>
        <a:lstStyle/>
        <a:p>
          <a:endParaRPr lang="en-GB"/>
        </a:p>
      </dgm:t>
    </dgm:pt>
    <dgm:pt modelId="{10638A2F-0058-4B34-A923-D1443CC26734}" type="pres">
      <dgm:prSet presAssocID="{733D0FEC-CA5E-46BB-B629-9ED1DAE9EB0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373E59-0704-44E1-A010-44AA243A5E76}" type="pres">
      <dgm:prSet presAssocID="{92D49070-B9FD-4D9B-99C9-5E59F30EC4F2}" presName="spaceBetweenRectangles" presStyleCnt="0"/>
      <dgm:spPr/>
      <dgm:t>
        <a:bodyPr/>
        <a:lstStyle/>
        <a:p>
          <a:endParaRPr lang="en-GB"/>
        </a:p>
      </dgm:t>
    </dgm:pt>
    <dgm:pt modelId="{F0B08E77-AD36-4865-88A2-74F44C4BF35B}" type="pres">
      <dgm:prSet presAssocID="{09B94043-3337-4544-A4DE-1CCB9B8C57B6}" presName="parentLin" presStyleCnt="0"/>
      <dgm:spPr/>
      <dgm:t>
        <a:bodyPr/>
        <a:lstStyle/>
        <a:p>
          <a:endParaRPr lang="en-GB"/>
        </a:p>
      </dgm:t>
    </dgm:pt>
    <dgm:pt modelId="{16C690BA-4B4A-41F4-A62C-2C3DAAC47C81}" type="pres">
      <dgm:prSet presAssocID="{09B94043-3337-4544-A4DE-1CCB9B8C57B6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29099C66-9FA5-41BF-B4BE-32DA79C600F7}" type="pres">
      <dgm:prSet presAssocID="{09B94043-3337-4544-A4DE-1CCB9B8C57B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254D67-32B3-4499-94AD-C1A0917FB54B}" type="pres">
      <dgm:prSet presAssocID="{09B94043-3337-4544-A4DE-1CCB9B8C57B6}" presName="negativeSpace" presStyleCnt="0"/>
      <dgm:spPr/>
      <dgm:t>
        <a:bodyPr/>
        <a:lstStyle/>
        <a:p>
          <a:endParaRPr lang="en-GB"/>
        </a:p>
      </dgm:t>
    </dgm:pt>
    <dgm:pt modelId="{86661E97-991A-4E07-848B-C5A0CEAFB84A}" type="pres">
      <dgm:prSet presAssocID="{09B94043-3337-4544-A4DE-1CCB9B8C57B6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66E74-71C7-4D5E-92BB-77542C38EAAF}" type="pres">
      <dgm:prSet presAssocID="{E645E86F-0149-412E-8E37-958A70EEAFBF}" presName="spaceBetweenRectangles" presStyleCnt="0"/>
      <dgm:spPr/>
      <dgm:t>
        <a:bodyPr/>
        <a:lstStyle/>
        <a:p>
          <a:endParaRPr lang="en-GB"/>
        </a:p>
      </dgm:t>
    </dgm:pt>
    <dgm:pt modelId="{C3E583E9-6D6E-437A-BB5B-F24BBC60C0ED}" type="pres">
      <dgm:prSet presAssocID="{985FD331-52D7-4CF5-A363-E01485550682}" presName="parentLin" presStyleCnt="0"/>
      <dgm:spPr/>
      <dgm:t>
        <a:bodyPr/>
        <a:lstStyle/>
        <a:p>
          <a:endParaRPr lang="en-GB"/>
        </a:p>
      </dgm:t>
    </dgm:pt>
    <dgm:pt modelId="{5A25D463-6B51-4DA8-AB7E-07D0095A3204}" type="pres">
      <dgm:prSet presAssocID="{985FD331-52D7-4CF5-A363-E0148555068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F72592DA-9A0D-47F5-9626-58A59BFC7202}" type="pres">
      <dgm:prSet presAssocID="{985FD331-52D7-4CF5-A363-E014855506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8352C0-4AC8-4936-BF4D-3EF42F55EA9A}" type="pres">
      <dgm:prSet presAssocID="{985FD331-52D7-4CF5-A363-E01485550682}" presName="negativeSpace" presStyleCnt="0"/>
      <dgm:spPr/>
      <dgm:t>
        <a:bodyPr/>
        <a:lstStyle/>
        <a:p>
          <a:endParaRPr lang="en-GB"/>
        </a:p>
      </dgm:t>
    </dgm:pt>
    <dgm:pt modelId="{091AF05B-DF83-4765-BA7A-D78BA7D53883}" type="pres">
      <dgm:prSet presAssocID="{985FD331-52D7-4CF5-A363-E0148555068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769EEB-3707-4A76-88A8-32333B8BC8F6}" type="pres">
      <dgm:prSet presAssocID="{2EE0CCEC-2873-4297-82AA-38EBAE3FC324}" presName="spaceBetweenRectangles" presStyleCnt="0"/>
      <dgm:spPr/>
      <dgm:t>
        <a:bodyPr/>
        <a:lstStyle/>
        <a:p>
          <a:endParaRPr lang="en-GB"/>
        </a:p>
      </dgm:t>
    </dgm:pt>
    <dgm:pt modelId="{889C5A92-5C22-46CC-9893-898ECEF9A2BD}" type="pres">
      <dgm:prSet presAssocID="{3EDC4810-E5EB-4A7C-92E0-8D5337A06233}" presName="parentLin" presStyleCnt="0"/>
      <dgm:spPr/>
      <dgm:t>
        <a:bodyPr/>
        <a:lstStyle/>
        <a:p>
          <a:endParaRPr lang="en-GB"/>
        </a:p>
      </dgm:t>
    </dgm:pt>
    <dgm:pt modelId="{6020937C-D62E-4B47-AC51-16A15E26ED47}" type="pres">
      <dgm:prSet presAssocID="{3EDC4810-E5EB-4A7C-92E0-8D5337A06233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CD7A3788-34D7-4AB5-BCF9-5D32296B2AD9}" type="pres">
      <dgm:prSet presAssocID="{3EDC4810-E5EB-4A7C-92E0-8D5337A062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95BEAF-4DEC-4BA0-AFE8-969AB15E031C}" type="pres">
      <dgm:prSet presAssocID="{3EDC4810-E5EB-4A7C-92E0-8D5337A06233}" presName="negativeSpace" presStyleCnt="0"/>
      <dgm:spPr/>
      <dgm:t>
        <a:bodyPr/>
        <a:lstStyle/>
        <a:p>
          <a:endParaRPr lang="en-GB"/>
        </a:p>
      </dgm:t>
    </dgm:pt>
    <dgm:pt modelId="{581FC849-7C5B-423F-8A87-7C0FFFA755C1}" type="pres">
      <dgm:prSet presAssocID="{3EDC4810-E5EB-4A7C-92E0-8D5337A06233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890C2E-B00B-4C37-8D54-B59C8975DE5C}" type="pres">
      <dgm:prSet presAssocID="{547D460B-489A-4F78-A5E6-35668F236D6A}" presName="spaceBetweenRectangles" presStyleCnt="0"/>
      <dgm:spPr/>
      <dgm:t>
        <a:bodyPr/>
        <a:lstStyle/>
        <a:p>
          <a:endParaRPr lang="en-GB"/>
        </a:p>
      </dgm:t>
    </dgm:pt>
    <dgm:pt modelId="{7E3D0B9B-AE95-4A41-A184-911E639365FD}" type="pres">
      <dgm:prSet presAssocID="{0AEB5B94-72BE-47C1-8FAA-48E931922AAF}" presName="parentLin" presStyleCnt="0"/>
      <dgm:spPr/>
      <dgm:t>
        <a:bodyPr/>
        <a:lstStyle/>
        <a:p>
          <a:endParaRPr lang="en-GB"/>
        </a:p>
      </dgm:t>
    </dgm:pt>
    <dgm:pt modelId="{5ABE231F-A725-469C-800A-7461E827551A}" type="pres">
      <dgm:prSet presAssocID="{0AEB5B94-72BE-47C1-8FAA-48E931922AAF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48902AFF-466B-492A-9C69-2DBFB0ABCBE9}" type="pres">
      <dgm:prSet presAssocID="{0AEB5B94-72BE-47C1-8FAA-48E931922AA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05A66-DC87-44FC-A2EC-FB5C8349B506}" type="pres">
      <dgm:prSet presAssocID="{0AEB5B94-72BE-47C1-8FAA-48E931922AAF}" presName="negativeSpace" presStyleCnt="0"/>
      <dgm:spPr/>
      <dgm:t>
        <a:bodyPr/>
        <a:lstStyle/>
        <a:p>
          <a:endParaRPr lang="en-GB"/>
        </a:p>
      </dgm:t>
    </dgm:pt>
    <dgm:pt modelId="{EA467463-5FA6-49FE-BE0D-3ABEB48AD36D}" type="pres">
      <dgm:prSet presAssocID="{0AEB5B94-72BE-47C1-8FAA-48E931922AAF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F45EC7-CC63-413A-8363-D8C1B70EC99F}" type="pres">
      <dgm:prSet presAssocID="{CC050AB8-192A-464F-9FB4-C4ADADB95F9F}" presName="spaceBetweenRectangles" presStyleCnt="0"/>
      <dgm:spPr/>
      <dgm:t>
        <a:bodyPr/>
        <a:lstStyle/>
        <a:p>
          <a:endParaRPr lang="en-GB"/>
        </a:p>
      </dgm:t>
    </dgm:pt>
    <dgm:pt modelId="{F04B976D-0518-43DB-918A-B42A0CEE689E}" type="pres">
      <dgm:prSet presAssocID="{6D373E93-4C8B-4016-B0B1-BA3F3862C11A}" presName="parentLin" presStyleCnt="0"/>
      <dgm:spPr/>
      <dgm:t>
        <a:bodyPr/>
        <a:lstStyle/>
        <a:p>
          <a:endParaRPr lang="en-GB"/>
        </a:p>
      </dgm:t>
    </dgm:pt>
    <dgm:pt modelId="{605B0AF4-8BF4-414E-9CFC-8FD4CE4316B2}" type="pres">
      <dgm:prSet presAssocID="{6D373E93-4C8B-4016-B0B1-BA3F3862C11A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5602357C-EFE6-48E1-9848-DECD417194A4}" type="pres">
      <dgm:prSet presAssocID="{6D373E93-4C8B-4016-B0B1-BA3F3862C11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DF509-1DC6-475C-A7E3-DBFD75489882}" type="pres">
      <dgm:prSet presAssocID="{6D373E93-4C8B-4016-B0B1-BA3F3862C11A}" presName="negativeSpace" presStyleCnt="0"/>
      <dgm:spPr/>
      <dgm:t>
        <a:bodyPr/>
        <a:lstStyle/>
        <a:p>
          <a:endParaRPr lang="en-GB"/>
        </a:p>
      </dgm:t>
    </dgm:pt>
    <dgm:pt modelId="{A7529690-F332-4B8B-AF48-DF195AAA7D34}" type="pres">
      <dgm:prSet presAssocID="{6D373E93-4C8B-4016-B0B1-BA3F3862C11A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EE48DB9-2E3F-4D07-A36A-E6BBF4C8BD31}" srcId="{989BBB61-B77D-41DA-8CBB-873206CFF6DB}" destId="{733D0FEC-CA5E-46BB-B629-9ED1DAE9EB0C}" srcOrd="0" destOrd="0" parTransId="{CA0E899B-27ED-4920-936E-7A34DCBCE4D9}" sibTransId="{92D49070-B9FD-4D9B-99C9-5E59F30EC4F2}"/>
    <dgm:cxn modelId="{FD583381-AFC6-4583-96C6-927A405CDC03}" srcId="{3EDC4810-E5EB-4A7C-92E0-8D5337A06233}" destId="{120D9769-44AF-41B9-872D-94A85F5AADA2}" srcOrd="0" destOrd="0" parTransId="{D26DF17C-EBB1-4F3D-95B2-9FC73F811B66}" sibTransId="{1651A5E9-BBBB-49D8-93A5-FF95137C760B}"/>
    <dgm:cxn modelId="{B6EF1051-B52E-4E52-A04D-F8B613ED880B}" type="presOf" srcId="{120D9769-44AF-41B9-872D-94A85F5AADA2}" destId="{581FC849-7C5B-423F-8A87-7C0FFFA755C1}" srcOrd="0" destOrd="0" presId="urn:microsoft.com/office/officeart/2005/8/layout/list1"/>
    <dgm:cxn modelId="{B790F186-E91F-4DC6-B021-99A63A26F49C}" type="presOf" srcId="{0AEB5B94-72BE-47C1-8FAA-48E931922AAF}" destId="{48902AFF-466B-492A-9C69-2DBFB0ABCBE9}" srcOrd="1" destOrd="0" presId="urn:microsoft.com/office/officeart/2005/8/layout/list1"/>
    <dgm:cxn modelId="{30C4A023-2A67-4D8C-814B-B6D9E64DEC4B}" srcId="{989BBB61-B77D-41DA-8CBB-873206CFF6DB}" destId="{6D373E93-4C8B-4016-B0B1-BA3F3862C11A}" srcOrd="5" destOrd="0" parTransId="{546D65B3-8699-4BF1-956B-9F0414F0A2E6}" sibTransId="{5B7B7804-7A61-4C56-B06A-57DF0B0EFA6F}"/>
    <dgm:cxn modelId="{3F316631-8594-4D68-97A5-3973B277D10E}" type="presOf" srcId="{09B94043-3337-4544-A4DE-1CCB9B8C57B6}" destId="{29099C66-9FA5-41BF-B4BE-32DA79C600F7}" srcOrd="1" destOrd="0" presId="urn:microsoft.com/office/officeart/2005/8/layout/list1"/>
    <dgm:cxn modelId="{4FBA46CA-7C83-4CE2-9714-5AA868FE1AF7}" srcId="{989BBB61-B77D-41DA-8CBB-873206CFF6DB}" destId="{3EDC4810-E5EB-4A7C-92E0-8D5337A06233}" srcOrd="3" destOrd="0" parTransId="{C7D48AAB-6CAF-480E-BE5C-233319822BC9}" sibTransId="{547D460B-489A-4F78-A5E6-35668F236D6A}"/>
    <dgm:cxn modelId="{8A4BEB56-A69C-4602-80FF-06C5BC05F21E}" srcId="{989BBB61-B77D-41DA-8CBB-873206CFF6DB}" destId="{09B94043-3337-4544-A4DE-1CCB9B8C57B6}" srcOrd="1" destOrd="0" parTransId="{7B5E0FF4-9054-4946-89CB-6EB70DA5FE3D}" sibTransId="{E645E86F-0149-412E-8E37-958A70EEAFBF}"/>
    <dgm:cxn modelId="{B62C6597-C1CC-44AC-9E65-1F9337942B15}" srcId="{0AEB5B94-72BE-47C1-8FAA-48E931922AAF}" destId="{985889B1-AFBB-4C7E-A3E1-02C377B7817A}" srcOrd="0" destOrd="0" parTransId="{8EEEE3FD-4836-4C89-B4CF-AC333597B10F}" sibTransId="{F52F3B9A-ED5B-40C6-9714-FDB7C750E029}"/>
    <dgm:cxn modelId="{ED3EC95B-5349-4E8E-A540-8AE1D3A5D136}" type="presOf" srcId="{587A3BDB-4368-42E9-B57A-4FDA05B95815}" destId="{10638A2F-0058-4B34-A923-D1443CC26734}" srcOrd="0" destOrd="0" presId="urn:microsoft.com/office/officeart/2005/8/layout/list1"/>
    <dgm:cxn modelId="{03EABD16-C708-4BC1-8BA1-0EFA580B22E8}" srcId="{733D0FEC-CA5E-46BB-B629-9ED1DAE9EB0C}" destId="{587A3BDB-4368-42E9-B57A-4FDA05B95815}" srcOrd="0" destOrd="0" parTransId="{E48EF2EE-52A3-4691-80EC-997C3E344B44}" sibTransId="{F43232B6-FABF-4A0E-9B49-397D66671C72}"/>
    <dgm:cxn modelId="{242C0C9B-E5E4-4E74-B8B4-359E5DA3F5F3}" type="presOf" srcId="{09B94043-3337-4544-A4DE-1CCB9B8C57B6}" destId="{16C690BA-4B4A-41F4-A62C-2C3DAAC47C81}" srcOrd="0" destOrd="0" presId="urn:microsoft.com/office/officeart/2005/8/layout/list1"/>
    <dgm:cxn modelId="{8BA3CAB4-9678-411C-9CC8-B0A009565F6A}" type="presOf" srcId="{1C687B94-3E5C-4F9B-884C-3EA4DFCB6818}" destId="{091AF05B-DF83-4765-BA7A-D78BA7D53883}" srcOrd="0" destOrd="0" presId="urn:microsoft.com/office/officeart/2005/8/layout/list1"/>
    <dgm:cxn modelId="{63B0C127-3895-4824-9498-80664D4C5AA5}" type="presOf" srcId="{733D0FEC-CA5E-46BB-B629-9ED1DAE9EB0C}" destId="{CE0D0318-EE43-4A9F-BD4D-70AA3942DA04}" srcOrd="1" destOrd="0" presId="urn:microsoft.com/office/officeart/2005/8/layout/list1"/>
    <dgm:cxn modelId="{F306B039-00FE-4794-8BBE-210F1F3BB5BD}" type="presOf" srcId="{2209CBB5-C51B-4D20-A3F0-02FCD634F01A}" destId="{86661E97-991A-4E07-848B-C5A0CEAFB84A}" srcOrd="0" destOrd="0" presId="urn:microsoft.com/office/officeart/2005/8/layout/list1"/>
    <dgm:cxn modelId="{D96EDF1A-F2B2-4CB2-9426-A9AAE9B29B48}" srcId="{09B94043-3337-4544-A4DE-1CCB9B8C57B6}" destId="{2209CBB5-C51B-4D20-A3F0-02FCD634F01A}" srcOrd="0" destOrd="0" parTransId="{2FFE31F6-18F3-42DE-A429-D0759037188C}" sibTransId="{969CADB5-6C26-4B0D-8699-ABFEFEDCC25E}"/>
    <dgm:cxn modelId="{0AC14171-AB3A-4067-A0A7-2670108B6850}" srcId="{985FD331-52D7-4CF5-A363-E01485550682}" destId="{1C687B94-3E5C-4F9B-884C-3EA4DFCB6818}" srcOrd="0" destOrd="0" parTransId="{8A83D267-47D2-40C2-90DC-9AB35E25317C}" sibTransId="{3B7A2E10-E689-4225-B0B6-E01D1DC02AC5}"/>
    <dgm:cxn modelId="{BC63714F-9433-49E3-8F9E-8E8E01BC1F89}" type="presOf" srcId="{B303214B-373F-48B7-9297-F4660FB0ECDD}" destId="{A7529690-F332-4B8B-AF48-DF195AAA7D34}" srcOrd="0" destOrd="0" presId="urn:microsoft.com/office/officeart/2005/8/layout/list1"/>
    <dgm:cxn modelId="{F1A11D59-FE25-44C1-BED4-A89A75917ED4}" type="presOf" srcId="{3EDC4810-E5EB-4A7C-92E0-8D5337A06233}" destId="{CD7A3788-34D7-4AB5-BCF9-5D32296B2AD9}" srcOrd="1" destOrd="0" presId="urn:microsoft.com/office/officeart/2005/8/layout/list1"/>
    <dgm:cxn modelId="{D1C303B4-22BD-4987-AB73-EB8EDACC73B9}" type="presOf" srcId="{6D373E93-4C8B-4016-B0B1-BA3F3862C11A}" destId="{605B0AF4-8BF4-414E-9CFC-8FD4CE4316B2}" srcOrd="0" destOrd="0" presId="urn:microsoft.com/office/officeart/2005/8/layout/list1"/>
    <dgm:cxn modelId="{B6E35E3C-03AD-4BEC-8637-78309C418007}" type="presOf" srcId="{6D373E93-4C8B-4016-B0B1-BA3F3862C11A}" destId="{5602357C-EFE6-48E1-9848-DECD417194A4}" srcOrd="1" destOrd="0" presId="urn:microsoft.com/office/officeart/2005/8/layout/list1"/>
    <dgm:cxn modelId="{358042C0-095F-4E7F-B5E6-955289450BCF}" srcId="{989BBB61-B77D-41DA-8CBB-873206CFF6DB}" destId="{985FD331-52D7-4CF5-A363-E01485550682}" srcOrd="2" destOrd="0" parTransId="{847E0642-44DC-4803-87FF-DFBAE144E6C6}" sibTransId="{2EE0CCEC-2873-4297-82AA-38EBAE3FC324}"/>
    <dgm:cxn modelId="{AEF423D0-F92B-4181-B6B5-A6CE26FDF642}" type="presOf" srcId="{3EDC4810-E5EB-4A7C-92E0-8D5337A06233}" destId="{6020937C-D62E-4B47-AC51-16A15E26ED47}" srcOrd="0" destOrd="0" presId="urn:microsoft.com/office/officeart/2005/8/layout/list1"/>
    <dgm:cxn modelId="{574CCFCB-DF8A-4736-9711-017BE50DB0B9}" type="presOf" srcId="{0AEB5B94-72BE-47C1-8FAA-48E931922AAF}" destId="{5ABE231F-A725-469C-800A-7461E827551A}" srcOrd="0" destOrd="0" presId="urn:microsoft.com/office/officeart/2005/8/layout/list1"/>
    <dgm:cxn modelId="{03CE06E8-C973-4155-A050-A334CF87FC6C}" type="presOf" srcId="{989BBB61-B77D-41DA-8CBB-873206CFF6DB}" destId="{D4D542A5-3B7E-41B9-ACA7-62936983B988}" srcOrd="0" destOrd="0" presId="urn:microsoft.com/office/officeart/2005/8/layout/list1"/>
    <dgm:cxn modelId="{55F15B08-F0A5-4970-B569-B2B16D711C27}" srcId="{989BBB61-B77D-41DA-8CBB-873206CFF6DB}" destId="{0AEB5B94-72BE-47C1-8FAA-48E931922AAF}" srcOrd="4" destOrd="0" parTransId="{8BBBB9E7-4425-40F5-B2E2-2EECD56C08EE}" sibTransId="{CC050AB8-192A-464F-9FB4-C4ADADB95F9F}"/>
    <dgm:cxn modelId="{7361521B-BA7B-4B82-9DDC-431B8E9F7207}" type="presOf" srcId="{985FD331-52D7-4CF5-A363-E01485550682}" destId="{F72592DA-9A0D-47F5-9626-58A59BFC7202}" srcOrd="1" destOrd="0" presId="urn:microsoft.com/office/officeart/2005/8/layout/list1"/>
    <dgm:cxn modelId="{0ABF87D5-896C-4E49-8C1E-E5CA10998687}" srcId="{6D373E93-4C8B-4016-B0B1-BA3F3862C11A}" destId="{B303214B-373F-48B7-9297-F4660FB0ECDD}" srcOrd="0" destOrd="0" parTransId="{A7606A2A-FB51-4F7E-A15A-6BB3578C3153}" sibTransId="{8C896D37-67C1-444B-98A6-3378B081CA5F}"/>
    <dgm:cxn modelId="{92B95403-713F-47F0-8A0A-1940D548611C}" type="presOf" srcId="{733D0FEC-CA5E-46BB-B629-9ED1DAE9EB0C}" destId="{3057DD41-883D-4226-A64D-08325DE2A088}" srcOrd="0" destOrd="0" presId="urn:microsoft.com/office/officeart/2005/8/layout/list1"/>
    <dgm:cxn modelId="{42C4FBDB-C911-4F30-A46A-0A08959F08B0}" type="presOf" srcId="{985889B1-AFBB-4C7E-A3E1-02C377B7817A}" destId="{EA467463-5FA6-49FE-BE0D-3ABEB48AD36D}" srcOrd="0" destOrd="0" presId="urn:microsoft.com/office/officeart/2005/8/layout/list1"/>
    <dgm:cxn modelId="{BE813526-D695-464B-B408-A1F4E611EE46}" type="presOf" srcId="{985FD331-52D7-4CF5-A363-E01485550682}" destId="{5A25D463-6B51-4DA8-AB7E-07D0095A3204}" srcOrd="0" destOrd="0" presId="urn:microsoft.com/office/officeart/2005/8/layout/list1"/>
    <dgm:cxn modelId="{1C4DD6B2-D2A3-4D0F-A520-0E5D2150C33D}" type="presParOf" srcId="{D4D542A5-3B7E-41B9-ACA7-62936983B988}" destId="{D84F43C1-3F7C-4D88-BDA9-1ED20208A818}" srcOrd="0" destOrd="0" presId="urn:microsoft.com/office/officeart/2005/8/layout/list1"/>
    <dgm:cxn modelId="{7EC497B5-5B30-4F31-A038-5231AB4424F3}" type="presParOf" srcId="{D84F43C1-3F7C-4D88-BDA9-1ED20208A818}" destId="{3057DD41-883D-4226-A64D-08325DE2A088}" srcOrd="0" destOrd="0" presId="urn:microsoft.com/office/officeart/2005/8/layout/list1"/>
    <dgm:cxn modelId="{675787F5-4873-4F96-94CA-B9F3B79C4C46}" type="presParOf" srcId="{D84F43C1-3F7C-4D88-BDA9-1ED20208A818}" destId="{CE0D0318-EE43-4A9F-BD4D-70AA3942DA04}" srcOrd="1" destOrd="0" presId="urn:microsoft.com/office/officeart/2005/8/layout/list1"/>
    <dgm:cxn modelId="{7C02857C-5CF9-4A2F-AD33-885F9489BCFF}" type="presParOf" srcId="{D4D542A5-3B7E-41B9-ACA7-62936983B988}" destId="{B7CE1073-F96A-42F2-893B-84FC4559E22F}" srcOrd="1" destOrd="0" presId="urn:microsoft.com/office/officeart/2005/8/layout/list1"/>
    <dgm:cxn modelId="{AC397BE6-B221-4158-A67A-7B88D863310D}" type="presParOf" srcId="{D4D542A5-3B7E-41B9-ACA7-62936983B988}" destId="{10638A2F-0058-4B34-A923-D1443CC26734}" srcOrd="2" destOrd="0" presId="urn:microsoft.com/office/officeart/2005/8/layout/list1"/>
    <dgm:cxn modelId="{470E1943-4C16-49CB-BBA6-3039509C62D2}" type="presParOf" srcId="{D4D542A5-3B7E-41B9-ACA7-62936983B988}" destId="{22373E59-0704-44E1-A010-44AA243A5E76}" srcOrd="3" destOrd="0" presId="urn:microsoft.com/office/officeart/2005/8/layout/list1"/>
    <dgm:cxn modelId="{706181EC-9B2B-41D7-9C92-A02E5E75CBFC}" type="presParOf" srcId="{D4D542A5-3B7E-41B9-ACA7-62936983B988}" destId="{F0B08E77-AD36-4865-88A2-74F44C4BF35B}" srcOrd="4" destOrd="0" presId="urn:microsoft.com/office/officeart/2005/8/layout/list1"/>
    <dgm:cxn modelId="{6B53FFC2-82BB-46BF-9A0E-759590589520}" type="presParOf" srcId="{F0B08E77-AD36-4865-88A2-74F44C4BF35B}" destId="{16C690BA-4B4A-41F4-A62C-2C3DAAC47C81}" srcOrd="0" destOrd="0" presId="urn:microsoft.com/office/officeart/2005/8/layout/list1"/>
    <dgm:cxn modelId="{C3AD2D28-0BDA-4595-B5D1-3D5803B0C937}" type="presParOf" srcId="{F0B08E77-AD36-4865-88A2-74F44C4BF35B}" destId="{29099C66-9FA5-41BF-B4BE-32DA79C600F7}" srcOrd="1" destOrd="0" presId="urn:microsoft.com/office/officeart/2005/8/layout/list1"/>
    <dgm:cxn modelId="{1FC2C63A-4956-4358-AFDE-9E42B455CDEE}" type="presParOf" srcId="{D4D542A5-3B7E-41B9-ACA7-62936983B988}" destId="{3A254D67-32B3-4499-94AD-C1A0917FB54B}" srcOrd="5" destOrd="0" presId="urn:microsoft.com/office/officeart/2005/8/layout/list1"/>
    <dgm:cxn modelId="{365A0B97-A46A-482F-A2BA-BB7128228789}" type="presParOf" srcId="{D4D542A5-3B7E-41B9-ACA7-62936983B988}" destId="{86661E97-991A-4E07-848B-C5A0CEAFB84A}" srcOrd="6" destOrd="0" presId="urn:microsoft.com/office/officeart/2005/8/layout/list1"/>
    <dgm:cxn modelId="{EFCC2F78-6543-4C2F-957C-6B344B0F7818}" type="presParOf" srcId="{D4D542A5-3B7E-41B9-ACA7-62936983B988}" destId="{A3866E74-71C7-4D5E-92BB-77542C38EAAF}" srcOrd="7" destOrd="0" presId="urn:microsoft.com/office/officeart/2005/8/layout/list1"/>
    <dgm:cxn modelId="{FB2BEFB3-1B27-427E-9990-1000C8363E9E}" type="presParOf" srcId="{D4D542A5-3B7E-41B9-ACA7-62936983B988}" destId="{C3E583E9-6D6E-437A-BB5B-F24BBC60C0ED}" srcOrd="8" destOrd="0" presId="urn:microsoft.com/office/officeart/2005/8/layout/list1"/>
    <dgm:cxn modelId="{696E98DE-F129-4E31-BD79-2C50328C52DD}" type="presParOf" srcId="{C3E583E9-6D6E-437A-BB5B-F24BBC60C0ED}" destId="{5A25D463-6B51-4DA8-AB7E-07D0095A3204}" srcOrd="0" destOrd="0" presId="urn:microsoft.com/office/officeart/2005/8/layout/list1"/>
    <dgm:cxn modelId="{2549851C-880A-4C03-8313-3FE8E552B1D8}" type="presParOf" srcId="{C3E583E9-6D6E-437A-BB5B-F24BBC60C0ED}" destId="{F72592DA-9A0D-47F5-9626-58A59BFC7202}" srcOrd="1" destOrd="0" presId="urn:microsoft.com/office/officeart/2005/8/layout/list1"/>
    <dgm:cxn modelId="{91322209-6539-4B39-97FD-DEA627C6D6A6}" type="presParOf" srcId="{D4D542A5-3B7E-41B9-ACA7-62936983B988}" destId="{DD8352C0-4AC8-4936-BF4D-3EF42F55EA9A}" srcOrd="9" destOrd="0" presId="urn:microsoft.com/office/officeart/2005/8/layout/list1"/>
    <dgm:cxn modelId="{2C13245F-B78E-4F20-A62A-03752A601A2A}" type="presParOf" srcId="{D4D542A5-3B7E-41B9-ACA7-62936983B988}" destId="{091AF05B-DF83-4765-BA7A-D78BA7D53883}" srcOrd="10" destOrd="0" presId="urn:microsoft.com/office/officeart/2005/8/layout/list1"/>
    <dgm:cxn modelId="{E19DFC6A-AFCD-45F1-81C0-157C6A13F66C}" type="presParOf" srcId="{D4D542A5-3B7E-41B9-ACA7-62936983B988}" destId="{D0769EEB-3707-4A76-88A8-32333B8BC8F6}" srcOrd="11" destOrd="0" presId="urn:microsoft.com/office/officeart/2005/8/layout/list1"/>
    <dgm:cxn modelId="{799B017C-EDA6-4054-B8FC-843DF53EEA43}" type="presParOf" srcId="{D4D542A5-3B7E-41B9-ACA7-62936983B988}" destId="{889C5A92-5C22-46CC-9893-898ECEF9A2BD}" srcOrd="12" destOrd="0" presId="urn:microsoft.com/office/officeart/2005/8/layout/list1"/>
    <dgm:cxn modelId="{948D7F54-D522-420D-AC05-705E6D8DAF75}" type="presParOf" srcId="{889C5A92-5C22-46CC-9893-898ECEF9A2BD}" destId="{6020937C-D62E-4B47-AC51-16A15E26ED47}" srcOrd="0" destOrd="0" presId="urn:microsoft.com/office/officeart/2005/8/layout/list1"/>
    <dgm:cxn modelId="{2A13CAD5-0BA3-48C7-8E54-4FCFBC96DD85}" type="presParOf" srcId="{889C5A92-5C22-46CC-9893-898ECEF9A2BD}" destId="{CD7A3788-34D7-4AB5-BCF9-5D32296B2AD9}" srcOrd="1" destOrd="0" presId="urn:microsoft.com/office/officeart/2005/8/layout/list1"/>
    <dgm:cxn modelId="{B2D081BF-A53A-4ABA-9E6D-E501354F252A}" type="presParOf" srcId="{D4D542A5-3B7E-41B9-ACA7-62936983B988}" destId="{1695BEAF-4DEC-4BA0-AFE8-969AB15E031C}" srcOrd="13" destOrd="0" presId="urn:microsoft.com/office/officeart/2005/8/layout/list1"/>
    <dgm:cxn modelId="{B04D63A3-7F01-491D-A9ED-E45D712BC0A6}" type="presParOf" srcId="{D4D542A5-3B7E-41B9-ACA7-62936983B988}" destId="{581FC849-7C5B-423F-8A87-7C0FFFA755C1}" srcOrd="14" destOrd="0" presId="urn:microsoft.com/office/officeart/2005/8/layout/list1"/>
    <dgm:cxn modelId="{CE56168E-7F95-4069-B0AC-AE1762C9A2E2}" type="presParOf" srcId="{D4D542A5-3B7E-41B9-ACA7-62936983B988}" destId="{ED890C2E-B00B-4C37-8D54-B59C8975DE5C}" srcOrd="15" destOrd="0" presId="urn:microsoft.com/office/officeart/2005/8/layout/list1"/>
    <dgm:cxn modelId="{E8127E41-76A2-4822-8817-14E9D6EA8E61}" type="presParOf" srcId="{D4D542A5-3B7E-41B9-ACA7-62936983B988}" destId="{7E3D0B9B-AE95-4A41-A184-911E639365FD}" srcOrd="16" destOrd="0" presId="urn:microsoft.com/office/officeart/2005/8/layout/list1"/>
    <dgm:cxn modelId="{BF168AEF-4F48-48C7-93BE-315E3ABD1F47}" type="presParOf" srcId="{7E3D0B9B-AE95-4A41-A184-911E639365FD}" destId="{5ABE231F-A725-469C-800A-7461E827551A}" srcOrd="0" destOrd="0" presId="urn:microsoft.com/office/officeart/2005/8/layout/list1"/>
    <dgm:cxn modelId="{BDF4C388-4C1A-4851-8ADF-AA6DD667B525}" type="presParOf" srcId="{7E3D0B9B-AE95-4A41-A184-911E639365FD}" destId="{48902AFF-466B-492A-9C69-2DBFB0ABCBE9}" srcOrd="1" destOrd="0" presId="urn:microsoft.com/office/officeart/2005/8/layout/list1"/>
    <dgm:cxn modelId="{FFBBF7BC-85EE-4538-9158-BB416CD390B9}" type="presParOf" srcId="{D4D542A5-3B7E-41B9-ACA7-62936983B988}" destId="{F9805A66-DC87-44FC-A2EC-FB5C8349B506}" srcOrd="17" destOrd="0" presId="urn:microsoft.com/office/officeart/2005/8/layout/list1"/>
    <dgm:cxn modelId="{2BB36C5A-BB67-4C22-8019-5B12FE82A22E}" type="presParOf" srcId="{D4D542A5-3B7E-41B9-ACA7-62936983B988}" destId="{EA467463-5FA6-49FE-BE0D-3ABEB48AD36D}" srcOrd="18" destOrd="0" presId="urn:microsoft.com/office/officeart/2005/8/layout/list1"/>
    <dgm:cxn modelId="{C7E71207-ED88-46F0-8FB1-F7A5BE771BAF}" type="presParOf" srcId="{D4D542A5-3B7E-41B9-ACA7-62936983B988}" destId="{09F45EC7-CC63-413A-8363-D8C1B70EC99F}" srcOrd="19" destOrd="0" presId="urn:microsoft.com/office/officeart/2005/8/layout/list1"/>
    <dgm:cxn modelId="{3371D303-FD3F-453A-9F14-C88479BCF691}" type="presParOf" srcId="{D4D542A5-3B7E-41B9-ACA7-62936983B988}" destId="{F04B976D-0518-43DB-918A-B42A0CEE689E}" srcOrd="20" destOrd="0" presId="urn:microsoft.com/office/officeart/2005/8/layout/list1"/>
    <dgm:cxn modelId="{07A4A1B1-D997-4EF3-B69C-5E7DD212ADF3}" type="presParOf" srcId="{F04B976D-0518-43DB-918A-B42A0CEE689E}" destId="{605B0AF4-8BF4-414E-9CFC-8FD4CE4316B2}" srcOrd="0" destOrd="0" presId="urn:microsoft.com/office/officeart/2005/8/layout/list1"/>
    <dgm:cxn modelId="{36B84E19-9388-484C-8087-AA689017336D}" type="presParOf" srcId="{F04B976D-0518-43DB-918A-B42A0CEE689E}" destId="{5602357C-EFE6-48E1-9848-DECD417194A4}" srcOrd="1" destOrd="0" presId="urn:microsoft.com/office/officeart/2005/8/layout/list1"/>
    <dgm:cxn modelId="{F759F3AD-BD4D-47D9-B2EC-4D43424BEF94}" type="presParOf" srcId="{D4D542A5-3B7E-41B9-ACA7-62936983B988}" destId="{BCEDF509-1DC6-475C-A7E3-DBFD75489882}" srcOrd="21" destOrd="0" presId="urn:microsoft.com/office/officeart/2005/8/layout/list1"/>
    <dgm:cxn modelId="{6BFE6740-FA27-4291-AF38-9FEFEACB0A2A}" type="presParOf" srcId="{D4D542A5-3B7E-41B9-ACA7-62936983B988}" destId="{A7529690-F332-4B8B-AF48-DF195AAA7D3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74B189-CD99-4627-BCCA-23179195986C}">
      <dgm:prSet phldrT="[Text]" custT="1"/>
      <dgm:spPr/>
      <dgm:t>
        <a:bodyPr/>
        <a:lstStyle/>
        <a:p>
          <a:r>
            <a:rPr lang="en-GB" sz="1800" dirty="0" smtClean="0"/>
            <a:t>Service Portfolio Management</a:t>
          </a:r>
          <a:endParaRPr lang="en-GB" sz="1800" dirty="0"/>
        </a:p>
      </dgm:t>
    </dgm:pt>
    <dgm:pt modelId="{D6B34AFD-C3A1-4D98-BEED-19D5D0D9CD1F}" type="parTrans" cxnId="{BA4F3B1C-C40D-4819-BF01-F2825A7817FF}">
      <dgm:prSet/>
      <dgm:spPr/>
      <dgm:t>
        <a:bodyPr/>
        <a:lstStyle/>
        <a:p>
          <a:endParaRPr lang="en-GB"/>
        </a:p>
      </dgm:t>
    </dgm:pt>
    <dgm:pt modelId="{210114B5-91B0-4EFD-AD02-460A7B73F7D4}" type="sibTrans" cxnId="{BA4F3B1C-C40D-4819-BF01-F2825A7817FF}">
      <dgm:prSet/>
      <dgm:spPr/>
      <dgm:t>
        <a:bodyPr/>
        <a:lstStyle/>
        <a:p>
          <a:endParaRPr lang="en-GB"/>
        </a:p>
      </dgm:t>
    </dgm:pt>
    <dgm:pt modelId="{C39D44B4-6AEB-421F-BC58-C3C1F17E01FE}">
      <dgm:prSet phldrT="[Text]" custT="1"/>
      <dgm:spPr/>
      <dgm:t>
        <a:bodyPr/>
        <a:lstStyle/>
        <a:p>
          <a:r>
            <a:rPr lang="en-GB" sz="1800" dirty="0" smtClean="0"/>
            <a:t>Customer Relationship Management</a:t>
          </a:r>
          <a:endParaRPr lang="en-GB" sz="1800" dirty="0"/>
        </a:p>
      </dgm:t>
    </dgm:pt>
    <dgm:pt modelId="{377613AB-AE3A-4664-918F-085D59B8EC99}" type="parTrans" cxnId="{1B0209B2-748D-4C08-B73F-65990297FA8D}">
      <dgm:prSet/>
      <dgm:spPr/>
      <dgm:t>
        <a:bodyPr/>
        <a:lstStyle/>
        <a:p>
          <a:endParaRPr lang="en-GB"/>
        </a:p>
      </dgm:t>
    </dgm:pt>
    <dgm:pt modelId="{C99024F7-A325-4163-99A8-36468FDEB973}" type="sibTrans" cxnId="{1B0209B2-748D-4C08-B73F-65990297FA8D}">
      <dgm:prSet/>
      <dgm:spPr/>
      <dgm:t>
        <a:bodyPr/>
        <a:lstStyle/>
        <a:p>
          <a:endParaRPr lang="en-GB"/>
        </a:p>
      </dgm:t>
    </dgm:pt>
    <dgm:pt modelId="{7E9F15BB-33B7-4653-92A6-F6DACBAFF8D9}">
      <dgm:prSet phldrT="[Text]" custT="1"/>
      <dgm:spPr/>
      <dgm:t>
        <a:bodyPr/>
        <a:lstStyle/>
        <a:p>
          <a:r>
            <a:rPr lang="en-GB" sz="1800" dirty="0" smtClean="0"/>
            <a:t>Service Level Management</a:t>
          </a:r>
          <a:endParaRPr lang="en-GB" sz="1800" dirty="0"/>
        </a:p>
      </dgm:t>
    </dgm:pt>
    <dgm:pt modelId="{0001D9B5-3386-4CDC-94FB-9F27A7041513}" type="parTrans" cxnId="{9801C203-1F0E-440E-8933-AD379C58A972}">
      <dgm:prSet/>
      <dgm:spPr/>
      <dgm:t>
        <a:bodyPr/>
        <a:lstStyle/>
        <a:p>
          <a:endParaRPr lang="en-GB"/>
        </a:p>
      </dgm:t>
    </dgm:pt>
    <dgm:pt modelId="{F704178E-0BEB-4435-9E88-60113264C2ED}" type="sibTrans" cxnId="{9801C203-1F0E-440E-8933-AD379C58A972}">
      <dgm:prSet/>
      <dgm:spPr/>
      <dgm:t>
        <a:bodyPr/>
        <a:lstStyle/>
        <a:p>
          <a:endParaRPr lang="en-GB"/>
        </a:p>
      </dgm:t>
    </dgm:pt>
    <dgm:pt modelId="{494C2D8C-7FBE-4884-86D7-BB80FC8EF6D2}">
      <dgm:prSet phldrT="[Text]" custT="1"/>
      <dgm:spPr/>
      <dgm:t>
        <a:bodyPr/>
        <a:lstStyle/>
        <a:p>
          <a:r>
            <a:rPr lang="en-GB" sz="1800" dirty="0" smtClean="0"/>
            <a:t>Service Reporting Management</a:t>
          </a:r>
          <a:endParaRPr lang="en-GB" sz="1800" dirty="0"/>
        </a:p>
      </dgm:t>
    </dgm:pt>
    <dgm:pt modelId="{0E4AB8C1-FB50-4A87-B56A-EC139A8210BD}" type="parTrans" cxnId="{12944164-56EE-4ADF-9085-E15D312039A8}">
      <dgm:prSet/>
      <dgm:spPr/>
      <dgm:t>
        <a:bodyPr/>
        <a:lstStyle/>
        <a:p>
          <a:endParaRPr lang="en-GB"/>
        </a:p>
      </dgm:t>
    </dgm:pt>
    <dgm:pt modelId="{6403BC90-2E2D-44F6-B80A-D71E0D93D692}" type="sibTrans" cxnId="{12944164-56EE-4ADF-9085-E15D312039A8}">
      <dgm:prSet/>
      <dgm:spPr/>
      <dgm:t>
        <a:bodyPr/>
        <a:lstStyle/>
        <a:p>
          <a:endParaRPr lang="en-GB"/>
        </a:p>
      </dgm:t>
    </dgm:pt>
    <dgm:pt modelId="{CB62AE0C-BA72-417C-8B44-C12FF5F78640}">
      <dgm:prSet phldrT="[Text]" custT="1"/>
      <dgm:spPr/>
      <dgm:t>
        <a:bodyPr/>
        <a:lstStyle/>
        <a:p>
          <a:r>
            <a:rPr lang="en-GB" sz="1800" dirty="0" smtClean="0"/>
            <a:t>Supplier &amp; Federated members relationship Management</a:t>
          </a:r>
          <a:endParaRPr lang="en-GB" sz="1800" dirty="0"/>
        </a:p>
      </dgm:t>
    </dgm:pt>
    <dgm:pt modelId="{F6039D5A-FDE9-46FA-9CC2-68EA8424B005}" type="parTrans" cxnId="{915289B7-EB09-47AB-9526-1E663B0ECD74}">
      <dgm:prSet/>
      <dgm:spPr/>
      <dgm:t>
        <a:bodyPr/>
        <a:lstStyle/>
        <a:p>
          <a:endParaRPr lang="en-GB"/>
        </a:p>
      </dgm:t>
    </dgm:pt>
    <dgm:pt modelId="{870D4FF1-C50F-4C85-9545-A4CF9F184290}" type="sibTrans" cxnId="{915289B7-EB09-47AB-9526-1E663B0ECD74}">
      <dgm:prSet/>
      <dgm:spPr/>
      <dgm:t>
        <a:bodyPr/>
        <a:lstStyle/>
        <a:p>
          <a:endParaRPr lang="en-GB"/>
        </a:p>
      </dgm:t>
    </dgm:pt>
    <dgm:pt modelId="{13AC7079-9652-48BA-8AFA-823D5D4E6686}">
      <dgm:prSet phldrT="[Text]" custT="1"/>
      <dgm:spPr/>
      <dgm:t>
        <a:bodyPr/>
        <a:lstStyle/>
        <a:p>
          <a:r>
            <a:rPr lang="en-GB" sz="1800" dirty="0" smtClean="0"/>
            <a:t>Budgeting &amp; Accounting Management</a:t>
          </a:r>
          <a:endParaRPr lang="en-GB" sz="1800" dirty="0"/>
        </a:p>
      </dgm:t>
    </dgm:pt>
    <dgm:pt modelId="{201A7871-91AA-4F1A-9793-51FA2733427E}" type="parTrans" cxnId="{CB5932A2-643A-4C70-B2D8-A557A79A9F94}">
      <dgm:prSet/>
      <dgm:spPr/>
      <dgm:t>
        <a:bodyPr/>
        <a:lstStyle/>
        <a:p>
          <a:endParaRPr lang="en-GB"/>
        </a:p>
      </dgm:t>
    </dgm:pt>
    <dgm:pt modelId="{73109D99-BF2F-467D-A91F-A70BAA2DC4B1}" type="sibTrans" cxnId="{CB5932A2-643A-4C70-B2D8-A557A79A9F94}">
      <dgm:prSet/>
      <dgm:spPr/>
      <dgm:t>
        <a:bodyPr/>
        <a:lstStyle/>
        <a:p>
          <a:endParaRPr lang="en-GB"/>
        </a:p>
      </dgm:t>
    </dgm:pt>
    <dgm:pt modelId="{08810352-D486-4987-B36F-BB8F99377E89}">
      <dgm:prSet phldrT="[Text]" custT="1"/>
      <dgm:spPr/>
      <dgm:t>
        <a:bodyPr/>
        <a:lstStyle/>
        <a:p>
          <a:r>
            <a:rPr lang="en-GB" sz="1200" dirty="0" smtClean="0"/>
            <a:t>Manage the service portfolio; alignment of new or changed services with organisation strategy</a:t>
          </a:r>
          <a:endParaRPr lang="en-GB" sz="1200" dirty="0"/>
        </a:p>
      </dgm:t>
    </dgm:pt>
    <dgm:pt modelId="{5B402507-4834-4AF4-99E7-B2EF523916B8}" type="parTrans" cxnId="{ED556C39-8751-45E7-B121-26F1D434E36C}">
      <dgm:prSet/>
      <dgm:spPr/>
      <dgm:t>
        <a:bodyPr/>
        <a:lstStyle/>
        <a:p>
          <a:endParaRPr lang="en-GB"/>
        </a:p>
      </dgm:t>
    </dgm:pt>
    <dgm:pt modelId="{0EC220A8-4999-45FE-84E6-96371FAE623C}" type="sibTrans" cxnId="{ED556C39-8751-45E7-B121-26F1D434E36C}">
      <dgm:prSet/>
      <dgm:spPr/>
      <dgm:t>
        <a:bodyPr/>
        <a:lstStyle/>
        <a:p>
          <a:endParaRPr lang="en-GB"/>
        </a:p>
      </dgm:t>
    </dgm:pt>
    <dgm:pt modelId="{47602959-39E1-469B-8AB0-A726AD644561}">
      <dgm:prSet phldrT="[Text]" custT="1"/>
      <dgm:spPr/>
      <dgm:t>
        <a:bodyPr/>
        <a:lstStyle/>
        <a:p>
          <a:r>
            <a:rPr lang="en-GB" sz="1200" dirty="0" smtClean="0"/>
            <a:t> Maintain a service catalogue; define, agree and monitor relevant agreements (SLA, OLA, UA)</a:t>
          </a:r>
          <a:endParaRPr lang="en-GB" sz="1200" dirty="0"/>
        </a:p>
      </dgm:t>
    </dgm:pt>
    <dgm:pt modelId="{EADAA14E-AC73-4291-8702-861296F50485}" type="parTrans" cxnId="{164A4892-7098-46FE-9EC3-3FBB44EDEEF4}">
      <dgm:prSet/>
      <dgm:spPr/>
      <dgm:t>
        <a:bodyPr/>
        <a:lstStyle/>
        <a:p>
          <a:endParaRPr lang="en-GB"/>
        </a:p>
      </dgm:t>
    </dgm:pt>
    <dgm:pt modelId="{99CDEBB0-425F-4550-A5EA-86F5989CAE3F}" type="sibTrans" cxnId="{164A4892-7098-46FE-9EC3-3FBB44EDEEF4}">
      <dgm:prSet/>
      <dgm:spPr/>
      <dgm:t>
        <a:bodyPr/>
        <a:lstStyle/>
        <a:p>
          <a:endParaRPr lang="en-GB"/>
        </a:p>
      </dgm:t>
    </dgm:pt>
    <dgm:pt modelId="{9E9DF6D7-5517-476E-B0F8-321D2258FB81}">
      <dgm:prSet phldrT="[Text]" custT="1"/>
      <dgm:spPr/>
      <dgm:t>
        <a:bodyPr/>
        <a:lstStyle/>
        <a:p>
          <a:r>
            <a:rPr lang="en-GB" sz="1200" dirty="0" smtClean="0"/>
            <a:t> Specify all service reports and ensure its production according to specifications in a timely manner to support decision-making</a:t>
          </a:r>
          <a:endParaRPr lang="en-GB" sz="1200" dirty="0"/>
        </a:p>
      </dgm:t>
    </dgm:pt>
    <dgm:pt modelId="{5910D25F-B99A-4649-A031-81EF4CC327D1}" type="parTrans" cxnId="{B9300A11-732B-4A51-9F73-3A984D34A6FC}">
      <dgm:prSet/>
      <dgm:spPr/>
      <dgm:t>
        <a:bodyPr/>
        <a:lstStyle/>
        <a:p>
          <a:endParaRPr lang="en-GB"/>
        </a:p>
      </dgm:t>
    </dgm:pt>
    <dgm:pt modelId="{FD5372FB-241D-4858-879F-88D72820906C}" type="sibTrans" cxnId="{B9300A11-732B-4A51-9F73-3A984D34A6FC}">
      <dgm:prSet/>
      <dgm:spPr/>
      <dgm:t>
        <a:bodyPr/>
        <a:lstStyle/>
        <a:p>
          <a:endParaRPr lang="en-GB"/>
        </a:p>
      </dgm:t>
    </dgm:pt>
    <dgm:pt modelId="{F05D962A-5701-4734-ABCB-5A8939FBFC36}">
      <dgm:prSet phldrT="[Text]" custT="1"/>
      <dgm:spPr/>
      <dgm:t>
        <a:bodyPr/>
        <a:lstStyle/>
        <a:p>
          <a:r>
            <a:rPr lang="en-GB" sz="1200" dirty="0" smtClean="0"/>
            <a:t> Identify, record and analyse customer opportunities; manage service orders and maintain a good relationship with customers  </a:t>
          </a:r>
          <a:endParaRPr lang="en-GB" sz="1200" dirty="0"/>
        </a:p>
      </dgm:t>
    </dgm:pt>
    <dgm:pt modelId="{F588F700-352F-414A-B716-AF43B60D62FC}" type="parTrans" cxnId="{8CFB1AE7-82F0-4A0F-8807-F0274E9C8770}">
      <dgm:prSet/>
      <dgm:spPr/>
      <dgm:t>
        <a:bodyPr/>
        <a:lstStyle/>
        <a:p>
          <a:endParaRPr lang="en-GB"/>
        </a:p>
      </dgm:t>
    </dgm:pt>
    <dgm:pt modelId="{3286B06B-F214-42E9-BA5F-9E1E705AF27C}" type="sibTrans" cxnId="{8CFB1AE7-82F0-4A0F-8807-F0274E9C8770}">
      <dgm:prSet/>
      <dgm:spPr/>
      <dgm:t>
        <a:bodyPr/>
        <a:lstStyle/>
        <a:p>
          <a:endParaRPr lang="en-GB"/>
        </a:p>
      </dgm:t>
    </dgm:pt>
    <dgm:pt modelId="{6FC36943-BB27-4624-A6B2-067BA528BF62}">
      <dgm:prSet phldrT="[Text]" custT="1"/>
      <dgm:spPr/>
      <dgm:t>
        <a:bodyPr/>
        <a:lstStyle/>
        <a:p>
          <a:r>
            <a:rPr lang="en-GB" sz="1200" dirty="0" smtClean="0"/>
            <a:t> Establish and maintain a healthy relations with suppliers supporting the services; ensure the required capacity and monitor performance</a:t>
          </a:r>
          <a:endParaRPr lang="en-GB" sz="1200" dirty="0"/>
        </a:p>
      </dgm:t>
    </dgm:pt>
    <dgm:pt modelId="{1D9C7D85-4C3F-428B-8824-9E9A88DEC466}" type="parTrans" cxnId="{5EA5C239-5DBD-423C-B267-C2403E8FD80C}">
      <dgm:prSet/>
      <dgm:spPr/>
      <dgm:t>
        <a:bodyPr/>
        <a:lstStyle/>
        <a:p>
          <a:endParaRPr lang="en-GB"/>
        </a:p>
      </dgm:t>
    </dgm:pt>
    <dgm:pt modelId="{0D7A3F3C-2630-4619-977D-B4C5BEB8ADDE}" type="sibTrans" cxnId="{5EA5C239-5DBD-423C-B267-C2403E8FD80C}">
      <dgm:prSet/>
      <dgm:spPr/>
      <dgm:t>
        <a:bodyPr/>
        <a:lstStyle/>
        <a:p>
          <a:endParaRPr lang="en-GB"/>
        </a:p>
      </dgm:t>
    </dgm:pt>
    <dgm:pt modelId="{F07F66FF-9889-4E4D-AEE5-6B9276CB6F50}">
      <dgm:prSet phldrT="[Text]" custT="1"/>
      <dgm:spPr/>
      <dgm:t>
        <a:bodyPr/>
        <a:lstStyle/>
        <a:p>
          <a:r>
            <a:rPr lang="en-GB" sz="1200" dirty="0" smtClean="0"/>
            <a:t> Ensure effective management of budgeting, accounting for services</a:t>
          </a:r>
          <a:endParaRPr lang="en-GB" sz="1200" dirty="0"/>
        </a:p>
      </dgm:t>
    </dgm:pt>
    <dgm:pt modelId="{D603BF25-D736-497B-9954-5DD23F8D8216}" type="parTrans" cxnId="{A668E0CF-083E-4234-8171-CAAB3E0B3E44}">
      <dgm:prSet/>
      <dgm:spPr/>
      <dgm:t>
        <a:bodyPr/>
        <a:lstStyle/>
        <a:p>
          <a:endParaRPr lang="en-GB"/>
        </a:p>
      </dgm:t>
    </dgm:pt>
    <dgm:pt modelId="{0267B456-7164-4312-A99F-87EDE2BA8C1B}" type="sibTrans" cxnId="{A668E0CF-083E-4234-8171-CAAB3E0B3E44}">
      <dgm:prSet/>
      <dgm:spPr/>
      <dgm:t>
        <a:bodyPr/>
        <a:lstStyle/>
        <a:p>
          <a:endParaRPr lang="en-GB"/>
        </a:p>
      </dgm:t>
    </dgm:pt>
    <dgm:pt modelId="{A478A619-97F2-44E7-B204-70ED17358CF5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D2DFA7-DBE4-4511-BE89-66FB934AEC0A}" type="pres">
      <dgm:prSet presAssocID="{4E74B189-CD99-4627-BCCA-23179195986C}" presName="parentLin" presStyleCnt="0"/>
      <dgm:spPr/>
    </dgm:pt>
    <dgm:pt modelId="{B8F5DB69-2F77-4710-B047-20012C758E26}" type="pres">
      <dgm:prSet presAssocID="{4E74B189-CD99-4627-BCCA-23179195986C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A5C8181E-7400-4287-A382-9972F21DE3C8}" type="pres">
      <dgm:prSet presAssocID="{4E74B189-CD99-4627-BCCA-23179195986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671C5F-2CFB-4234-8239-A2CD5DAC1644}" type="pres">
      <dgm:prSet presAssocID="{4E74B189-CD99-4627-BCCA-23179195986C}" presName="negativeSpace" presStyleCnt="0"/>
      <dgm:spPr/>
    </dgm:pt>
    <dgm:pt modelId="{87DA3B23-FBF2-43D0-B3EA-0C99D14BC1E2}" type="pres">
      <dgm:prSet presAssocID="{4E74B189-CD99-4627-BCCA-23179195986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64CF2F-1866-44C5-85C8-163880085B98}" type="pres">
      <dgm:prSet presAssocID="{210114B5-91B0-4EFD-AD02-460A7B73F7D4}" presName="spaceBetweenRectangles" presStyleCnt="0"/>
      <dgm:spPr/>
    </dgm:pt>
    <dgm:pt modelId="{6EA8C540-CFB6-4A81-BC6D-5BFD18267CDB}" type="pres">
      <dgm:prSet presAssocID="{7E9F15BB-33B7-4653-92A6-F6DACBAFF8D9}" presName="parentLin" presStyleCnt="0"/>
      <dgm:spPr/>
    </dgm:pt>
    <dgm:pt modelId="{F101AB83-416B-4DE6-BF46-FCA23FF221B3}" type="pres">
      <dgm:prSet presAssocID="{7E9F15BB-33B7-4653-92A6-F6DACBAFF8D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73384F37-4615-4014-BFFA-CAC5A7E8304F}" type="pres">
      <dgm:prSet presAssocID="{7E9F15BB-33B7-4653-92A6-F6DACBAFF8D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AE7629-6160-4309-A35C-CB6FB49B5A07}" type="pres">
      <dgm:prSet presAssocID="{7E9F15BB-33B7-4653-92A6-F6DACBAFF8D9}" presName="negativeSpace" presStyleCnt="0"/>
      <dgm:spPr/>
    </dgm:pt>
    <dgm:pt modelId="{52825C55-3E36-4DCC-ABE3-C8BE68AB334B}" type="pres">
      <dgm:prSet presAssocID="{7E9F15BB-33B7-4653-92A6-F6DACBAFF8D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88BCD6-0B80-4845-8DD0-C534660FC6B8}" type="pres">
      <dgm:prSet presAssocID="{F704178E-0BEB-4435-9E88-60113264C2ED}" presName="spaceBetweenRectangles" presStyleCnt="0"/>
      <dgm:spPr/>
    </dgm:pt>
    <dgm:pt modelId="{C424411F-C40B-4DD9-939F-6E51D3E002E0}" type="pres">
      <dgm:prSet presAssocID="{494C2D8C-7FBE-4884-86D7-BB80FC8EF6D2}" presName="parentLin" presStyleCnt="0"/>
      <dgm:spPr/>
    </dgm:pt>
    <dgm:pt modelId="{BC1BF44D-42F7-42A4-A160-F577E01D9022}" type="pres">
      <dgm:prSet presAssocID="{494C2D8C-7FBE-4884-86D7-BB80FC8EF6D2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8DE4B248-BBF7-4F43-94FD-F7D156DBD251}" type="pres">
      <dgm:prSet presAssocID="{494C2D8C-7FBE-4884-86D7-BB80FC8EF6D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F8C94-8A02-41FD-9D3B-2850F8187422}" type="pres">
      <dgm:prSet presAssocID="{494C2D8C-7FBE-4884-86D7-BB80FC8EF6D2}" presName="negativeSpace" presStyleCnt="0"/>
      <dgm:spPr/>
    </dgm:pt>
    <dgm:pt modelId="{B98913B0-392D-4055-8899-F8D96EBEB03B}" type="pres">
      <dgm:prSet presAssocID="{494C2D8C-7FBE-4884-86D7-BB80FC8EF6D2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02BB59-5C20-490F-AF19-CAD7B670C4B2}" type="pres">
      <dgm:prSet presAssocID="{6403BC90-2E2D-44F6-B80A-D71E0D93D692}" presName="spaceBetweenRectangles" presStyleCnt="0"/>
      <dgm:spPr/>
    </dgm:pt>
    <dgm:pt modelId="{1CB3B006-3CB4-4EA0-8B25-0A4B8D395545}" type="pres">
      <dgm:prSet presAssocID="{C39D44B4-6AEB-421F-BC58-C3C1F17E01FE}" presName="parentLin" presStyleCnt="0"/>
      <dgm:spPr/>
    </dgm:pt>
    <dgm:pt modelId="{905C82B5-45FE-4515-9357-958DD67EC260}" type="pres">
      <dgm:prSet presAssocID="{C39D44B4-6AEB-421F-BC58-C3C1F17E01FE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4877BB11-B78D-4D41-B50E-527AB8AC34D0}" type="pres">
      <dgm:prSet presAssocID="{C39D44B4-6AEB-421F-BC58-C3C1F17E01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EF8BF7-BA06-4119-BC4C-D1C3E72C86B0}" type="pres">
      <dgm:prSet presAssocID="{C39D44B4-6AEB-421F-BC58-C3C1F17E01FE}" presName="negativeSpace" presStyleCnt="0"/>
      <dgm:spPr/>
    </dgm:pt>
    <dgm:pt modelId="{EB413954-0CEF-4322-8253-3110080D864D}" type="pres">
      <dgm:prSet presAssocID="{C39D44B4-6AEB-421F-BC58-C3C1F17E01F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3BE3FF-9599-429C-A34D-7CA77828CDA3}" type="pres">
      <dgm:prSet presAssocID="{C99024F7-A325-4163-99A8-36468FDEB973}" presName="spaceBetweenRectangles" presStyleCnt="0"/>
      <dgm:spPr/>
    </dgm:pt>
    <dgm:pt modelId="{8D68AEAD-E1B7-466B-8B6E-864A2746A312}" type="pres">
      <dgm:prSet presAssocID="{CB62AE0C-BA72-417C-8B44-C12FF5F78640}" presName="parentLin" presStyleCnt="0"/>
      <dgm:spPr/>
    </dgm:pt>
    <dgm:pt modelId="{84D6088D-C2BA-41AB-B306-F839633FE845}" type="pres">
      <dgm:prSet presAssocID="{CB62AE0C-BA72-417C-8B44-C12FF5F78640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79507CFF-3051-42A8-AB48-2485625C0FC9}" type="pres">
      <dgm:prSet presAssocID="{CB62AE0C-BA72-417C-8B44-C12FF5F7864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FDC527-99F6-4103-91A2-F20ED34BE775}" type="pres">
      <dgm:prSet presAssocID="{CB62AE0C-BA72-417C-8B44-C12FF5F78640}" presName="negativeSpace" presStyleCnt="0"/>
      <dgm:spPr/>
    </dgm:pt>
    <dgm:pt modelId="{C6E7FECB-D2A3-491A-8DEE-8DA632F37D80}" type="pres">
      <dgm:prSet presAssocID="{CB62AE0C-BA72-417C-8B44-C12FF5F78640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6167AC-3D80-4A2E-84D6-C4877BED75A4}" type="pres">
      <dgm:prSet presAssocID="{870D4FF1-C50F-4C85-9545-A4CF9F184290}" presName="spaceBetweenRectangles" presStyleCnt="0"/>
      <dgm:spPr/>
    </dgm:pt>
    <dgm:pt modelId="{C118F1C6-EBCA-4893-8274-BD6946D39861}" type="pres">
      <dgm:prSet presAssocID="{13AC7079-9652-48BA-8AFA-823D5D4E6686}" presName="parentLin" presStyleCnt="0"/>
      <dgm:spPr/>
    </dgm:pt>
    <dgm:pt modelId="{D6D6D759-D7CD-4B9A-834F-E67D88B7B52F}" type="pres">
      <dgm:prSet presAssocID="{13AC7079-9652-48BA-8AFA-823D5D4E6686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67FF9ADC-67F9-4AAD-BDCB-74FD782A6579}" type="pres">
      <dgm:prSet presAssocID="{13AC7079-9652-48BA-8AFA-823D5D4E668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9C97DD-29A4-4ADA-A144-E106A2FD5E0D}" type="pres">
      <dgm:prSet presAssocID="{13AC7079-9652-48BA-8AFA-823D5D4E6686}" presName="negativeSpace" presStyleCnt="0"/>
      <dgm:spPr/>
    </dgm:pt>
    <dgm:pt modelId="{E6C69BFB-ED75-4B0F-B966-D2C76F05F51D}" type="pres">
      <dgm:prSet presAssocID="{13AC7079-9652-48BA-8AFA-823D5D4E6686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AD6DC98-18D5-4FCC-83D8-96B361B2D4A5}" type="presOf" srcId="{989BBB61-B77D-41DA-8CBB-873206CFF6DB}" destId="{A478A619-97F2-44E7-B204-70ED17358CF5}" srcOrd="0" destOrd="0" presId="urn:microsoft.com/office/officeart/2005/8/layout/list1"/>
    <dgm:cxn modelId="{5EA5C239-5DBD-423C-B267-C2403E8FD80C}" srcId="{CB62AE0C-BA72-417C-8B44-C12FF5F78640}" destId="{6FC36943-BB27-4624-A6B2-067BA528BF62}" srcOrd="0" destOrd="0" parTransId="{1D9C7D85-4C3F-428B-8824-9E9A88DEC466}" sibTransId="{0D7A3F3C-2630-4619-977D-B4C5BEB8ADDE}"/>
    <dgm:cxn modelId="{1B0209B2-748D-4C08-B73F-65990297FA8D}" srcId="{989BBB61-B77D-41DA-8CBB-873206CFF6DB}" destId="{C39D44B4-6AEB-421F-BC58-C3C1F17E01FE}" srcOrd="3" destOrd="0" parTransId="{377613AB-AE3A-4664-918F-085D59B8EC99}" sibTransId="{C99024F7-A325-4163-99A8-36468FDEB973}"/>
    <dgm:cxn modelId="{866FD4FD-CD36-4D4D-9C27-DE42DB9ADB4D}" type="presOf" srcId="{6FC36943-BB27-4624-A6B2-067BA528BF62}" destId="{C6E7FECB-D2A3-491A-8DEE-8DA632F37D80}" srcOrd="0" destOrd="0" presId="urn:microsoft.com/office/officeart/2005/8/layout/list1"/>
    <dgm:cxn modelId="{655E88E9-CDB6-4C4E-906C-185D3753F3F4}" type="presOf" srcId="{CB62AE0C-BA72-417C-8B44-C12FF5F78640}" destId="{84D6088D-C2BA-41AB-B306-F839633FE845}" srcOrd="0" destOrd="0" presId="urn:microsoft.com/office/officeart/2005/8/layout/list1"/>
    <dgm:cxn modelId="{CB5932A2-643A-4C70-B2D8-A557A79A9F94}" srcId="{989BBB61-B77D-41DA-8CBB-873206CFF6DB}" destId="{13AC7079-9652-48BA-8AFA-823D5D4E6686}" srcOrd="5" destOrd="0" parTransId="{201A7871-91AA-4F1A-9793-51FA2733427E}" sibTransId="{73109D99-BF2F-467D-A91F-A70BAA2DC4B1}"/>
    <dgm:cxn modelId="{044D262E-6B23-4F56-A94E-F2C64DD9D869}" type="presOf" srcId="{47602959-39E1-469B-8AB0-A726AD644561}" destId="{52825C55-3E36-4DCC-ABE3-C8BE68AB334B}" srcOrd="0" destOrd="0" presId="urn:microsoft.com/office/officeart/2005/8/layout/list1"/>
    <dgm:cxn modelId="{FFC048E5-3B7E-4BF2-821D-CADFB016F26B}" type="presOf" srcId="{F05D962A-5701-4734-ABCB-5A8939FBFC36}" destId="{EB413954-0CEF-4322-8253-3110080D864D}" srcOrd="0" destOrd="0" presId="urn:microsoft.com/office/officeart/2005/8/layout/list1"/>
    <dgm:cxn modelId="{4CC2FCF2-1E26-4E2E-BB78-694C85FB1365}" type="presOf" srcId="{7E9F15BB-33B7-4653-92A6-F6DACBAFF8D9}" destId="{F101AB83-416B-4DE6-BF46-FCA23FF221B3}" srcOrd="0" destOrd="0" presId="urn:microsoft.com/office/officeart/2005/8/layout/list1"/>
    <dgm:cxn modelId="{78D52D03-A3C2-4D83-8FE6-D914C76B469B}" type="presOf" srcId="{CB62AE0C-BA72-417C-8B44-C12FF5F78640}" destId="{79507CFF-3051-42A8-AB48-2485625C0FC9}" srcOrd="1" destOrd="0" presId="urn:microsoft.com/office/officeart/2005/8/layout/list1"/>
    <dgm:cxn modelId="{88F78675-6454-4010-A594-3C6E60A2692E}" type="presOf" srcId="{494C2D8C-7FBE-4884-86D7-BB80FC8EF6D2}" destId="{BC1BF44D-42F7-42A4-A160-F577E01D9022}" srcOrd="0" destOrd="0" presId="urn:microsoft.com/office/officeart/2005/8/layout/list1"/>
    <dgm:cxn modelId="{5D4DE9D5-AB2D-4CEA-9BC7-05686334CA53}" type="presOf" srcId="{7E9F15BB-33B7-4653-92A6-F6DACBAFF8D9}" destId="{73384F37-4615-4014-BFFA-CAC5A7E8304F}" srcOrd="1" destOrd="0" presId="urn:microsoft.com/office/officeart/2005/8/layout/list1"/>
    <dgm:cxn modelId="{ED556C39-8751-45E7-B121-26F1D434E36C}" srcId="{4E74B189-CD99-4627-BCCA-23179195986C}" destId="{08810352-D486-4987-B36F-BB8F99377E89}" srcOrd="0" destOrd="0" parTransId="{5B402507-4834-4AF4-99E7-B2EF523916B8}" sibTransId="{0EC220A8-4999-45FE-84E6-96371FAE623C}"/>
    <dgm:cxn modelId="{BA4F3B1C-C40D-4819-BF01-F2825A7817FF}" srcId="{989BBB61-B77D-41DA-8CBB-873206CFF6DB}" destId="{4E74B189-CD99-4627-BCCA-23179195986C}" srcOrd="0" destOrd="0" parTransId="{D6B34AFD-C3A1-4D98-BEED-19D5D0D9CD1F}" sibTransId="{210114B5-91B0-4EFD-AD02-460A7B73F7D4}"/>
    <dgm:cxn modelId="{B9300A11-732B-4A51-9F73-3A984D34A6FC}" srcId="{494C2D8C-7FBE-4884-86D7-BB80FC8EF6D2}" destId="{9E9DF6D7-5517-476E-B0F8-321D2258FB81}" srcOrd="0" destOrd="0" parTransId="{5910D25F-B99A-4649-A031-81EF4CC327D1}" sibTransId="{FD5372FB-241D-4858-879F-88D72820906C}"/>
    <dgm:cxn modelId="{915289B7-EB09-47AB-9526-1E663B0ECD74}" srcId="{989BBB61-B77D-41DA-8CBB-873206CFF6DB}" destId="{CB62AE0C-BA72-417C-8B44-C12FF5F78640}" srcOrd="4" destOrd="0" parTransId="{F6039D5A-FDE9-46FA-9CC2-68EA8424B005}" sibTransId="{870D4FF1-C50F-4C85-9545-A4CF9F184290}"/>
    <dgm:cxn modelId="{75EB4937-6847-4525-A319-1C8B30C51504}" type="presOf" srcId="{F07F66FF-9889-4E4D-AEE5-6B9276CB6F50}" destId="{E6C69BFB-ED75-4B0F-B966-D2C76F05F51D}" srcOrd="0" destOrd="0" presId="urn:microsoft.com/office/officeart/2005/8/layout/list1"/>
    <dgm:cxn modelId="{C2C89826-9D25-40FA-949A-C31B597AB92C}" type="presOf" srcId="{C39D44B4-6AEB-421F-BC58-C3C1F17E01FE}" destId="{4877BB11-B78D-4D41-B50E-527AB8AC34D0}" srcOrd="1" destOrd="0" presId="urn:microsoft.com/office/officeart/2005/8/layout/list1"/>
    <dgm:cxn modelId="{F3034E77-BD8B-4A91-AE8A-EB00C686E80F}" type="presOf" srcId="{4E74B189-CD99-4627-BCCA-23179195986C}" destId="{A5C8181E-7400-4287-A382-9972F21DE3C8}" srcOrd="1" destOrd="0" presId="urn:microsoft.com/office/officeart/2005/8/layout/list1"/>
    <dgm:cxn modelId="{A668E0CF-083E-4234-8171-CAAB3E0B3E44}" srcId="{13AC7079-9652-48BA-8AFA-823D5D4E6686}" destId="{F07F66FF-9889-4E4D-AEE5-6B9276CB6F50}" srcOrd="0" destOrd="0" parTransId="{D603BF25-D736-497B-9954-5DD23F8D8216}" sibTransId="{0267B456-7164-4312-A99F-87EDE2BA8C1B}"/>
    <dgm:cxn modelId="{F06D1B72-7B2C-4319-BD10-41C66AEE3508}" type="presOf" srcId="{13AC7079-9652-48BA-8AFA-823D5D4E6686}" destId="{67FF9ADC-67F9-4AAD-BDCB-74FD782A6579}" srcOrd="1" destOrd="0" presId="urn:microsoft.com/office/officeart/2005/8/layout/list1"/>
    <dgm:cxn modelId="{7BE9CEFE-EA1C-445B-A0C3-A40D4C731A9F}" type="presOf" srcId="{494C2D8C-7FBE-4884-86D7-BB80FC8EF6D2}" destId="{8DE4B248-BBF7-4F43-94FD-F7D156DBD251}" srcOrd="1" destOrd="0" presId="urn:microsoft.com/office/officeart/2005/8/layout/list1"/>
    <dgm:cxn modelId="{74DF35F5-4858-44DC-B2A5-57DE36A3F79F}" type="presOf" srcId="{4E74B189-CD99-4627-BCCA-23179195986C}" destId="{B8F5DB69-2F77-4710-B047-20012C758E26}" srcOrd="0" destOrd="0" presId="urn:microsoft.com/office/officeart/2005/8/layout/list1"/>
    <dgm:cxn modelId="{12944164-56EE-4ADF-9085-E15D312039A8}" srcId="{989BBB61-B77D-41DA-8CBB-873206CFF6DB}" destId="{494C2D8C-7FBE-4884-86D7-BB80FC8EF6D2}" srcOrd="2" destOrd="0" parTransId="{0E4AB8C1-FB50-4A87-B56A-EC139A8210BD}" sibTransId="{6403BC90-2E2D-44F6-B80A-D71E0D93D692}"/>
    <dgm:cxn modelId="{9801C203-1F0E-440E-8933-AD379C58A972}" srcId="{989BBB61-B77D-41DA-8CBB-873206CFF6DB}" destId="{7E9F15BB-33B7-4653-92A6-F6DACBAFF8D9}" srcOrd="1" destOrd="0" parTransId="{0001D9B5-3386-4CDC-94FB-9F27A7041513}" sibTransId="{F704178E-0BEB-4435-9E88-60113264C2ED}"/>
    <dgm:cxn modelId="{164A4892-7098-46FE-9EC3-3FBB44EDEEF4}" srcId="{7E9F15BB-33B7-4653-92A6-F6DACBAFF8D9}" destId="{47602959-39E1-469B-8AB0-A726AD644561}" srcOrd="0" destOrd="0" parTransId="{EADAA14E-AC73-4291-8702-861296F50485}" sibTransId="{99CDEBB0-425F-4550-A5EA-86F5989CAE3F}"/>
    <dgm:cxn modelId="{61DC40B2-FEB3-435E-A469-EBA0B2AB639F}" type="presOf" srcId="{08810352-D486-4987-B36F-BB8F99377E89}" destId="{87DA3B23-FBF2-43D0-B3EA-0C99D14BC1E2}" srcOrd="0" destOrd="0" presId="urn:microsoft.com/office/officeart/2005/8/layout/list1"/>
    <dgm:cxn modelId="{41AAB898-D244-4483-AD0C-E87E993BA817}" type="presOf" srcId="{C39D44B4-6AEB-421F-BC58-C3C1F17E01FE}" destId="{905C82B5-45FE-4515-9357-958DD67EC260}" srcOrd="0" destOrd="0" presId="urn:microsoft.com/office/officeart/2005/8/layout/list1"/>
    <dgm:cxn modelId="{FCDE710E-2445-4831-B45F-0CAB24E56FB5}" type="presOf" srcId="{13AC7079-9652-48BA-8AFA-823D5D4E6686}" destId="{D6D6D759-D7CD-4B9A-834F-E67D88B7B52F}" srcOrd="0" destOrd="0" presId="urn:microsoft.com/office/officeart/2005/8/layout/list1"/>
    <dgm:cxn modelId="{4128E710-50D7-4E90-B7DD-213CB338AA93}" type="presOf" srcId="{9E9DF6D7-5517-476E-B0F8-321D2258FB81}" destId="{B98913B0-392D-4055-8899-F8D96EBEB03B}" srcOrd="0" destOrd="0" presId="urn:microsoft.com/office/officeart/2005/8/layout/list1"/>
    <dgm:cxn modelId="{8CFB1AE7-82F0-4A0F-8807-F0274E9C8770}" srcId="{C39D44B4-6AEB-421F-BC58-C3C1F17E01FE}" destId="{F05D962A-5701-4734-ABCB-5A8939FBFC36}" srcOrd="0" destOrd="0" parTransId="{F588F700-352F-414A-B716-AF43B60D62FC}" sibTransId="{3286B06B-F214-42E9-BA5F-9E1E705AF27C}"/>
    <dgm:cxn modelId="{F6447255-7939-40EF-AE35-8249AC0FE1F6}" type="presParOf" srcId="{A478A619-97F2-44E7-B204-70ED17358CF5}" destId="{ECD2DFA7-DBE4-4511-BE89-66FB934AEC0A}" srcOrd="0" destOrd="0" presId="urn:microsoft.com/office/officeart/2005/8/layout/list1"/>
    <dgm:cxn modelId="{4634F2BD-7363-4D9F-B3DF-0C7E84FA173F}" type="presParOf" srcId="{ECD2DFA7-DBE4-4511-BE89-66FB934AEC0A}" destId="{B8F5DB69-2F77-4710-B047-20012C758E26}" srcOrd="0" destOrd="0" presId="urn:microsoft.com/office/officeart/2005/8/layout/list1"/>
    <dgm:cxn modelId="{1BBDC48D-9864-4B9B-83B6-88B17DA58DFA}" type="presParOf" srcId="{ECD2DFA7-DBE4-4511-BE89-66FB934AEC0A}" destId="{A5C8181E-7400-4287-A382-9972F21DE3C8}" srcOrd="1" destOrd="0" presId="urn:microsoft.com/office/officeart/2005/8/layout/list1"/>
    <dgm:cxn modelId="{43B1310C-286E-43B0-A7DD-CA7892F4C3AF}" type="presParOf" srcId="{A478A619-97F2-44E7-B204-70ED17358CF5}" destId="{B3671C5F-2CFB-4234-8239-A2CD5DAC1644}" srcOrd="1" destOrd="0" presId="urn:microsoft.com/office/officeart/2005/8/layout/list1"/>
    <dgm:cxn modelId="{00C54A56-306C-4073-BA52-EE4D3F3E5CC9}" type="presParOf" srcId="{A478A619-97F2-44E7-B204-70ED17358CF5}" destId="{87DA3B23-FBF2-43D0-B3EA-0C99D14BC1E2}" srcOrd="2" destOrd="0" presId="urn:microsoft.com/office/officeart/2005/8/layout/list1"/>
    <dgm:cxn modelId="{417D70FE-80E6-4BB4-8398-0885EC6F38C3}" type="presParOf" srcId="{A478A619-97F2-44E7-B204-70ED17358CF5}" destId="{F964CF2F-1866-44C5-85C8-163880085B98}" srcOrd="3" destOrd="0" presId="urn:microsoft.com/office/officeart/2005/8/layout/list1"/>
    <dgm:cxn modelId="{643A9CC0-ADFE-44B9-8501-92416D767351}" type="presParOf" srcId="{A478A619-97F2-44E7-B204-70ED17358CF5}" destId="{6EA8C540-CFB6-4A81-BC6D-5BFD18267CDB}" srcOrd="4" destOrd="0" presId="urn:microsoft.com/office/officeart/2005/8/layout/list1"/>
    <dgm:cxn modelId="{94258505-8FB4-4D44-8237-79021B3D3F8E}" type="presParOf" srcId="{6EA8C540-CFB6-4A81-BC6D-5BFD18267CDB}" destId="{F101AB83-416B-4DE6-BF46-FCA23FF221B3}" srcOrd="0" destOrd="0" presId="urn:microsoft.com/office/officeart/2005/8/layout/list1"/>
    <dgm:cxn modelId="{AE09412D-B0FD-4C55-81D5-979C8E423EAD}" type="presParOf" srcId="{6EA8C540-CFB6-4A81-BC6D-5BFD18267CDB}" destId="{73384F37-4615-4014-BFFA-CAC5A7E8304F}" srcOrd="1" destOrd="0" presId="urn:microsoft.com/office/officeart/2005/8/layout/list1"/>
    <dgm:cxn modelId="{8F44D90F-73F2-496B-B41C-9D99B82AF00E}" type="presParOf" srcId="{A478A619-97F2-44E7-B204-70ED17358CF5}" destId="{76AE7629-6160-4309-A35C-CB6FB49B5A07}" srcOrd="5" destOrd="0" presId="urn:microsoft.com/office/officeart/2005/8/layout/list1"/>
    <dgm:cxn modelId="{E9C97F6C-FACD-42F8-971C-D735CBC600BE}" type="presParOf" srcId="{A478A619-97F2-44E7-B204-70ED17358CF5}" destId="{52825C55-3E36-4DCC-ABE3-C8BE68AB334B}" srcOrd="6" destOrd="0" presId="urn:microsoft.com/office/officeart/2005/8/layout/list1"/>
    <dgm:cxn modelId="{661F7DFF-26E4-4A11-AA4C-3ECB8CB5F251}" type="presParOf" srcId="{A478A619-97F2-44E7-B204-70ED17358CF5}" destId="{E588BCD6-0B80-4845-8DD0-C534660FC6B8}" srcOrd="7" destOrd="0" presId="urn:microsoft.com/office/officeart/2005/8/layout/list1"/>
    <dgm:cxn modelId="{041D07F4-03E4-4064-BDA5-198A46871DF2}" type="presParOf" srcId="{A478A619-97F2-44E7-B204-70ED17358CF5}" destId="{C424411F-C40B-4DD9-939F-6E51D3E002E0}" srcOrd="8" destOrd="0" presId="urn:microsoft.com/office/officeart/2005/8/layout/list1"/>
    <dgm:cxn modelId="{43418997-0C0F-46C1-B8D0-A05D79311A05}" type="presParOf" srcId="{C424411F-C40B-4DD9-939F-6E51D3E002E0}" destId="{BC1BF44D-42F7-42A4-A160-F577E01D9022}" srcOrd="0" destOrd="0" presId="urn:microsoft.com/office/officeart/2005/8/layout/list1"/>
    <dgm:cxn modelId="{3600681B-F604-4FAB-8AA9-A9FED3897CC0}" type="presParOf" srcId="{C424411F-C40B-4DD9-939F-6E51D3E002E0}" destId="{8DE4B248-BBF7-4F43-94FD-F7D156DBD251}" srcOrd="1" destOrd="0" presId="urn:microsoft.com/office/officeart/2005/8/layout/list1"/>
    <dgm:cxn modelId="{88648252-7B1A-4423-8818-478498737CEE}" type="presParOf" srcId="{A478A619-97F2-44E7-B204-70ED17358CF5}" destId="{C29F8C94-8A02-41FD-9D3B-2850F8187422}" srcOrd="9" destOrd="0" presId="urn:microsoft.com/office/officeart/2005/8/layout/list1"/>
    <dgm:cxn modelId="{95C8202D-369C-478B-B1DD-80AB31709A47}" type="presParOf" srcId="{A478A619-97F2-44E7-B204-70ED17358CF5}" destId="{B98913B0-392D-4055-8899-F8D96EBEB03B}" srcOrd="10" destOrd="0" presId="urn:microsoft.com/office/officeart/2005/8/layout/list1"/>
    <dgm:cxn modelId="{BF0C2409-A326-406D-A8B5-CC3B773341C1}" type="presParOf" srcId="{A478A619-97F2-44E7-B204-70ED17358CF5}" destId="{6D02BB59-5C20-490F-AF19-CAD7B670C4B2}" srcOrd="11" destOrd="0" presId="urn:microsoft.com/office/officeart/2005/8/layout/list1"/>
    <dgm:cxn modelId="{50CB0710-8883-4FE1-A3C7-6D4D7EB55EB5}" type="presParOf" srcId="{A478A619-97F2-44E7-B204-70ED17358CF5}" destId="{1CB3B006-3CB4-4EA0-8B25-0A4B8D395545}" srcOrd="12" destOrd="0" presId="urn:microsoft.com/office/officeart/2005/8/layout/list1"/>
    <dgm:cxn modelId="{A7F5632A-5320-4B45-9D47-E7CDEB1146F8}" type="presParOf" srcId="{1CB3B006-3CB4-4EA0-8B25-0A4B8D395545}" destId="{905C82B5-45FE-4515-9357-958DD67EC260}" srcOrd="0" destOrd="0" presId="urn:microsoft.com/office/officeart/2005/8/layout/list1"/>
    <dgm:cxn modelId="{DEAF4DC2-3D7A-43C3-9AE0-12BE4A90CA22}" type="presParOf" srcId="{1CB3B006-3CB4-4EA0-8B25-0A4B8D395545}" destId="{4877BB11-B78D-4D41-B50E-527AB8AC34D0}" srcOrd="1" destOrd="0" presId="urn:microsoft.com/office/officeart/2005/8/layout/list1"/>
    <dgm:cxn modelId="{287CD4B2-F3F9-4DE3-9A0B-40425087CD41}" type="presParOf" srcId="{A478A619-97F2-44E7-B204-70ED17358CF5}" destId="{6CEF8BF7-BA06-4119-BC4C-D1C3E72C86B0}" srcOrd="13" destOrd="0" presId="urn:microsoft.com/office/officeart/2005/8/layout/list1"/>
    <dgm:cxn modelId="{0506A8F5-81DC-45F2-B2AD-C2BBB12908DC}" type="presParOf" srcId="{A478A619-97F2-44E7-B204-70ED17358CF5}" destId="{EB413954-0CEF-4322-8253-3110080D864D}" srcOrd="14" destOrd="0" presId="urn:microsoft.com/office/officeart/2005/8/layout/list1"/>
    <dgm:cxn modelId="{63272D92-385F-4D05-B1BC-BCC0C4CE8183}" type="presParOf" srcId="{A478A619-97F2-44E7-B204-70ED17358CF5}" destId="{3A3BE3FF-9599-429C-A34D-7CA77828CDA3}" srcOrd="15" destOrd="0" presId="urn:microsoft.com/office/officeart/2005/8/layout/list1"/>
    <dgm:cxn modelId="{91F97C98-1A99-4888-A743-ECE3E8103144}" type="presParOf" srcId="{A478A619-97F2-44E7-B204-70ED17358CF5}" destId="{8D68AEAD-E1B7-466B-8B6E-864A2746A312}" srcOrd="16" destOrd="0" presId="urn:microsoft.com/office/officeart/2005/8/layout/list1"/>
    <dgm:cxn modelId="{95658A37-4804-4863-A222-57871BD75360}" type="presParOf" srcId="{8D68AEAD-E1B7-466B-8B6E-864A2746A312}" destId="{84D6088D-C2BA-41AB-B306-F839633FE845}" srcOrd="0" destOrd="0" presId="urn:microsoft.com/office/officeart/2005/8/layout/list1"/>
    <dgm:cxn modelId="{3DD2364B-603D-4FF1-B593-41D6DF9A2A7A}" type="presParOf" srcId="{8D68AEAD-E1B7-466B-8B6E-864A2746A312}" destId="{79507CFF-3051-42A8-AB48-2485625C0FC9}" srcOrd="1" destOrd="0" presId="urn:microsoft.com/office/officeart/2005/8/layout/list1"/>
    <dgm:cxn modelId="{377964C7-869D-4B67-A806-D3DEB06E0233}" type="presParOf" srcId="{A478A619-97F2-44E7-B204-70ED17358CF5}" destId="{0FFDC527-99F6-4103-91A2-F20ED34BE775}" srcOrd="17" destOrd="0" presId="urn:microsoft.com/office/officeart/2005/8/layout/list1"/>
    <dgm:cxn modelId="{4414483A-FDF9-4EC3-8BD1-9EFD25881CF9}" type="presParOf" srcId="{A478A619-97F2-44E7-B204-70ED17358CF5}" destId="{C6E7FECB-D2A3-491A-8DEE-8DA632F37D80}" srcOrd="18" destOrd="0" presId="urn:microsoft.com/office/officeart/2005/8/layout/list1"/>
    <dgm:cxn modelId="{A3864058-F8EB-4309-937D-BFB79157FB17}" type="presParOf" srcId="{A478A619-97F2-44E7-B204-70ED17358CF5}" destId="{0D6167AC-3D80-4A2E-84D6-C4877BED75A4}" srcOrd="19" destOrd="0" presId="urn:microsoft.com/office/officeart/2005/8/layout/list1"/>
    <dgm:cxn modelId="{D103E125-E74B-48D3-9981-754DED324C53}" type="presParOf" srcId="{A478A619-97F2-44E7-B204-70ED17358CF5}" destId="{C118F1C6-EBCA-4893-8274-BD6946D39861}" srcOrd="20" destOrd="0" presId="urn:microsoft.com/office/officeart/2005/8/layout/list1"/>
    <dgm:cxn modelId="{34A9125D-48C1-459A-9061-ADDA9415BF5F}" type="presParOf" srcId="{C118F1C6-EBCA-4893-8274-BD6946D39861}" destId="{D6D6D759-D7CD-4B9A-834F-E67D88B7B52F}" srcOrd="0" destOrd="0" presId="urn:microsoft.com/office/officeart/2005/8/layout/list1"/>
    <dgm:cxn modelId="{AC9FA535-9832-4AC4-93A3-74CDE2A5FF7C}" type="presParOf" srcId="{C118F1C6-EBCA-4893-8274-BD6946D39861}" destId="{67FF9ADC-67F9-4AAD-BDCB-74FD782A6579}" srcOrd="1" destOrd="0" presId="urn:microsoft.com/office/officeart/2005/8/layout/list1"/>
    <dgm:cxn modelId="{E0DB0EBC-5A15-4E70-9A08-D7DE35B77F50}" type="presParOf" srcId="{A478A619-97F2-44E7-B204-70ED17358CF5}" destId="{A09C97DD-29A4-4ADA-A144-E106A2FD5E0D}" srcOrd="21" destOrd="0" presId="urn:microsoft.com/office/officeart/2005/8/layout/list1"/>
    <dgm:cxn modelId="{224DA760-026B-4810-A64C-A7F8CDF851AB}" type="presParOf" srcId="{A478A619-97F2-44E7-B204-70ED17358CF5}" destId="{E6C69BFB-ED75-4B0F-B966-D2C76F05F51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9BBB61-B77D-41DA-8CBB-873206CFF6DB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9D4DC091-ECE6-434B-BB24-F61ACBF8BB50}">
      <dgm:prSet phldrT="[Text]" custT="1"/>
      <dgm:spPr/>
      <dgm:t>
        <a:bodyPr/>
        <a:lstStyle/>
        <a:p>
          <a:r>
            <a:rPr lang="en-GB" sz="1800" dirty="0" smtClean="0"/>
            <a:t>Capacity Management</a:t>
          </a:r>
          <a:endParaRPr lang="en-GB" sz="1800" b="1" dirty="0"/>
        </a:p>
      </dgm:t>
    </dgm:pt>
    <dgm:pt modelId="{45C20564-2A97-41BD-9673-D6CBC7B298B6}" type="parTrans" cxnId="{5724081F-0BD6-453E-9D73-042443CFF902}">
      <dgm:prSet/>
      <dgm:spPr/>
      <dgm:t>
        <a:bodyPr/>
        <a:lstStyle/>
        <a:p>
          <a:endParaRPr lang="en-GB"/>
        </a:p>
      </dgm:t>
    </dgm:pt>
    <dgm:pt modelId="{F5FE33B2-3A60-449E-A941-599812ACA02F}" type="sibTrans" cxnId="{5724081F-0BD6-453E-9D73-042443CFF902}">
      <dgm:prSet/>
      <dgm:spPr/>
      <dgm:t>
        <a:bodyPr/>
        <a:lstStyle/>
        <a:p>
          <a:endParaRPr lang="en-GB"/>
        </a:p>
      </dgm:t>
    </dgm:pt>
    <dgm:pt modelId="{4663B3F0-67F7-4802-AB01-CA3293B0BF82}">
      <dgm:prSet phldrT="[Text]" custT="1"/>
      <dgm:spPr/>
      <dgm:t>
        <a:bodyPr/>
        <a:lstStyle/>
        <a:p>
          <a:r>
            <a:rPr lang="en-GB" sz="1800" dirty="0" smtClean="0"/>
            <a:t>Service Availability &amp; Continuity Management</a:t>
          </a:r>
          <a:endParaRPr lang="en-GB" sz="1800" dirty="0"/>
        </a:p>
      </dgm:t>
    </dgm:pt>
    <dgm:pt modelId="{6FF58594-1943-4572-995C-53579592B15B}" type="parTrans" cxnId="{6D6567CE-05DC-457C-8FA8-79B9A8AB2623}">
      <dgm:prSet/>
      <dgm:spPr/>
      <dgm:t>
        <a:bodyPr/>
        <a:lstStyle/>
        <a:p>
          <a:endParaRPr lang="en-GB"/>
        </a:p>
      </dgm:t>
    </dgm:pt>
    <dgm:pt modelId="{32E50DC3-83BF-470E-A959-4FAA2754B594}" type="sibTrans" cxnId="{6D6567CE-05DC-457C-8FA8-79B9A8AB2623}">
      <dgm:prSet/>
      <dgm:spPr/>
      <dgm:t>
        <a:bodyPr/>
        <a:lstStyle/>
        <a:p>
          <a:endParaRPr lang="en-GB"/>
        </a:p>
      </dgm:t>
    </dgm:pt>
    <dgm:pt modelId="{2D893A07-0684-4368-8098-66CF3923E2B6}">
      <dgm:prSet phldrT="[Text]" custT="1"/>
      <dgm:spPr/>
      <dgm:t>
        <a:bodyPr/>
        <a:lstStyle/>
        <a:p>
          <a:r>
            <a:rPr lang="en-GB" sz="1800" dirty="0" smtClean="0"/>
            <a:t>Incident &amp; Service Request Management</a:t>
          </a:r>
          <a:endParaRPr lang="en-GB" sz="1800" dirty="0"/>
        </a:p>
      </dgm:t>
    </dgm:pt>
    <dgm:pt modelId="{10B38784-3630-47A1-95F6-D24AC24BAEBA}" type="parTrans" cxnId="{CFAEF8D9-CD23-47BE-928D-2F922F68BE48}">
      <dgm:prSet/>
      <dgm:spPr/>
      <dgm:t>
        <a:bodyPr/>
        <a:lstStyle/>
        <a:p>
          <a:endParaRPr lang="en-GB"/>
        </a:p>
      </dgm:t>
    </dgm:pt>
    <dgm:pt modelId="{251194C0-FDF1-46D1-B1C5-AAC506D06594}" type="sibTrans" cxnId="{CFAEF8D9-CD23-47BE-928D-2F922F68BE48}">
      <dgm:prSet/>
      <dgm:spPr/>
      <dgm:t>
        <a:bodyPr/>
        <a:lstStyle/>
        <a:p>
          <a:endParaRPr lang="en-GB"/>
        </a:p>
      </dgm:t>
    </dgm:pt>
    <dgm:pt modelId="{978B57F3-9AD7-4B0C-B7D7-6A686C443621}">
      <dgm:prSet phldrT="[Text]" custT="1"/>
      <dgm:spPr/>
      <dgm:t>
        <a:bodyPr/>
        <a:lstStyle/>
        <a:p>
          <a:r>
            <a:rPr lang="en-GB" sz="1800" dirty="0" smtClean="0"/>
            <a:t>Problem Management</a:t>
          </a:r>
          <a:endParaRPr lang="en-GB" sz="1800" dirty="0"/>
        </a:p>
      </dgm:t>
    </dgm:pt>
    <dgm:pt modelId="{8E36A806-A100-4FD5-B43A-4CB48B4E636A}" type="parTrans" cxnId="{1C695FB6-283A-47BA-A3F3-5B554CCF88E5}">
      <dgm:prSet/>
      <dgm:spPr/>
      <dgm:t>
        <a:bodyPr/>
        <a:lstStyle/>
        <a:p>
          <a:endParaRPr lang="en-GB"/>
        </a:p>
      </dgm:t>
    </dgm:pt>
    <dgm:pt modelId="{F9C56489-0D41-4C09-BAC2-71DE1B740412}" type="sibTrans" cxnId="{1C695FB6-283A-47BA-A3F3-5B554CCF88E5}">
      <dgm:prSet/>
      <dgm:spPr/>
      <dgm:t>
        <a:bodyPr/>
        <a:lstStyle/>
        <a:p>
          <a:endParaRPr lang="en-GB"/>
        </a:p>
      </dgm:t>
    </dgm:pt>
    <dgm:pt modelId="{BD24CAF7-4831-44C1-83B6-65203D295EB6}">
      <dgm:prSet phldrT="[Text]" custT="1"/>
      <dgm:spPr/>
      <dgm:t>
        <a:bodyPr/>
        <a:lstStyle/>
        <a:p>
          <a:r>
            <a:rPr lang="en-GB" sz="1800" dirty="0" smtClean="0"/>
            <a:t>Configuration Management</a:t>
          </a:r>
          <a:endParaRPr lang="en-GB" sz="1800" dirty="0"/>
        </a:p>
      </dgm:t>
    </dgm:pt>
    <dgm:pt modelId="{1F9E8CCA-10EF-4B24-ACBB-42159D0CB807}" type="parTrans" cxnId="{CA450773-7FCB-4A80-8703-1BF21C1DB116}">
      <dgm:prSet/>
      <dgm:spPr/>
      <dgm:t>
        <a:bodyPr/>
        <a:lstStyle/>
        <a:p>
          <a:endParaRPr lang="en-GB"/>
        </a:p>
      </dgm:t>
    </dgm:pt>
    <dgm:pt modelId="{BB7C163D-ACB6-49A1-BB43-AF8415D4ECE9}" type="sibTrans" cxnId="{CA450773-7FCB-4A80-8703-1BF21C1DB116}">
      <dgm:prSet/>
      <dgm:spPr/>
      <dgm:t>
        <a:bodyPr/>
        <a:lstStyle/>
        <a:p>
          <a:endParaRPr lang="en-GB"/>
        </a:p>
      </dgm:t>
    </dgm:pt>
    <dgm:pt modelId="{D6E0B4A3-2B4B-44A1-9ACF-ECB49C44D06F}">
      <dgm:prSet phldrT="[Text]" custT="1"/>
      <dgm:spPr/>
      <dgm:t>
        <a:bodyPr/>
        <a:lstStyle/>
        <a:p>
          <a:r>
            <a:rPr lang="en-GB" sz="1800" dirty="0" smtClean="0"/>
            <a:t>Change Management</a:t>
          </a:r>
          <a:endParaRPr lang="en-GB" sz="1800" dirty="0"/>
        </a:p>
      </dgm:t>
    </dgm:pt>
    <dgm:pt modelId="{77F2C2B8-6E36-4621-BF99-EBA02B85A505}" type="parTrans" cxnId="{E28BFA78-B1E9-4B66-BEB3-0702708FB11F}">
      <dgm:prSet/>
      <dgm:spPr/>
      <dgm:t>
        <a:bodyPr/>
        <a:lstStyle/>
        <a:p>
          <a:endParaRPr lang="en-GB"/>
        </a:p>
      </dgm:t>
    </dgm:pt>
    <dgm:pt modelId="{A72E7293-CE96-4B21-948A-16AC2100AB48}" type="sibTrans" cxnId="{E28BFA78-B1E9-4B66-BEB3-0702708FB11F}">
      <dgm:prSet/>
      <dgm:spPr/>
      <dgm:t>
        <a:bodyPr/>
        <a:lstStyle/>
        <a:p>
          <a:endParaRPr lang="en-GB"/>
        </a:p>
      </dgm:t>
    </dgm:pt>
    <dgm:pt modelId="{0752BF41-7E07-4E17-B45C-E0F62997755F}">
      <dgm:prSet phldrT="[Text]" custT="1"/>
      <dgm:spPr/>
      <dgm:t>
        <a:bodyPr/>
        <a:lstStyle/>
        <a:p>
          <a:r>
            <a:rPr lang="en-GB" sz="1800" dirty="0" smtClean="0"/>
            <a:t>Release &amp; Deployment Management</a:t>
          </a:r>
          <a:endParaRPr lang="en-GB" sz="1800" dirty="0"/>
        </a:p>
      </dgm:t>
    </dgm:pt>
    <dgm:pt modelId="{221BA86E-876C-4F32-898A-BD607705526A}" type="parTrans" cxnId="{0724CFA9-85AA-46EC-BBBD-717308AC2756}">
      <dgm:prSet/>
      <dgm:spPr/>
      <dgm:t>
        <a:bodyPr/>
        <a:lstStyle/>
        <a:p>
          <a:endParaRPr lang="en-GB"/>
        </a:p>
      </dgm:t>
    </dgm:pt>
    <dgm:pt modelId="{F131FC5E-46E5-4D14-AB53-2132D5D1B3D6}" type="sibTrans" cxnId="{0724CFA9-85AA-46EC-BBBD-717308AC2756}">
      <dgm:prSet/>
      <dgm:spPr/>
      <dgm:t>
        <a:bodyPr/>
        <a:lstStyle/>
        <a:p>
          <a:endParaRPr lang="en-GB"/>
        </a:p>
      </dgm:t>
    </dgm:pt>
    <dgm:pt modelId="{8931DEAE-0DF3-453A-8EE0-59B9F66E7ED9}">
      <dgm:prSet phldrT="[Text]" custT="1"/>
      <dgm:spPr/>
      <dgm:t>
        <a:bodyPr/>
        <a:lstStyle/>
        <a:p>
          <a:r>
            <a:rPr lang="en-GB" sz="1200" dirty="0" smtClean="0"/>
            <a:t> Ensures sufficient capacities to meet agreed service levels and monitor performance requirements for services</a:t>
          </a:r>
          <a:endParaRPr lang="en-GB" sz="1200" b="1" dirty="0"/>
        </a:p>
      </dgm:t>
    </dgm:pt>
    <dgm:pt modelId="{9D13EF84-9C80-4DD3-9C24-0908DE6E4C2D}" type="parTrans" cxnId="{1B692F29-977A-480B-B009-1254E2A22DEB}">
      <dgm:prSet/>
      <dgm:spPr/>
      <dgm:t>
        <a:bodyPr/>
        <a:lstStyle/>
        <a:p>
          <a:endParaRPr lang="en-GB"/>
        </a:p>
      </dgm:t>
    </dgm:pt>
    <dgm:pt modelId="{F27AF618-8E41-48C6-B7C2-4D1079A4AAF8}" type="sibTrans" cxnId="{1B692F29-977A-480B-B009-1254E2A22DEB}">
      <dgm:prSet/>
      <dgm:spPr/>
      <dgm:t>
        <a:bodyPr/>
        <a:lstStyle/>
        <a:p>
          <a:endParaRPr lang="en-GB"/>
        </a:p>
      </dgm:t>
    </dgm:pt>
    <dgm:pt modelId="{B8C0D893-83F2-4D73-A05D-4674BF8696EE}">
      <dgm:prSet phldrT="[Text]" custT="1"/>
      <dgm:spPr/>
      <dgm:t>
        <a:bodyPr/>
        <a:lstStyle/>
        <a:p>
          <a:r>
            <a:rPr lang="en-GB" sz="1200" dirty="0" smtClean="0"/>
            <a:t> Ensure sufficient service availability to meet agreed requirements and adequate service continuity in case of exceptional situations</a:t>
          </a:r>
          <a:endParaRPr lang="en-GB" sz="1200" dirty="0"/>
        </a:p>
      </dgm:t>
    </dgm:pt>
    <dgm:pt modelId="{95BC8506-697F-447D-9789-A9FEE9071454}" type="parTrans" cxnId="{20C8F988-77FC-4466-96EC-D75BC8AC2528}">
      <dgm:prSet/>
      <dgm:spPr/>
      <dgm:t>
        <a:bodyPr/>
        <a:lstStyle/>
        <a:p>
          <a:endParaRPr lang="en-GB"/>
        </a:p>
      </dgm:t>
    </dgm:pt>
    <dgm:pt modelId="{81D15CD3-6632-4C06-959E-7D8AC0453E10}" type="sibTrans" cxnId="{20C8F988-77FC-4466-96EC-D75BC8AC2528}">
      <dgm:prSet/>
      <dgm:spPr/>
      <dgm:t>
        <a:bodyPr/>
        <a:lstStyle/>
        <a:p>
          <a:endParaRPr lang="en-GB"/>
        </a:p>
      </dgm:t>
    </dgm:pt>
    <dgm:pt modelId="{1DAB24C0-17D8-4EB3-9913-9152A57F7199}">
      <dgm:prSet phldrT="[Text]" custT="1"/>
      <dgm:spPr/>
      <dgm:t>
        <a:bodyPr/>
        <a:lstStyle/>
        <a:p>
          <a:r>
            <a:rPr lang="en-GB" sz="1200" dirty="0" smtClean="0"/>
            <a:t> Restore normal / agreed service operation  in case of an incident; respond to user service requests</a:t>
          </a:r>
          <a:endParaRPr lang="en-GB" sz="1200" dirty="0"/>
        </a:p>
      </dgm:t>
    </dgm:pt>
    <dgm:pt modelId="{E103BD24-1242-4729-81AE-7DE1D8FBC3B5}" type="parTrans" cxnId="{FB417ACF-F067-4BED-BB7C-26DFB6CA6DFA}">
      <dgm:prSet/>
      <dgm:spPr/>
      <dgm:t>
        <a:bodyPr/>
        <a:lstStyle/>
        <a:p>
          <a:endParaRPr lang="en-GB"/>
        </a:p>
      </dgm:t>
    </dgm:pt>
    <dgm:pt modelId="{7EFAEF1E-A431-43B2-B6C8-FF634562B6B7}" type="sibTrans" cxnId="{FB417ACF-F067-4BED-BB7C-26DFB6CA6DFA}">
      <dgm:prSet/>
      <dgm:spPr/>
      <dgm:t>
        <a:bodyPr/>
        <a:lstStyle/>
        <a:p>
          <a:endParaRPr lang="en-GB"/>
        </a:p>
      </dgm:t>
    </dgm:pt>
    <dgm:pt modelId="{B49B8472-14F9-4724-B824-B85B1CEE6EB8}">
      <dgm:prSet phldrT="[Text]" custT="1"/>
      <dgm:spPr/>
      <dgm:t>
        <a:bodyPr/>
        <a:lstStyle/>
        <a:p>
          <a:r>
            <a:rPr lang="en-GB" sz="1200" dirty="0" smtClean="0"/>
            <a:t> Investigate the root causes of (recurring) incidents in order to avoid future recurrence of incidents</a:t>
          </a:r>
          <a:endParaRPr lang="en-GB" sz="1200" dirty="0"/>
        </a:p>
      </dgm:t>
    </dgm:pt>
    <dgm:pt modelId="{1343D721-6686-4516-BC78-8260637050E5}" type="parTrans" cxnId="{3AB2538C-7730-4600-A322-7A3F4509BCAC}">
      <dgm:prSet/>
      <dgm:spPr/>
      <dgm:t>
        <a:bodyPr/>
        <a:lstStyle/>
        <a:p>
          <a:endParaRPr lang="en-GB"/>
        </a:p>
      </dgm:t>
    </dgm:pt>
    <dgm:pt modelId="{5EF6E246-EEA7-40BD-B39C-3C9AF6E124FA}" type="sibTrans" cxnId="{3AB2538C-7730-4600-A322-7A3F4509BCAC}">
      <dgm:prSet/>
      <dgm:spPr/>
      <dgm:t>
        <a:bodyPr/>
        <a:lstStyle/>
        <a:p>
          <a:endParaRPr lang="en-GB"/>
        </a:p>
      </dgm:t>
    </dgm:pt>
    <dgm:pt modelId="{2BC44425-B64D-4318-AA41-FDF20F93553A}">
      <dgm:prSet phldrT="[Text]" custT="1"/>
      <dgm:spPr/>
      <dgm:t>
        <a:bodyPr/>
        <a:lstStyle/>
        <a:p>
          <a:r>
            <a:rPr lang="en-GB" sz="1200" dirty="0" smtClean="0"/>
            <a:t> Provide and maintain an information about logical model of service components and its configuration</a:t>
          </a:r>
          <a:endParaRPr lang="en-GB" sz="1200" dirty="0"/>
        </a:p>
      </dgm:t>
    </dgm:pt>
    <dgm:pt modelId="{C8421EAE-2431-4457-9CD7-464B835C613B}" type="parTrans" cxnId="{141FFA84-D058-4928-9826-1C5B06D97B22}">
      <dgm:prSet/>
      <dgm:spPr/>
      <dgm:t>
        <a:bodyPr/>
        <a:lstStyle/>
        <a:p>
          <a:endParaRPr lang="en-GB"/>
        </a:p>
      </dgm:t>
    </dgm:pt>
    <dgm:pt modelId="{B24F7E95-9EE0-4F30-811C-E6E909A8F5F5}" type="sibTrans" cxnId="{141FFA84-D058-4928-9826-1C5B06D97B22}">
      <dgm:prSet/>
      <dgm:spPr/>
      <dgm:t>
        <a:bodyPr/>
        <a:lstStyle/>
        <a:p>
          <a:endParaRPr lang="en-GB"/>
        </a:p>
      </dgm:t>
    </dgm:pt>
    <dgm:pt modelId="{32B78CED-E41C-4251-8464-E9A127CB99CD}">
      <dgm:prSet phldrT="[Text]" custT="1"/>
      <dgm:spPr/>
      <dgm:t>
        <a:bodyPr/>
        <a:lstStyle/>
        <a:p>
          <a:r>
            <a:rPr lang="en-GB" sz="1200" dirty="0" smtClean="0"/>
            <a:t> Ensure changes are planned, approved, implemented and reviewed in a controlled manner</a:t>
          </a:r>
          <a:endParaRPr lang="en-GB" sz="1200" dirty="0"/>
        </a:p>
      </dgm:t>
    </dgm:pt>
    <dgm:pt modelId="{3047D92C-66C4-4EB0-8418-25727DE9712B}" type="parTrans" cxnId="{EA26C2ED-367C-4163-9E57-643F65406557}">
      <dgm:prSet/>
      <dgm:spPr/>
      <dgm:t>
        <a:bodyPr/>
        <a:lstStyle/>
        <a:p>
          <a:endParaRPr lang="en-GB"/>
        </a:p>
      </dgm:t>
    </dgm:pt>
    <dgm:pt modelId="{26579F3F-7537-44C2-A276-7E999CEFDBF1}" type="sibTrans" cxnId="{EA26C2ED-367C-4163-9E57-643F65406557}">
      <dgm:prSet/>
      <dgm:spPr/>
      <dgm:t>
        <a:bodyPr/>
        <a:lstStyle/>
        <a:p>
          <a:endParaRPr lang="en-GB"/>
        </a:p>
      </dgm:t>
    </dgm:pt>
    <dgm:pt modelId="{83B13696-9C05-4801-98E2-2A2BDEB0ECC9}">
      <dgm:prSet phldrT="[Text]" custT="1"/>
      <dgm:spPr/>
      <dgm:t>
        <a:bodyPr/>
        <a:lstStyle/>
        <a:p>
          <a:r>
            <a:rPr lang="en-GB" sz="1200" dirty="0" smtClean="0"/>
            <a:t>  Manage releases, so that changes can be tested and deployed to the live environment </a:t>
          </a:r>
          <a:endParaRPr lang="en-GB" sz="1200" dirty="0"/>
        </a:p>
      </dgm:t>
    </dgm:pt>
    <dgm:pt modelId="{702BD9D0-A1C7-4CD1-ACED-4378ADAE65C7}" type="parTrans" cxnId="{809A3E63-B98D-4CAB-B4DC-86F090183A17}">
      <dgm:prSet/>
      <dgm:spPr/>
      <dgm:t>
        <a:bodyPr/>
        <a:lstStyle/>
        <a:p>
          <a:endParaRPr lang="en-GB"/>
        </a:p>
      </dgm:t>
    </dgm:pt>
    <dgm:pt modelId="{0152BEDE-990F-4F9F-8E39-5A9108C0D34E}" type="sibTrans" cxnId="{809A3E63-B98D-4CAB-B4DC-86F090183A17}">
      <dgm:prSet/>
      <dgm:spPr/>
      <dgm:t>
        <a:bodyPr/>
        <a:lstStyle/>
        <a:p>
          <a:endParaRPr lang="en-GB"/>
        </a:p>
      </dgm:t>
    </dgm:pt>
    <dgm:pt modelId="{99612E5A-6D2D-4B93-AED3-1840879668C8}" type="pres">
      <dgm:prSet presAssocID="{989BBB61-B77D-41DA-8CBB-873206CFF6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DDF15E6-C5C4-4A83-B4CD-BCC504901DE5}" type="pres">
      <dgm:prSet presAssocID="{9D4DC091-ECE6-434B-BB24-F61ACBF8BB50}" presName="parentLin" presStyleCnt="0"/>
      <dgm:spPr/>
      <dgm:t>
        <a:bodyPr/>
        <a:lstStyle/>
        <a:p>
          <a:endParaRPr lang="en-GB"/>
        </a:p>
      </dgm:t>
    </dgm:pt>
    <dgm:pt modelId="{9DD259C6-23B4-439C-8D24-CBC8E13770CA}" type="pres">
      <dgm:prSet presAssocID="{9D4DC091-ECE6-434B-BB24-F61ACBF8BB50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6B1C85D7-80E5-416D-B598-2703C832D662}" type="pres">
      <dgm:prSet presAssocID="{9D4DC091-ECE6-434B-BB24-F61ACBF8BB50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34CAD9-E479-436A-AF26-9BFD9FFC4BBE}" type="pres">
      <dgm:prSet presAssocID="{9D4DC091-ECE6-434B-BB24-F61ACBF8BB50}" presName="negativeSpace" presStyleCnt="0"/>
      <dgm:spPr/>
      <dgm:t>
        <a:bodyPr/>
        <a:lstStyle/>
        <a:p>
          <a:endParaRPr lang="en-GB"/>
        </a:p>
      </dgm:t>
    </dgm:pt>
    <dgm:pt modelId="{E55ED27A-B89A-4405-8E5B-498E01C82DFB}" type="pres">
      <dgm:prSet presAssocID="{9D4DC091-ECE6-434B-BB24-F61ACBF8BB50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6350D2-A1A0-47C0-8164-BA3BFE9027D4}" type="pres">
      <dgm:prSet presAssocID="{F5FE33B2-3A60-449E-A941-599812ACA02F}" presName="spaceBetweenRectangles" presStyleCnt="0"/>
      <dgm:spPr/>
      <dgm:t>
        <a:bodyPr/>
        <a:lstStyle/>
        <a:p>
          <a:endParaRPr lang="en-GB"/>
        </a:p>
      </dgm:t>
    </dgm:pt>
    <dgm:pt modelId="{37A6279D-1BC2-4BEA-9D2C-5B7113DEB749}" type="pres">
      <dgm:prSet presAssocID="{4663B3F0-67F7-4802-AB01-CA3293B0BF82}" presName="parentLin" presStyleCnt="0"/>
      <dgm:spPr/>
      <dgm:t>
        <a:bodyPr/>
        <a:lstStyle/>
        <a:p>
          <a:endParaRPr lang="en-GB"/>
        </a:p>
      </dgm:t>
    </dgm:pt>
    <dgm:pt modelId="{52838385-EE93-4091-822A-EEC376EB157F}" type="pres">
      <dgm:prSet presAssocID="{4663B3F0-67F7-4802-AB01-CA3293B0BF82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1C21F2F3-725F-4FF2-9BE8-628514D51F2A}" type="pres">
      <dgm:prSet presAssocID="{4663B3F0-67F7-4802-AB01-CA3293B0BF8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87C408-3C66-451D-B40B-D759EB695450}" type="pres">
      <dgm:prSet presAssocID="{4663B3F0-67F7-4802-AB01-CA3293B0BF82}" presName="negativeSpace" presStyleCnt="0"/>
      <dgm:spPr/>
      <dgm:t>
        <a:bodyPr/>
        <a:lstStyle/>
        <a:p>
          <a:endParaRPr lang="en-GB"/>
        </a:p>
      </dgm:t>
    </dgm:pt>
    <dgm:pt modelId="{9BC4F3EA-D223-440A-93F9-9B7DB4548737}" type="pres">
      <dgm:prSet presAssocID="{4663B3F0-67F7-4802-AB01-CA3293B0BF82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DE908-BDCE-4E67-963E-056C9A3A7A96}" type="pres">
      <dgm:prSet presAssocID="{32E50DC3-83BF-470E-A959-4FAA2754B594}" presName="spaceBetweenRectangles" presStyleCnt="0"/>
      <dgm:spPr/>
      <dgm:t>
        <a:bodyPr/>
        <a:lstStyle/>
        <a:p>
          <a:endParaRPr lang="en-GB"/>
        </a:p>
      </dgm:t>
    </dgm:pt>
    <dgm:pt modelId="{18C43300-D7B3-4E12-9F9D-60B6830A2C75}" type="pres">
      <dgm:prSet presAssocID="{2D893A07-0684-4368-8098-66CF3923E2B6}" presName="parentLin" presStyleCnt="0"/>
      <dgm:spPr/>
      <dgm:t>
        <a:bodyPr/>
        <a:lstStyle/>
        <a:p>
          <a:endParaRPr lang="en-GB"/>
        </a:p>
      </dgm:t>
    </dgm:pt>
    <dgm:pt modelId="{B0E900CD-664D-4802-9F45-2C218ED62947}" type="pres">
      <dgm:prSet presAssocID="{2D893A07-0684-4368-8098-66CF3923E2B6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268E89B7-3120-4DED-B6E8-40258BD4DB86}" type="pres">
      <dgm:prSet presAssocID="{2D893A07-0684-4368-8098-66CF3923E2B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C6D2F2-55F4-4967-AB8E-5143EBF45D04}" type="pres">
      <dgm:prSet presAssocID="{2D893A07-0684-4368-8098-66CF3923E2B6}" presName="negativeSpace" presStyleCnt="0"/>
      <dgm:spPr/>
      <dgm:t>
        <a:bodyPr/>
        <a:lstStyle/>
        <a:p>
          <a:endParaRPr lang="en-GB"/>
        </a:p>
      </dgm:t>
    </dgm:pt>
    <dgm:pt modelId="{F20A4947-CF64-4A9C-85AA-2990EE13361C}" type="pres">
      <dgm:prSet presAssocID="{2D893A07-0684-4368-8098-66CF3923E2B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BDD185-E5E1-4A53-A41A-02237ED3B98F}" type="pres">
      <dgm:prSet presAssocID="{251194C0-FDF1-46D1-B1C5-AAC506D06594}" presName="spaceBetweenRectangles" presStyleCnt="0"/>
      <dgm:spPr/>
      <dgm:t>
        <a:bodyPr/>
        <a:lstStyle/>
        <a:p>
          <a:endParaRPr lang="en-GB"/>
        </a:p>
      </dgm:t>
    </dgm:pt>
    <dgm:pt modelId="{125057F3-515E-42E8-B001-E47CC5D80FA4}" type="pres">
      <dgm:prSet presAssocID="{978B57F3-9AD7-4B0C-B7D7-6A686C443621}" presName="parentLin" presStyleCnt="0"/>
      <dgm:spPr/>
      <dgm:t>
        <a:bodyPr/>
        <a:lstStyle/>
        <a:p>
          <a:endParaRPr lang="en-GB"/>
        </a:p>
      </dgm:t>
    </dgm:pt>
    <dgm:pt modelId="{0DA4A801-A21B-428B-9D8F-FF8FCE434BD3}" type="pres">
      <dgm:prSet presAssocID="{978B57F3-9AD7-4B0C-B7D7-6A686C443621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0BE23466-CEDF-44EB-B4DB-63E67DCC926C}" type="pres">
      <dgm:prSet presAssocID="{978B57F3-9AD7-4B0C-B7D7-6A686C44362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021D6F-7C6E-4B59-90BD-9D9B3B62C0BB}" type="pres">
      <dgm:prSet presAssocID="{978B57F3-9AD7-4B0C-B7D7-6A686C443621}" presName="negativeSpace" presStyleCnt="0"/>
      <dgm:spPr/>
      <dgm:t>
        <a:bodyPr/>
        <a:lstStyle/>
        <a:p>
          <a:endParaRPr lang="en-GB"/>
        </a:p>
      </dgm:t>
    </dgm:pt>
    <dgm:pt modelId="{0BA83136-9A5E-4411-A72A-D0F7BF4B5B72}" type="pres">
      <dgm:prSet presAssocID="{978B57F3-9AD7-4B0C-B7D7-6A686C44362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ACCB40-65A4-400A-B7DA-420A062E2299}" type="pres">
      <dgm:prSet presAssocID="{F9C56489-0D41-4C09-BAC2-71DE1B740412}" presName="spaceBetweenRectangles" presStyleCnt="0"/>
      <dgm:spPr/>
      <dgm:t>
        <a:bodyPr/>
        <a:lstStyle/>
        <a:p>
          <a:endParaRPr lang="en-GB"/>
        </a:p>
      </dgm:t>
    </dgm:pt>
    <dgm:pt modelId="{CF0B7B94-3FEF-48B9-8B6B-15B88905786B}" type="pres">
      <dgm:prSet presAssocID="{BD24CAF7-4831-44C1-83B6-65203D295EB6}" presName="parentLin" presStyleCnt="0"/>
      <dgm:spPr/>
      <dgm:t>
        <a:bodyPr/>
        <a:lstStyle/>
        <a:p>
          <a:endParaRPr lang="en-GB"/>
        </a:p>
      </dgm:t>
    </dgm:pt>
    <dgm:pt modelId="{09395418-C839-4E51-B485-4F70E35D0DD4}" type="pres">
      <dgm:prSet presAssocID="{BD24CAF7-4831-44C1-83B6-65203D295EB6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EBB553CB-6C4D-4D5E-9415-AAEF79FA0AA6}" type="pres">
      <dgm:prSet presAssocID="{BD24CAF7-4831-44C1-83B6-65203D295EB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E8C886-DA66-4B13-9681-A0962D7C4919}" type="pres">
      <dgm:prSet presAssocID="{BD24CAF7-4831-44C1-83B6-65203D295EB6}" presName="negativeSpace" presStyleCnt="0"/>
      <dgm:spPr/>
      <dgm:t>
        <a:bodyPr/>
        <a:lstStyle/>
        <a:p>
          <a:endParaRPr lang="en-GB"/>
        </a:p>
      </dgm:t>
    </dgm:pt>
    <dgm:pt modelId="{0D6975F4-2E8B-43B1-AC8D-BFDE6178BB88}" type="pres">
      <dgm:prSet presAssocID="{BD24CAF7-4831-44C1-83B6-65203D295EB6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266EE-62CF-4848-A335-D4102D12050C}" type="pres">
      <dgm:prSet presAssocID="{BB7C163D-ACB6-49A1-BB43-AF8415D4ECE9}" presName="spaceBetweenRectangles" presStyleCnt="0"/>
      <dgm:spPr/>
      <dgm:t>
        <a:bodyPr/>
        <a:lstStyle/>
        <a:p>
          <a:endParaRPr lang="en-GB"/>
        </a:p>
      </dgm:t>
    </dgm:pt>
    <dgm:pt modelId="{9192B69C-0BEA-4298-ABD5-DB046E23E54B}" type="pres">
      <dgm:prSet presAssocID="{D6E0B4A3-2B4B-44A1-9ACF-ECB49C44D06F}" presName="parentLin" presStyleCnt="0"/>
      <dgm:spPr/>
      <dgm:t>
        <a:bodyPr/>
        <a:lstStyle/>
        <a:p>
          <a:endParaRPr lang="en-GB"/>
        </a:p>
      </dgm:t>
    </dgm:pt>
    <dgm:pt modelId="{8B712E8F-14EF-49CD-981C-76DE71CAAE96}" type="pres">
      <dgm:prSet presAssocID="{D6E0B4A3-2B4B-44A1-9ACF-ECB49C44D06F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8C00419D-40B2-4DCD-AE13-5453FF394023}" type="pres">
      <dgm:prSet presAssocID="{D6E0B4A3-2B4B-44A1-9ACF-ECB49C44D06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01B985-B6BE-4C6A-BC82-EAE9B3E03FAF}" type="pres">
      <dgm:prSet presAssocID="{D6E0B4A3-2B4B-44A1-9ACF-ECB49C44D06F}" presName="negativeSpace" presStyleCnt="0"/>
      <dgm:spPr/>
      <dgm:t>
        <a:bodyPr/>
        <a:lstStyle/>
        <a:p>
          <a:endParaRPr lang="en-GB"/>
        </a:p>
      </dgm:t>
    </dgm:pt>
    <dgm:pt modelId="{B66B27E0-1EF5-4800-A7AB-B1A5BFB3ACE8}" type="pres">
      <dgm:prSet presAssocID="{D6E0B4A3-2B4B-44A1-9ACF-ECB49C44D06F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B0B8DE-9E0D-495B-BB79-8661D6E8A497}" type="pres">
      <dgm:prSet presAssocID="{A72E7293-CE96-4B21-948A-16AC2100AB48}" presName="spaceBetweenRectangles" presStyleCnt="0"/>
      <dgm:spPr/>
      <dgm:t>
        <a:bodyPr/>
        <a:lstStyle/>
        <a:p>
          <a:endParaRPr lang="en-GB"/>
        </a:p>
      </dgm:t>
    </dgm:pt>
    <dgm:pt modelId="{5030DE5F-D53F-47AA-9929-E3EF368DAF36}" type="pres">
      <dgm:prSet presAssocID="{0752BF41-7E07-4E17-B45C-E0F62997755F}" presName="parentLin" presStyleCnt="0"/>
      <dgm:spPr/>
      <dgm:t>
        <a:bodyPr/>
        <a:lstStyle/>
        <a:p>
          <a:endParaRPr lang="en-GB"/>
        </a:p>
      </dgm:t>
    </dgm:pt>
    <dgm:pt modelId="{A2C6CB8E-7319-4E4B-960E-3D883FA0A176}" type="pres">
      <dgm:prSet presAssocID="{0752BF41-7E07-4E17-B45C-E0F62997755F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8E8105E6-E5E6-4D0B-AE84-05905A719256}" type="pres">
      <dgm:prSet presAssocID="{0752BF41-7E07-4E17-B45C-E0F62997755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699C7-9121-4DCE-B7EA-008A6125D0E5}" type="pres">
      <dgm:prSet presAssocID="{0752BF41-7E07-4E17-B45C-E0F62997755F}" presName="negativeSpace" presStyleCnt="0"/>
      <dgm:spPr/>
      <dgm:t>
        <a:bodyPr/>
        <a:lstStyle/>
        <a:p>
          <a:endParaRPr lang="en-GB"/>
        </a:p>
      </dgm:t>
    </dgm:pt>
    <dgm:pt modelId="{6030D24E-70A2-425E-BC26-89018B551B74}" type="pres">
      <dgm:prSet presAssocID="{0752BF41-7E07-4E17-B45C-E0F62997755F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F81D59-3F38-4E55-9576-B4E6E13C37BF}" type="presOf" srcId="{D6E0B4A3-2B4B-44A1-9ACF-ECB49C44D06F}" destId="{8B712E8F-14EF-49CD-981C-76DE71CAAE96}" srcOrd="0" destOrd="0" presId="urn:microsoft.com/office/officeart/2005/8/layout/list1"/>
    <dgm:cxn modelId="{650C78AA-8AB5-4590-8680-E2E770074B78}" type="presOf" srcId="{2D893A07-0684-4368-8098-66CF3923E2B6}" destId="{B0E900CD-664D-4802-9F45-2C218ED62947}" srcOrd="0" destOrd="0" presId="urn:microsoft.com/office/officeart/2005/8/layout/list1"/>
    <dgm:cxn modelId="{CFAEF8D9-CD23-47BE-928D-2F922F68BE48}" srcId="{989BBB61-B77D-41DA-8CBB-873206CFF6DB}" destId="{2D893A07-0684-4368-8098-66CF3923E2B6}" srcOrd="2" destOrd="0" parTransId="{10B38784-3630-47A1-95F6-D24AC24BAEBA}" sibTransId="{251194C0-FDF1-46D1-B1C5-AAC506D06594}"/>
    <dgm:cxn modelId="{EA26C2ED-367C-4163-9E57-643F65406557}" srcId="{D6E0B4A3-2B4B-44A1-9ACF-ECB49C44D06F}" destId="{32B78CED-E41C-4251-8464-E9A127CB99CD}" srcOrd="0" destOrd="0" parTransId="{3047D92C-66C4-4EB0-8418-25727DE9712B}" sibTransId="{26579F3F-7537-44C2-A276-7E999CEFDBF1}"/>
    <dgm:cxn modelId="{3A0879C7-8D6A-4374-B4FC-5075629A7EB4}" type="presOf" srcId="{0752BF41-7E07-4E17-B45C-E0F62997755F}" destId="{8E8105E6-E5E6-4D0B-AE84-05905A719256}" srcOrd="1" destOrd="0" presId="urn:microsoft.com/office/officeart/2005/8/layout/list1"/>
    <dgm:cxn modelId="{D48F7893-5A37-4BE5-A433-218811026CF7}" type="presOf" srcId="{BD24CAF7-4831-44C1-83B6-65203D295EB6}" destId="{EBB553CB-6C4D-4D5E-9415-AAEF79FA0AA6}" srcOrd="1" destOrd="0" presId="urn:microsoft.com/office/officeart/2005/8/layout/list1"/>
    <dgm:cxn modelId="{0724CFA9-85AA-46EC-BBBD-717308AC2756}" srcId="{989BBB61-B77D-41DA-8CBB-873206CFF6DB}" destId="{0752BF41-7E07-4E17-B45C-E0F62997755F}" srcOrd="6" destOrd="0" parTransId="{221BA86E-876C-4F32-898A-BD607705526A}" sibTransId="{F131FC5E-46E5-4D14-AB53-2132D5D1B3D6}"/>
    <dgm:cxn modelId="{2F4552E9-29FE-4B0F-919E-8E8707325458}" type="presOf" srcId="{8931DEAE-0DF3-453A-8EE0-59B9F66E7ED9}" destId="{E55ED27A-B89A-4405-8E5B-498E01C82DFB}" srcOrd="0" destOrd="0" presId="urn:microsoft.com/office/officeart/2005/8/layout/list1"/>
    <dgm:cxn modelId="{3AB2538C-7730-4600-A322-7A3F4509BCAC}" srcId="{978B57F3-9AD7-4B0C-B7D7-6A686C443621}" destId="{B49B8472-14F9-4724-B824-B85B1CEE6EB8}" srcOrd="0" destOrd="0" parTransId="{1343D721-6686-4516-BC78-8260637050E5}" sibTransId="{5EF6E246-EEA7-40BD-B39C-3C9AF6E124FA}"/>
    <dgm:cxn modelId="{195D6B53-AA00-4344-9F5D-88816EB19B33}" type="presOf" srcId="{4663B3F0-67F7-4802-AB01-CA3293B0BF82}" destId="{52838385-EE93-4091-822A-EEC376EB157F}" srcOrd="0" destOrd="0" presId="urn:microsoft.com/office/officeart/2005/8/layout/list1"/>
    <dgm:cxn modelId="{E43E07AE-EB3D-46B2-BE29-E94CAB51C4D6}" type="presOf" srcId="{9D4DC091-ECE6-434B-BB24-F61ACBF8BB50}" destId="{9DD259C6-23B4-439C-8D24-CBC8E13770CA}" srcOrd="0" destOrd="0" presId="urn:microsoft.com/office/officeart/2005/8/layout/list1"/>
    <dgm:cxn modelId="{6D6567CE-05DC-457C-8FA8-79B9A8AB2623}" srcId="{989BBB61-B77D-41DA-8CBB-873206CFF6DB}" destId="{4663B3F0-67F7-4802-AB01-CA3293B0BF82}" srcOrd="1" destOrd="0" parTransId="{6FF58594-1943-4572-995C-53579592B15B}" sibTransId="{32E50DC3-83BF-470E-A959-4FAA2754B594}"/>
    <dgm:cxn modelId="{D643E4F2-355E-4AD7-8E74-582F2F8F407A}" type="presOf" srcId="{B49B8472-14F9-4724-B824-B85B1CEE6EB8}" destId="{0BA83136-9A5E-4411-A72A-D0F7BF4B5B72}" srcOrd="0" destOrd="0" presId="urn:microsoft.com/office/officeart/2005/8/layout/list1"/>
    <dgm:cxn modelId="{20C8F988-77FC-4466-96EC-D75BC8AC2528}" srcId="{4663B3F0-67F7-4802-AB01-CA3293B0BF82}" destId="{B8C0D893-83F2-4D73-A05D-4674BF8696EE}" srcOrd="0" destOrd="0" parTransId="{95BC8506-697F-447D-9789-A9FEE9071454}" sibTransId="{81D15CD3-6632-4C06-959E-7D8AC0453E10}"/>
    <dgm:cxn modelId="{CA450773-7FCB-4A80-8703-1BF21C1DB116}" srcId="{989BBB61-B77D-41DA-8CBB-873206CFF6DB}" destId="{BD24CAF7-4831-44C1-83B6-65203D295EB6}" srcOrd="4" destOrd="0" parTransId="{1F9E8CCA-10EF-4B24-ACBB-42159D0CB807}" sibTransId="{BB7C163D-ACB6-49A1-BB43-AF8415D4ECE9}"/>
    <dgm:cxn modelId="{6492B01F-1529-4B52-863F-FA8DD912090D}" type="presOf" srcId="{D6E0B4A3-2B4B-44A1-9ACF-ECB49C44D06F}" destId="{8C00419D-40B2-4DCD-AE13-5453FF394023}" srcOrd="1" destOrd="0" presId="urn:microsoft.com/office/officeart/2005/8/layout/list1"/>
    <dgm:cxn modelId="{1C695FB6-283A-47BA-A3F3-5B554CCF88E5}" srcId="{989BBB61-B77D-41DA-8CBB-873206CFF6DB}" destId="{978B57F3-9AD7-4B0C-B7D7-6A686C443621}" srcOrd="3" destOrd="0" parTransId="{8E36A806-A100-4FD5-B43A-4CB48B4E636A}" sibTransId="{F9C56489-0D41-4C09-BAC2-71DE1B740412}"/>
    <dgm:cxn modelId="{FB417ACF-F067-4BED-BB7C-26DFB6CA6DFA}" srcId="{2D893A07-0684-4368-8098-66CF3923E2B6}" destId="{1DAB24C0-17D8-4EB3-9913-9152A57F7199}" srcOrd="0" destOrd="0" parTransId="{E103BD24-1242-4729-81AE-7DE1D8FBC3B5}" sibTransId="{7EFAEF1E-A431-43B2-B6C8-FF634562B6B7}"/>
    <dgm:cxn modelId="{EBCD095A-3A38-4A7F-888C-60BB24424737}" type="presOf" srcId="{978B57F3-9AD7-4B0C-B7D7-6A686C443621}" destId="{0DA4A801-A21B-428B-9D8F-FF8FCE434BD3}" srcOrd="0" destOrd="0" presId="urn:microsoft.com/office/officeart/2005/8/layout/list1"/>
    <dgm:cxn modelId="{141FFA84-D058-4928-9826-1C5B06D97B22}" srcId="{BD24CAF7-4831-44C1-83B6-65203D295EB6}" destId="{2BC44425-B64D-4318-AA41-FDF20F93553A}" srcOrd="0" destOrd="0" parTransId="{C8421EAE-2431-4457-9CD7-464B835C613B}" sibTransId="{B24F7E95-9EE0-4F30-811C-E6E909A8F5F5}"/>
    <dgm:cxn modelId="{AC9F9A84-A043-4363-9020-373824F227CE}" type="presOf" srcId="{83B13696-9C05-4801-98E2-2A2BDEB0ECC9}" destId="{6030D24E-70A2-425E-BC26-89018B551B74}" srcOrd="0" destOrd="0" presId="urn:microsoft.com/office/officeart/2005/8/layout/list1"/>
    <dgm:cxn modelId="{5724081F-0BD6-453E-9D73-042443CFF902}" srcId="{989BBB61-B77D-41DA-8CBB-873206CFF6DB}" destId="{9D4DC091-ECE6-434B-BB24-F61ACBF8BB50}" srcOrd="0" destOrd="0" parTransId="{45C20564-2A97-41BD-9673-D6CBC7B298B6}" sibTransId="{F5FE33B2-3A60-449E-A941-599812ACA02F}"/>
    <dgm:cxn modelId="{B87AEC0D-2D8A-4997-A34E-625BDD52A0B7}" type="presOf" srcId="{978B57F3-9AD7-4B0C-B7D7-6A686C443621}" destId="{0BE23466-CEDF-44EB-B4DB-63E67DCC926C}" srcOrd="1" destOrd="0" presId="urn:microsoft.com/office/officeart/2005/8/layout/list1"/>
    <dgm:cxn modelId="{809A3E63-B98D-4CAB-B4DC-86F090183A17}" srcId="{0752BF41-7E07-4E17-B45C-E0F62997755F}" destId="{83B13696-9C05-4801-98E2-2A2BDEB0ECC9}" srcOrd="0" destOrd="0" parTransId="{702BD9D0-A1C7-4CD1-ACED-4378ADAE65C7}" sibTransId="{0152BEDE-990F-4F9F-8E39-5A9108C0D34E}"/>
    <dgm:cxn modelId="{E28BFA78-B1E9-4B66-BEB3-0702708FB11F}" srcId="{989BBB61-B77D-41DA-8CBB-873206CFF6DB}" destId="{D6E0B4A3-2B4B-44A1-9ACF-ECB49C44D06F}" srcOrd="5" destOrd="0" parTransId="{77F2C2B8-6E36-4621-BF99-EBA02B85A505}" sibTransId="{A72E7293-CE96-4B21-948A-16AC2100AB48}"/>
    <dgm:cxn modelId="{07245645-6229-4C4C-ABD0-E441EF60E184}" type="presOf" srcId="{32B78CED-E41C-4251-8464-E9A127CB99CD}" destId="{B66B27E0-1EF5-4800-A7AB-B1A5BFB3ACE8}" srcOrd="0" destOrd="0" presId="urn:microsoft.com/office/officeart/2005/8/layout/list1"/>
    <dgm:cxn modelId="{28EF715C-67F9-4028-A8CF-8169DBC7C5C9}" type="presOf" srcId="{0752BF41-7E07-4E17-B45C-E0F62997755F}" destId="{A2C6CB8E-7319-4E4B-960E-3D883FA0A176}" srcOrd="0" destOrd="0" presId="urn:microsoft.com/office/officeart/2005/8/layout/list1"/>
    <dgm:cxn modelId="{AAAA0E55-3BEA-4E5D-81A8-37131ACD8F6F}" type="presOf" srcId="{2BC44425-B64D-4318-AA41-FDF20F93553A}" destId="{0D6975F4-2E8B-43B1-AC8D-BFDE6178BB88}" srcOrd="0" destOrd="0" presId="urn:microsoft.com/office/officeart/2005/8/layout/list1"/>
    <dgm:cxn modelId="{B6C20C6A-A9D9-4A51-9427-4B37A0F517A8}" type="presOf" srcId="{4663B3F0-67F7-4802-AB01-CA3293B0BF82}" destId="{1C21F2F3-725F-4FF2-9BE8-628514D51F2A}" srcOrd="1" destOrd="0" presId="urn:microsoft.com/office/officeart/2005/8/layout/list1"/>
    <dgm:cxn modelId="{28D3F39B-D893-4CDA-AEA3-18F22E24AB28}" type="presOf" srcId="{2D893A07-0684-4368-8098-66CF3923E2B6}" destId="{268E89B7-3120-4DED-B6E8-40258BD4DB86}" srcOrd="1" destOrd="0" presId="urn:microsoft.com/office/officeart/2005/8/layout/list1"/>
    <dgm:cxn modelId="{916163EB-8434-4DD7-9937-A5E3967D3011}" type="presOf" srcId="{B8C0D893-83F2-4D73-A05D-4674BF8696EE}" destId="{9BC4F3EA-D223-440A-93F9-9B7DB4548737}" srcOrd="0" destOrd="0" presId="urn:microsoft.com/office/officeart/2005/8/layout/list1"/>
    <dgm:cxn modelId="{0A6FBB94-FF59-482A-9245-7F1717AA6BFC}" type="presOf" srcId="{9D4DC091-ECE6-434B-BB24-F61ACBF8BB50}" destId="{6B1C85D7-80E5-416D-B598-2703C832D662}" srcOrd="1" destOrd="0" presId="urn:microsoft.com/office/officeart/2005/8/layout/list1"/>
    <dgm:cxn modelId="{6E09A820-2888-41F2-B647-41A9B8E8F35C}" type="presOf" srcId="{1DAB24C0-17D8-4EB3-9913-9152A57F7199}" destId="{F20A4947-CF64-4A9C-85AA-2990EE13361C}" srcOrd="0" destOrd="0" presId="urn:microsoft.com/office/officeart/2005/8/layout/list1"/>
    <dgm:cxn modelId="{A52927BE-071E-428E-8C20-BFF3909D2DE1}" type="presOf" srcId="{989BBB61-B77D-41DA-8CBB-873206CFF6DB}" destId="{99612E5A-6D2D-4B93-AED3-1840879668C8}" srcOrd="0" destOrd="0" presId="urn:microsoft.com/office/officeart/2005/8/layout/list1"/>
    <dgm:cxn modelId="{1B692F29-977A-480B-B009-1254E2A22DEB}" srcId="{9D4DC091-ECE6-434B-BB24-F61ACBF8BB50}" destId="{8931DEAE-0DF3-453A-8EE0-59B9F66E7ED9}" srcOrd="0" destOrd="0" parTransId="{9D13EF84-9C80-4DD3-9C24-0908DE6E4C2D}" sibTransId="{F27AF618-8E41-48C6-B7C2-4D1079A4AAF8}"/>
    <dgm:cxn modelId="{984F1C0A-8DB8-413A-A49E-BD48F2A79299}" type="presOf" srcId="{BD24CAF7-4831-44C1-83B6-65203D295EB6}" destId="{09395418-C839-4E51-B485-4F70E35D0DD4}" srcOrd="0" destOrd="0" presId="urn:microsoft.com/office/officeart/2005/8/layout/list1"/>
    <dgm:cxn modelId="{25829300-A1CE-4FA8-BF4B-B139B4C4B8FC}" type="presParOf" srcId="{99612E5A-6D2D-4B93-AED3-1840879668C8}" destId="{CDDF15E6-C5C4-4A83-B4CD-BCC504901DE5}" srcOrd="0" destOrd="0" presId="urn:microsoft.com/office/officeart/2005/8/layout/list1"/>
    <dgm:cxn modelId="{8AC601A4-B082-47A5-98BA-C3EC91BCACE5}" type="presParOf" srcId="{CDDF15E6-C5C4-4A83-B4CD-BCC504901DE5}" destId="{9DD259C6-23B4-439C-8D24-CBC8E13770CA}" srcOrd="0" destOrd="0" presId="urn:microsoft.com/office/officeart/2005/8/layout/list1"/>
    <dgm:cxn modelId="{619795BE-F96D-4150-813C-70E799BE9177}" type="presParOf" srcId="{CDDF15E6-C5C4-4A83-B4CD-BCC504901DE5}" destId="{6B1C85D7-80E5-416D-B598-2703C832D662}" srcOrd="1" destOrd="0" presId="urn:microsoft.com/office/officeart/2005/8/layout/list1"/>
    <dgm:cxn modelId="{F17AD906-DAE2-4F4A-89C9-8927162990A3}" type="presParOf" srcId="{99612E5A-6D2D-4B93-AED3-1840879668C8}" destId="{6834CAD9-E479-436A-AF26-9BFD9FFC4BBE}" srcOrd="1" destOrd="0" presId="urn:microsoft.com/office/officeart/2005/8/layout/list1"/>
    <dgm:cxn modelId="{271C3E8D-872F-488B-9752-78269BB92C97}" type="presParOf" srcId="{99612E5A-6D2D-4B93-AED3-1840879668C8}" destId="{E55ED27A-B89A-4405-8E5B-498E01C82DFB}" srcOrd="2" destOrd="0" presId="urn:microsoft.com/office/officeart/2005/8/layout/list1"/>
    <dgm:cxn modelId="{D43D7B05-6B6A-43DF-A9D3-0D5EB5AE8F2D}" type="presParOf" srcId="{99612E5A-6D2D-4B93-AED3-1840879668C8}" destId="{496350D2-A1A0-47C0-8164-BA3BFE9027D4}" srcOrd="3" destOrd="0" presId="urn:microsoft.com/office/officeart/2005/8/layout/list1"/>
    <dgm:cxn modelId="{5CF89E60-080F-44AA-AB15-0AFEC433ACED}" type="presParOf" srcId="{99612E5A-6D2D-4B93-AED3-1840879668C8}" destId="{37A6279D-1BC2-4BEA-9D2C-5B7113DEB749}" srcOrd="4" destOrd="0" presId="urn:microsoft.com/office/officeart/2005/8/layout/list1"/>
    <dgm:cxn modelId="{BB6A9FDE-335B-41A4-BCEE-7371919A4336}" type="presParOf" srcId="{37A6279D-1BC2-4BEA-9D2C-5B7113DEB749}" destId="{52838385-EE93-4091-822A-EEC376EB157F}" srcOrd="0" destOrd="0" presId="urn:microsoft.com/office/officeart/2005/8/layout/list1"/>
    <dgm:cxn modelId="{23600B3D-E4E4-4036-AFC2-97EE6C46D537}" type="presParOf" srcId="{37A6279D-1BC2-4BEA-9D2C-5B7113DEB749}" destId="{1C21F2F3-725F-4FF2-9BE8-628514D51F2A}" srcOrd="1" destOrd="0" presId="urn:microsoft.com/office/officeart/2005/8/layout/list1"/>
    <dgm:cxn modelId="{4050805F-EBD1-4861-9D5D-3B7FB11556D7}" type="presParOf" srcId="{99612E5A-6D2D-4B93-AED3-1840879668C8}" destId="{A287C408-3C66-451D-B40B-D759EB695450}" srcOrd="5" destOrd="0" presId="urn:microsoft.com/office/officeart/2005/8/layout/list1"/>
    <dgm:cxn modelId="{4B3EBB35-8D0E-4482-B397-FCE10A0D8DBD}" type="presParOf" srcId="{99612E5A-6D2D-4B93-AED3-1840879668C8}" destId="{9BC4F3EA-D223-440A-93F9-9B7DB4548737}" srcOrd="6" destOrd="0" presId="urn:microsoft.com/office/officeart/2005/8/layout/list1"/>
    <dgm:cxn modelId="{F38EAB41-49F8-4AB3-A59A-90AB6E1080E6}" type="presParOf" srcId="{99612E5A-6D2D-4B93-AED3-1840879668C8}" destId="{95DDE908-BDCE-4E67-963E-056C9A3A7A96}" srcOrd="7" destOrd="0" presId="urn:microsoft.com/office/officeart/2005/8/layout/list1"/>
    <dgm:cxn modelId="{E4D8C4C0-7B1D-4935-B3EC-AF0621EF2952}" type="presParOf" srcId="{99612E5A-6D2D-4B93-AED3-1840879668C8}" destId="{18C43300-D7B3-4E12-9F9D-60B6830A2C75}" srcOrd="8" destOrd="0" presId="urn:microsoft.com/office/officeart/2005/8/layout/list1"/>
    <dgm:cxn modelId="{847D80A0-D622-4308-B39A-507C7048603B}" type="presParOf" srcId="{18C43300-D7B3-4E12-9F9D-60B6830A2C75}" destId="{B0E900CD-664D-4802-9F45-2C218ED62947}" srcOrd="0" destOrd="0" presId="urn:microsoft.com/office/officeart/2005/8/layout/list1"/>
    <dgm:cxn modelId="{60A07C61-F7CF-4F84-9E81-913338B4E47F}" type="presParOf" srcId="{18C43300-D7B3-4E12-9F9D-60B6830A2C75}" destId="{268E89B7-3120-4DED-B6E8-40258BD4DB86}" srcOrd="1" destOrd="0" presId="urn:microsoft.com/office/officeart/2005/8/layout/list1"/>
    <dgm:cxn modelId="{02A4225E-BEC8-4F30-A608-FED4BBC38610}" type="presParOf" srcId="{99612E5A-6D2D-4B93-AED3-1840879668C8}" destId="{E4C6D2F2-55F4-4967-AB8E-5143EBF45D04}" srcOrd="9" destOrd="0" presId="urn:microsoft.com/office/officeart/2005/8/layout/list1"/>
    <dgm:cxn modelId="{B5A2B610-8CE6-4941-8C95-14E22BBDB83A}" type="presParOf" srcId="{99612E5A-6D2D-4B93-AED3-1840879668C8}" destId="{F20A4947-CF64-4A9C-85AA-2990EE13361C}" srcOrd="10" destOrd="0" presId="urn:microsoft.com/office/officeart/2005/8/layout/list1"/>
    <dgm:cxn modelId="{54F499C3-47D8-4E12-815E-0F093A101E97}" type="presParOf" srcId="{99612E5A-6D2D-4B93-AED3-1840879668C8}" destId="{7DBDD185-E5E1-4A53-A41A-02237ED3B98F}" srcOrd="11" destOrd="0" presId="urn:microsoft.com/office/officeart/2005/8/layout/list1"/>
    <dgm:cxn modelId="{CC2D15EC-D70B-46DC-B2F2-992A141EB703}" type="presParOf" srcId="{99612E5A-6D2D-4B93-AED3-1840879668C8}" destId="{125057F3-515E-42E8-B001-E47CC5D80FA4}" srcOrd="12" destOrd="0" presId="urn:microsoft.com/office/officeart/2005/8/layout/list1"/>
    <dgm:cxn modelId="{4AD3662F-09A4-49BF-AC8E-6ADEA5B4E592}" type="presParOf" srcId="{125057F3-515E-42E8-B001-E47CC5D80FA4}" destId="{0DA4A801-A21B-428B-9D8F-FF8FCE434BD3}" srcOrd="0" destOrd="0" presId="urn:microsoft.com/office/officeart/2005/8/layout/list1"/>
    <dgm:cxn modelId="{665178FE-7116-4411-B2F0-CC9DA025FB5A}" type="presParOf" srcId="{125057F3-515E-42E8-B001-E47CC5D80FA4}" destId="{0BE23466-CEDF-44EB-B4DB-63E67DCC926C}" srcOrd="1" destOrd="0" presId="urn:microsoft.com/office/officeart/2005/8/layout/list1"/>
    <dgm:cxn modelId="{E98E6A9E-8D04-4F76-A6BC-F038DC86E6AE}" type="presParOf" srcId="{99612E5A-6D2D-4B93-AED3-1840879668C8}" destId="{49021D6F-7C6E-4B59-90BD-9D9B3B62C0BB}" srcOrd="13" destOrd="0" presId="urn:microsoft.com/office/officeart/2005/8/layout/list1"/>
    <dgm:cxn modelId="{473506AC-9873-4158-9B06-1D7B45D42C30}" type="presParOf" srcId="{99612E5A-6D2D-4B93-AED3-1840879668C8}" destId="{0BA83136-9A5E-4411-A72A-D0F7BF4B5B72}" srcOrd="14" destOrd="0" presId="urn:microsoft.com/office/officeart/2005/8/layout/list1"/>
    <dgm:cxn modelId="{CC3CC477-BE68-48DB-AE1D-744852945362}" type="presParOf" srcId="{99612E5A-6D2D-4B93-AED3-1840879668C8}" destId="{24ACCB40-65A4-400A-B7DA-420A062E2299}" srcOrd="15" destOrd="0" presId="urn:microsoft.com/office/officeart/2005/8/layout/list1"/>
    <dgm:cxn modelId="{B1982F4B-04FF-4770-BB91-57E44D3648D1}" type="presParOf" srcId="{99612E5A-6D2D-4B93-AED3-1840879668C8}" destId="{CF0B7B94-3FEF-48B9-8B6B-15B88905786B}" srcOrd="16" destOrd="0" presId="urn:microsoft.com/office/officeart/2005/8/layout/list1"/>
    <dgm:cxn modelId="{4BBD2694-DA95-4E66-8D2B-43559DA7ED0D}" type="presParOf" srcId="{CF0B7B94-3FEF-48B9-8B6B-15B88905786B}" destId="{09395418-C839-4E51-B485-4F70E35D0DD4}" srcOrd="0" destOrd="0" presId="urn:microsoft.com/office/officeart/2005/8/layout/list1"/>
    <dgm:cxn modelId="{2859158F-E56D-4EF4-ACC3-F5581BF50514}" type="presParOf" srcId="{CF0B7B94-3FEF-48B9-8B6B-15B88905786B}" destId="{EBB553CB-6C4D-4D5E-9415-AAEF79FA0AA6}" srcOrd="1" destOrd="0" presId="urn:microsoft.com/office/officeart/2005/8/layout/list1"/>
    <dgm:cxn modelId="{C962B7A3-22B6-4CE0-B9AF-D1281E8565BF}" type="presParOf" srcId="{99612E5A-6D2D-4B93-AED3-1840879668C8}" destId="{48E8C886-DA66-4B13-9681-A0962D7C4919}" srcOrd="17" destOrd="0" presId="urn:microsoft.com/office/officeart/2005/8/layout/list1"/>
    <dgm:cxn modelId="{069EE78F-F3A2-46FA-B403-123D251B5ACC}" type="presParOf" srcId="{99612E5A-6D2D-4B93-AED3-1840879668C8}" destId="{0D6975F4-2E8B-43B1-AC8D-BFDE6178BB88}" srcOrd="18" destOrd="0" presId="urn:microsoft.com/office/officeart/2005/8/layout/list1"/>
    <dgm:cxn modelId="{3C8165A7-621D-4732-9772-548B434906F4}" type="presParOf" srcId="{99612E5A-6D2D-4B93-AED3-1840879668C8}" destId="{AE2266EE-62CF-4848-A335-D4102D12050C}" srcOrd="19" destOrd="0" presId="urn:microsoft.com/office/officeart/2005/8/layout/list1"/>
    <dgm:cxn modelId="{4297ABA8-4413-4F13-9BC9-EA0C3D92F3E9}" type="presParOf" srcId="{99612E5A-6D2D-4B93-AED3-1840879668C8}" destId="{9192B69C-0BEA-4298-ABD5-DB046E23E54B}" srcOrd="20" destOrd="0" presId="urn:microsoft.com/office/officeart/2005/8/layout/list1"/>
    <dgm:cxn modelId="{FBA6DDBF-F0BD-4AAE-93E1-AC6616DA8F4A}" type="presParOf" srcId="{9192B69C-0BEA-4298-ABD5-DB046E23E54B}" destId="{8B712E8F-14EF-49CD-981C-76DE71CAAE96}" srcOrd="0" destOrd="0" presId="urn:microsoft.com/office/officeart/2005/8/layout/list1"/>
    <dgm:cxn modelId="{5C4F5F73-C48A-4056-A886-C3B8F7B8D53B}" type="presParOf" srcId="{9192B69C-0BEA-4298-ABD5-DB046E23E54B}" destId="{8C00419D-40B2-4DCD-AE13-5453FF394023}" srcOrd="1" destOrd="0" presId="urn:microsoft.com/office/officeart/2005/8/layout/list1"/>
    <dgm:cxn modelId="{8FD83A26-75EF-4DFA-93E4-BDE58B997FF5}" type="presParOf" srcId="{99612E5A-6D2D-4B93-AED3-1840879668C8}" destId="{E901B985-B6BE-4C6A-BC82-EAE9B3E03FAF}" srcOrd="21" destOrd="0" presId="urn:microsoft.com/office/officeart/2005/8/layout/list1"/>
    <dgm:cxn modelId="{FEDB8595-D209-4EDA-9AE3-F5C5AB065BB0}" type="presParOf" srcId="{99612E5A-6D2D-4B93-AED3-1840879668C8}" destId="{B66B27E0-1EF5-4800-A7AB-B1A5BFB3ACE8}" srcOrd="22" destOrd="0" presId="urn:microsoft.com/office/officeart/2005/8/layout/list1"/>
    <dgm:cxn modelId="{DCAE985B-B876-43DE-B9D2-B450FF45C8D7}" type="presParOf" srcId="{99612E5A-6D2D-4B93-AED3-1840879668C8}" destId="{EBB0B8DE-9E0D-495B-BB79-8661D6E8A497}" srcOrd="23" destOrd="0" presId="urn:microsoft.com/office/officeart/2005/8/layout/list1"/>
    <dgm:cxn modelId="{CA67F0DE-D6A9-43A0-A1F9-5BA81F5D0C34}" type="presParOf" srcId="{99612E5A-6D2D-4B93-AED3-1840879668C8}" destId="{5030DE5F-D53F-47AA-9929-E3EF368DAF36}" srcOrd="24" destOrd="0" presId="urn:microsoft.com/office/officeart/2005/8/layout/list1"/>
    <dgm:cxn modelId="{AE05916C-795F-45CD-BEF9-B6BE02BED234}" type="presParOf" srcId="{5030DE5F-D53F-47AA-9929-E3EF368DAF36}" destId="{A2C6CB8E-7319-4E4B-960E-3D883FA0A176}" srcOrd="0" destOrd="0" presId="urn:microsoft.com/office/officeart/2005/8/layout/list1"/>
    <dgm:cxn modelId="{85DA5FF2-61C0-47D4-B25F-71E22C9897BB}" type="presParOf" srcId="{5030DE5F-D53F-47AA-9929-E3EF368DAF36}" destId="{8E8105E6-E5E6-4D0B-AE84-05905A719256}" srcOrd="1" destOrd="0" presId="urn:microsoft.com/office/officeart/2005/8/layout/list1"/>
    <dgm:cxn modelId="{5096A00E-F960-4926-8A82-64ECCCA9D7F9}" type="presParOf" srcId="{99612E5A-6D2D-4B93-AED3-1840879668C8}" destId="{18D699C7-9121-4DCE-B7EA-008A6125D0E5}" srcOrd="25" destOrd="0" presId="urn:microsoft.com/office/officeart/2005/8/layout/list1"/>
    <dgm:cxn modelId="{6A71063C-3D1B-4C03-AF25-E0962ED637A2}" type="presParOf" srcId="{99612E5A-6D2D-4B93-AED3-1840879668C8}" destId="{6030D24E-70A2-425E-BC26-89018B551B7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85809-B973-401A-B0ED-091BCCE37F81}">
      <dsp:nvSpPr>
        <dsp:cNvPr id="0" name=""/>
        <dsp:cNvSpPr/>
      </dsp:nvSpPr>
      <dsp:spPr>
        <a:xfrm>
          <a:off x="3944" y="0"/>
          <a:ext cx="1384325" cy="460851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Target group</a:t>
          </a:r>
          <a:endParaRPr lang="en-GB" sz="2700" b="1" kern="1200" dirty="0"/>
        </a:p>
      </dsp:txBody>
      <dsp:txXfrm>
        <a:off x="3944" y="0"/>
        <a:ext cx="1384325" cy="1382553"/>
      </dsp:txXfrm>
    </dsp:sp>
    <dsp:sp modelId="{16864579-2153-4120-88F9-A4DF71F42A20}">
      <dsp:nvSpPr>
        <dsp:cNvPr id="0" name=""/>
        <dsp:cNvSpPr/>
      </dsp:nvSpPr>
      <dsp:spPr>
        <a:xfrm>
          <a:off x="142377" y="1383903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Internal</a:t>
          </a:r>
          <a:endParaRPr lang="en-GB" sz="1600" kern="1200" dirty="0"/>
        </a:p>
      </dsp:txBody>
      <dsp:txXfrm>
        <a:off x="174813" y="1416339"/>
        <a:ext cx="1042588" cy="1324657"/>
      </dsp:txXfrm>
    </dsp:sp>
    <dsp:sp modelId="{6B205449-AB3F-4F76-B5A4-83A5CAD48802}">
      <dsp:nvSpPr>
        <dsp:cNvPr id="0" name=""/>
        <dsp:cNvSpPr/>
      </dsp:nvSpPr>
      <dsp:spPr>
        <a:xfrm>
          <a:off x="142377" y="2987206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External</a:t>
          </a:r>
          <a:endParaRPr lang="en-GB" sz="1600" kern="1200" dirty="0"/>
        </a:p>
      </dsp:txBody>
      <dsp:txXfrm>
        <a:off x="174813" y="3019642"/>
        <a:ext cx="1042588" cy="1324657"/>
      </dsp:txXfrm>
    </dsp:sp>
    <dsp:sp modelId="{55EF84EE-EEAD-4779-A552-374ECCA50CA1}">
      <dsp:nvSpPr>
        <dsp:cNvPr id="0" name=""/>
        <dsp:cNvSpPr/>
      </dsp:nvSpPr>
      <dsp:spPr>
        <a:xfrm>
          <a:off x="1492095" y="0"/>
          <a:ext cx="1384325" cy="460851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Type</a:t>
          </a:r>
          <a:endParaRPr lang="en-GB" sz="2700" b="1" kern="1200" dirty="0"/>
        </a:p>
      </dsp:txBody>
      <dsp:txXfrm>
        <a:off x="1492095" y="0"/>
        <a:ext cx="1384325" cy="1382553"/>
      </dsp:txXfrm>
    </dsp:sp>
    <dsp:sp modelId="{A1B979EF-C9E1-483F-B58D-59705E61D5FD}">
      <dsp:nvSpPr>
        <dsp:cNvPr id="0" name=""/>
        <dsp:cNvSpPr/>
      </dsp:nvSpPr>
      <dsp:spPr>
        <a:xfrm>
          <a:off x="1630527" y="1383903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IT</a:t>
          </a:r>
          <a:endParaRPr lang="en-GB" sz="1600" kern="1200" dirty="0"/>
        </a:p>
      </dsp:txBody>
      <dsp:txXfrm>
        <a:off x="1662963" y="1416339"/>
        <a:ext cx="1042588" cy="1324657"/>
      </dsp:txXfrm>
    </dsp:sp>
    <dsp:sp modelId="{8EC90F95-8386-49B1-88CB-C479D51CA169}">
      <dsp:nvSpPr>
        <dsp:cNvPr id="0" name=""/>
        <dsp:cNvSpPr/>
      </dsp:nvSpPr>
      <dsp:spPr>
        <a:xfrm>
          <a:off x="1630527" y="2987206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Non-IT</a:t>
          </a:r>
          <a:endParaRPr lang="en-GB" sz="1600" kern="1200" dirty="0"/>
        </a:p>
      </dsp:txBody>
      <dsp:txXfrm>
        <a:off x="1662963" y="3019642"/>
        <a:ext cx="1042588" cy="1324657"/>
      </dsp:txXfrm>
    </dsp:sp>
    <dsp:sp modelId="{D21280D3-F709-4598-9CEA-B46D4274DD9A}">
      <dsp:nvSpPr>
        <dsp:cNvPr id="0" name=""/>
        <dsp:cNvSpPr/>
      </dsp:nvSpPr>
      <dsp:spPr>
        <a:xfrm>
          <a:off x="2980245" y="0"/>
          <a:ext cx="1384325" cy="460851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Model</a:t>
          </a:r>
          <a:endParaRPr lang="en-GB" sz="2700" b="1" kern="1200" dirty="0"/>
        </a:p>
      </dsp:txBody>
      <dsp:txXfrm>
        <a:off x="2980245" y="0"/>
        <a:ext cx="1384325" cy="1382553"/>
      </dsp:txXfrm>
    </dsp:sp>
    <dsp:sp modelId="{C7823908-B732-4806-8BF1-96C6BF0F3705}">
      <dsp:nvSpPr>
        <dsp:cNvPr id="0" name=""/>
        <dsp:cNvSpPr/>
      </dsp:nvSpPr>
      <dsp:spPr>
        <a:xfrm>
          <a:off x="3118677" y="1383903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Distributed</a:t>
          </a:r>
          <a:endParaRPr lang="en-GB" sz="1600" kern="1200" dirty="0"/>
        </a:p>
      </dsp:txBody>
      <dsp:txXfrm>
        <a:off x="3151113" y="1416339"/>
        <a:ext cx="1042588" cy="1324657"/>
      </dsp:txXfrm>
    </dsp:sp>
    <dsp:sp modelId="{5EE8884D-2998-449A-AB96-8A80865A7491}">
      <dsp:nvSpPr>
        <dsp:cNvPr id="0" name=""/>
        <dsp:cNvSpPr/>
      </dsp:nvSpPr>
      <dsp:spPr>
        <a:xfrm>
          <a:off x="3118677" y="2987206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Centralized</a:t>
          </a:r>
        </a:p>
      </dsp:txBody>
      <dsp:txXfrm>
        <a:off x="3151113" y="3019642"/>
        <a:ext cx="1042588" cy="1324657"/>
      </dsp:txXfrm>
    </dsp:sp>
    <dsp:sp modelId="{717DAE18-322C-49C1-8ACC-A02F38BC6621}">
      <dsp:nvSpPr>
        <dsp:cNvPr id="0" name=""/>
        <dsp:cNvSpPr/>
      </dsp:nvSpPr>
      <dsp:spPr>
        <a:xfrm>
          <a:off x="4468395" y="0"/>
          <a:ext cx="1384325" cy="460851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1" kern="1200" dirty="0" smtClean="0"/>
            <a:t>Funding</a:t>
          </a:r>
        </a:p>
      </dsp:txBody>
      <dsp:txXfrm>
        <a:off x="4468395" y="0"/>
        <a:ext cx="1384325" cy="1382553"/>
      </dsp:txXfrm>
    </dsp:sp>
    <dsp:sp modelId="{89E7718B-E058-4D73-AB74-FBC438EB5267}">
      <dsp:nvSpPr>
        <dsp:cNvPr id="0" name=""/>
        <dsp:cNvSpPr/>
      </dsp:nvSpPr>
      <dsp:spPr>
        <a:xfrm>
          <a:off x="4606827" y="1383903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Paid </a:t>
          </a:r>
        </a:p>
      </dsp:txBody>
      <dsp:txXfrm>
        <a:off x="4639263" y="1416339"/>
        <a:ext cx="1042588" cy="1324657"/>
      </dsp:txXfrm>
    </dsp:sp>
    <dsp:sp modelId="{89CD2A6B-926A-493E-BBF4-D6485B921D42}">
      <dsp:nvSpPr>
        <dsp:cNvPr id="0" name=""/>
        <dsp:cNvSpPr/>
      </dsp:nvSpPr>
      <dsp:spPr>
        <a:xfrm>
          <a:off x="4606827" y="2987206"/>
          <a:ext cx="1107460" cy="13895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Projects</a:t>
          </a:r>
        </a:p>
      </dsp:txBody>
      <dsp:txXfrm>
        <a:off x="4639263" y="3019642"/>
        <a:ext cx="1042588" cy="1324657"/>
      </dsp:txXfrm>
    </dsp:sp>
    <dsp:sp modelId="{A007ACEB-1716-4A7E-B231-1DE0A67F8CA4}">
      <dsp:nvSpPr>
        <dsp:cNvPr id="0" name=""/>
        <dsp:cNvSpPr/>
      </dsp:nvSpPr>
      <dsp:spPr>
        <a:xfrm>
          <a:off x="5956545" y="0"/>
          <a:ext cx="1384325" cy="4608512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b="0" kern="1200" dirty="0" smtClean="0"/>
            <a:t>….</a:t>
          </a:r>
        </a:p>
      </dsp:txBody>
      <dsp:txXfrm>
        <a:off x="5956545" y="0"/>
        <a:ext cx="1384325" cy="1382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969B1-F20D-467E-9B22-AACC16DD96BC}">
      <dsp:nvSpPr>
        <dsp:cNvPr id="0" name=""/>
        <dsp:cNvSpPr/>
      </dsp:nvSpPr>
      <dsp:spPr>
        <a:xfrm>
          <a:off x="0" y="0"/>
          <a:ext cx="714428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24D2F-14D8-4FEE-8AA8-03D55BA63CF9}">
      <dsp:nvSpPr>
        <dsp:cNvPr id="0" name=""/>
        <dsp:cNvSpPr/>
      </dsp:nvSpPr>
      <dsp:spPr>
        <a:xfrm>
          <a:off x="0" y="0"/>
          <a:ext cx="1428856" cy="3780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/>
            <a:t>Key quality principles</a:t>
          </a:r>
          <a:endParaRPr lang="en-GB" sz="1600" b="0" kern="1200" dirty="0"/>
        </a:p>
      </dsp:txBody>
      <dsp:txXfrm>
        <a:off x="0" y="0"/>
        <a:ext cx="1428856" cy="3780420"/>
      </dsp:txXfrm>
    </dsp:sp>
    <dsp:sp modelId="{73D15F27-45AD-4113-BE26-BE803A9190A1}">
      <dsp:nvSpPr>
        <dsp:cNvPr id="0" name=""/>
        <dsp:cNvSpPr/>
      </dsp:nvSpPr>
      <dsp:spPr>
        <a:xfrm>
          <a:off x="1536020" y="2235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Customer focus</a:t>
          </a:r>
          <a:endParaRPr lang="en-GB" sz="1800" b="0" kern="1200" dirty="0"/>
        </a:p>
      </dsp:txBody>
      <dsp:txXfrm>
        <a:off x="1536020" y="22358"/>
        <a:ext cx="5608261" cy="447171"/>
      </dsp:txXfrm>
    </dsp:sp>
    <dsp:sp modelId="{BCD994EA-3DA3-433A-95E1-F2E967B1B22B}">
      <dsp:nvSpPr>
        <dsp:cNvPr id="0" name=""/>
        <dsp:cNvSpPr/>
      </dsp:nvSpPr>
      <dsp:spPr>
        <a:xfrm>
          <a:off x="1428856" y="46952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6B781-CA56-4F27-B756-13E853D1B53F}">
      <dsp:nvSpPr>
        <dsp:cNvPr id="0" name=""/>
        <dsp:cNvSpPr/>
      </dsp:nvSpPr>
      <dsp:spPr>
        <a:xfrm>
          <a:off x="1536020" y="49188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Leadership</a:t>
          </a:r>
          <a:endParaRPr lang="en-GB" sz="1800" b="0" kern="1200" dirty="0"/>
        </a:p>
      </dsp:txBody>
      <dsp:txXfrm>
        <a:off x="1536020" y="491888"/>
        <a:ext cx="5608261" cy="447171"/>
      </dsp:txXfrm>
    </dsp:sp>
    <dsp:sp modelId="{261BADA7-4442-4F0F-BEBC-0C9204B395AF}">
      <dsp:nvSpPr>
        <dsp:cNvPr id="0" name=""/>
        <dsp:cNvSpPr/>
      </dsp:nvSpPr>
      <dsp:spPr>
        <a:xfrm>
          <a:off x="1428856" y="93905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4566B-A023-421E-BD86-D7D7D34B8ACF}">
      <dsp:nvSpPr>
        <dsp:cNvPr id="0" name=""/>
        <dsp:cNvSpPr/>
      </dsp:nvSpPr>
      <dsp:spPr>
        <a:xfrm>
          <a:off x="1536020" y="96141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People involvement</a:t>
          </a:r>
          <a:endParaRPr lang="en-GB" sz="1800" b="0" kern="1200" dirty="0"/>
        </a:p>
      </dsp:txBody>
      <dsp:txXfrm>
        <a:off x="1536020" y="961418"/>
        <a:ext cx="5608261" cy="447171"/>
      </dsp:txXfrm>
    </dsp:sp>
    <dsp:sp modelId="{EE9C2665-A2E8-4BF7-8666-B47B710A1B3E}">
      <dsp:nvSpPr>
        <dsp:cNvPr id="0" name=""/>
        <dsp:cNvSpPr/>
      </dsp:nvSpPr>
      <dsp:spPr>
        <a:xfrm>
          <a:off x="1428856" y="140858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FC6CD-C997-4FCB-97FD-8B3446ED625D}">
      <dsp:nvSpPr>
        <dsp:cNvPr id="0" name=""/>
        <dsp:cNvSpPr/>
      </dsp:nvSpPr>
      <dsp:spPr>
        <a:xfrm>
          <a:off x="1536020" y="1430948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Process approach</a:t>
          </a:r>
          <a:endParaRPr lang="en-GB" sz="1800" b="0" kern="1200" dirty="0"/>
        </a:p>
      </dsp:txBody>
      <dsp:txXfrm>
        <a:off x="1536020" y="1430948"/>
        <a:ext cx="5608261" cy="447171"/>
      </dsp:txXfrm>
    </dsp:sp>
    <dsp:sp modelId="{91FF8983-7288-4E2F-B21F-40AA3F71465E}">
      <dsp:nvSpPr>
        <dsp:cNvPr id="0" name=""/>
        <dsp:cNvSpPr/>
      </dsp:nvSpPr>
      <dsp:spPr>
        <a:xfrm>
          <a:off x="1428856" y="187811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BF149-210A-4E94-BA85-D44539A368F3}">
      <dsp:nvSpPr>
        <dsp:cNvPr id="0" name=""/>
        <dsp:cNvSpPr/>
      </dsp:nvSpPr>
      <dsp:spPr>
        <a:xfrm>
          <a:off x="1536020" y="190047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Systematic approach to management</a:t>
          </a:r>
          <a:endParaRPr lang="en-GB" sz="1800" b="0" kern="1200" dirty="0"/>
        </a:p>
      </dsp:txBody>
      <dsp:txXfrm>
        <a:off x="1536020" y="1900477"/>
        <a:ext cx="5608261" cy="447171"/>
      </dsp:txXfrm>
    </dsp:sp>
    <dsp:sp modelId="{F5D1408D-C1B2-45E5-A93A-E7DA6F640007}">
      <dsp:nvSpPr>
        <dsp:cNvPr id="0" name=""/>
        <dsp:cNvSpPr/>
      </dsp:nvSpPr>
      <dsp:spPr>
        <a:xfrm>
          <a:off x="1428856" y="2347649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0475B-05AB-468B-BEE9-A85060ED9EA6}">
      <dsp:nvSpPr>
        <dsp:cNvPr id="0" name=""/>
        <dsp:cNvSpPr/>
      </dsp:nvSpPr>
      <dsp:spPr>
        <a:xfrm>
          <a:off x="1536020" y="237000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Continual Improvement</a:t>
          </a:r>
          <a:endParaRPr lang="en-GB" sz="1800" b="0" kern="1200" dirty="0"/>
        </a:p>
      </dsp:txBody>
      <dsp:txXfrm>
        <a:off x="1536020" y="2370007"/>
        <a:ext cx="5608261" cy="447171"/>
      </dsp:txXfrm>
    </dsp:sp>
    <dsp:sp modelId="{2401009A-0E73-4E14-8647-D7BC51BAFEF6}">
      <dsp:nvSpPr>
        <dsp:cNvPr id="0" name=""/>
        <dsp:cNvSpPr/>
      </dsp:nvSpPr>
      <dsp:spPr>
        <a:xfrm>
          <a:off x="1428856" y="281717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85807-02D3-4FBC-94B9-CB778FF24A67}">
      <dsp:nvSpPr>
        <dsp:cNvPr id="0" name=""/>
        <dsp:cNvSpPr/>
      </dsp:nvSpPr>
      <dsp:spPr>
        <a:xfrm>
          <a:off x="1536020" y="283953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Factual approach to decision making</a:t>
          </a:r>
          <a:endParaRPr lang="en-GB" sz="1800" b="0" kern="1200" dirty="0"/>
        </a:p>
      </dsp:txBody>
      <dsp:txXfrm>
        <a:off x="1536020" y="2839537"/>
        <a:ext cx="5608261" cy="447171"/>
      </dsp:txXfrm>
    </dsp:sp>
    <dsp:sp modelId="{EC50AF36-9FD8-46FE-BF62-FF399D826438}">
      <dsp:nvSpPr>
        <dsp:cNvPr id="0" name=""/>
        <dsp:cNvSpPr/>
      </dsp:nvSpPr>
      <dsp:spPr>
        <a:xfrm>
          <a:off x="1428856" y="328670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02F9C-7898-4FB1-ADD4-B907F723540D}">
      <dsp:nvSpPr>
        <dsp:cNvPr id="0" name=""/>
        <dsp:cNvSpPr/>
      </dsp:nvSpPr>
      <dsp:spPr>
        <a:xfrm>
          <a:off x="1536020" y="3309067"/>
          <a:ext cx="5608261" cy="447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/>
            <a:t>Mutually beneficial supplier relations</a:t>
          </a:r>
          <a:endParaRPr lang="en-GB" sz="1800" b="0" kern="1200" dirty="0"/>
        </a:p>
      </dsp:txBody>
      <dsp:txXfrm>
        <a:off x="1536020" y="3309067"/>
        <a:ext cx="5608261" cy="447171"/>
      </dsp:txXfrm>
    </dsp:sp>
    <dsp:sp modelId="{AB2968C6-6EFA-4C8C-8087-21842049C677}">
      <dsp:nvSpPr>
        <dsp:cNvPr id="0" name=""/>
        <dsp:cNvSpPr/>
      </dsp:nvSpPr>
      <dsp:spPr>
        <a:xfrm>
          <a:off x="1428856" y="3756238"/>
          <a:ext cx="57154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54023-EB7E-2E4B-AC04-4A48599B64E9}">
      <dsp:nvSpPr>
        <dsp:cNvPr id="0" name=""/>
        <dsp:cNvSpPr/>
      </dsp:nvSpPr>
      <dsp:spPr>
        <a:xfrm rot="10800000">
          <a:off x="1714950" y="1319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noProof="0" dirty="0" smtClean="0"/>
            <a:t>Goals, requirements, KPIs</a:t>
          </a:r>
          <a:endParaRPr lang="en-US" sz="3100" kern="1200" noProof="0" dirty="0"/>
        </a:p>
      </dsp:txBody>
      <dsp:txXfrm rot="10800000">
        <a:off x="1940410" y="1319"/>
        <a:ext cx="5688039" cy="901839"/>
      </dsp:txXfrm>
    </dsp:sp>
    <dsp:sp modelId="{4ADAC44A-2D84-854F-AB5C-E0C82C7C485F}">
      <dsp:nvSpPr>
        <dsp:cNvPr id="0" name=""/>
        <dsp:cNvSpPr/>
      </dsp:nvSpPr>
      <dsp:spPr>
        <a:xfrm>
          <a:off x="1264030" y="1319"/>
          <a:ext cx="901839" cy="9018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4348F-3FF6-4C1D-A81C-E6D477DECB8C}">
      <dsp:nvSpPr>
        <dsp:cNvPr id="0" name=""/>
        <dsp:cNvSpPr/>
      </dsp:nvSpPr>
      <dsp:spPr>
        <a:xfrm rot="10800000">
          <a:off x="1714950" y="1172365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noProof="0" dirty="0" smtClean="0"/>
            <a:t>Inputs and outputs</a:t>
          </a:r>
          <a:endParaRPr lang="en-GB" sz="3100" kern="1200" noProof="0" dirty="0"/>
        </a:p>
      </dsp:txBody>
      <dsp:txXfrm rot="10800000">
        <a:off x="1940410" y="1172365"/>
        <a:ext cx="5688039" cy="901839"/>
      </dsp:txXfrm>
    </dsp:sp>
    <dsp:sp modelId="{8B86C738-6D70-42CF-80F8-A30D7FB9C4A1}">
      <dsp:nvSpPr>
        <dsp:cNvPr id="0" name=""/>
        <dsp:cNvSpPr/>
      </dsp:nvSpPr>
      <dsp:spPr>
        <a:xfrm>
          <a:off x="1264030" y="1172365"/>
          <a:ext cx="901839" cy="90183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2E694-1A3C-AC47-8E42-563EB3D554B3}">
      <dsp:nvSpPr>
        <dsp:cNvPr id="0" name=""/>
        <dsp:cNvSpPr/>
      </dsp:nvSpPr>
      <dsp:spPr>
        <a:xfrm rot="10800000">
          <a:off x="1714950" y="2343411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Procedures, Policies, Interfaces</a:t>
          </a:r>
          <a:endParaRPr lang="de-DE" sz="3100" kern="1200" dirty="0"/>
        </a:p>
      </dsp:txBody>
      <dsp:txXfrm rot="10800000">
        <a:off x="1940410" y="2343411"/>
        <a:ext cx="5688039" cy="901839"/>
      </dsp:txXfrm>
    </dsp:sp>
    <dsp:sp modelId="{46750945-8F2D-6A44-9A0C-9F86EE0B3AD0}">
      <dsp:nvSpPr>
        <dsp:cNvPr id="0" name=""/>
        <dsp:cNvSpPr/>
      </dsp:nvSpPr>
      <dsp:spPr>
        <a:xfrm>
          <a:off x="1264030" y="2343411"/>
          <a:ext cx="901839" cy="90183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05E6BD-3FBD-784A-8969-2F8225AEC228}">
      <dsp:nvSpPr>
        <dsp:cNvPr id="0" name=""/>
        <dsp:cNvSpPr/>
      </dsp:nvSpPr>
      <dsp:spPr>
        <a:xfrm rot="10800000">
          <a:off x="1714950" y="3514457"/>
          <a:ext cx="5913499" cy="9018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686" tIns="118110" rIns="220472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Roles and responsibilities</a:t>
          </a:r>
          <a:endParaRPr lang="de-DE" sz="3100" kern="1200" dirty="0"/>
        </a:p>
      </dsp:txBody>
      <dsp:txXfrm rot="10800000">
        <a:off x="1940410" y="3514457"/>
        <a:ext cx="5688039" cy="901839"/>
      </dsp:txXfrm>
    </dsp:sp>
    <dsp:sp modelId="{2F8FD46D-E5AB-C046-BD3E-5ED23168AB17}">
      <dsp:nvSpPr>
        <dsp:cNvPr id="0" name=""/>
        <dsp:cNvSpPr/>
      </dsp:nvSpPr>
      <dsp:spPr>
        <a:xfrm>
          <a:off x="1264030" y="3514457"/>
          <a:ext cx="901839" cy="90183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38A2F-0058-4B34-A923-D1443CC26734}">
      <dsp:nvSpPr>
        <dsp:cNvPr id="0" name=""/>
        <dsp:cNvSpPr/>
      </dsp:nvSpPr>
      <dsp:spPr>
        <a:xfrm>
          <a:off x="0" y="31608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The systematic and regular identification, assessment and treatment of risks of any type</a:t>
          </a:r>
          <a:endParaRPr lang="en-GB" sz="1200" kern="1200" dirty="0"/>
        </a:p>
      </dsp:txBody>
      <dsp:txXfrm>
        <a:off x="0" y="316082"/>
        <a:ext cx="8892480" cy="510300"/>
      </dsp:txXfrm>
    </dsp:sp>
    <dsp:sp modelId="{CE0D0318-EE43-4A9F-BD4D-70AA3942DA04}">
      <dsp:nvSpPr>
        <dsp:cNvPr id="0" name=""/>
        <dsp:cNvSpPr/>
      </dsp:nvSpPr>
      <dsp:spPr>
        <a:xfrm>
          <a:off x="444624" y="13896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Risk Management</a:t>
          </a:r>
          <a:endParaRPr lang="en-GB" sz="1800" kern="1200" dirty="0"/>
        </a:p>
      </dsp:txBody>
      <dsp:txXfrm>
        <a:off x="461917" y="156255"/>
        <a:ext cx="6190150" cy="319654"/>
      </dsp:txXfrm>
    </dsp:sp>
    <dsp:sp modelId="{86661E97-991A-4E07-848B-C5A0CEAFB84A}">
      <dsp:nvSpPr>
        <dsp:cNvPr id="0" name=""/>
        <dsp:cNvSpPr/>
      </dsp:nvSpPr>
      <dsp:spPr>
        <a:xfrm>
          <a:off x="0" y="106830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Effective management of finance, business and office administration</a:t>
          </a:r>
        </a:p>
      </dsp:txBody>
      <dsp:txXfrm>
        <a:off x="0" y="1068302"/>
        <a:ext cx="8892480" cy="510300"/>
      </dsp:txXfrm>
    </dsp:sp>
    <dsp:sp modelId="{29099C66-9FA5-41BF-B4BE-32DA79C600F7}">
      <dsp:nvSpPr>
        <dsp:cNvPr id="0" name=""/>
        <dsp:cNvSpPr/>
      </dsp:nvSpPr>
      <dsp:spPr>
        <a:xfrm>
          <a:off x="444624" y="89118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Finance &amp; Administration</a:t>
          </a:r>
        </a:p>
      </dsp:txBody>
      <dsp:txXfrm>
        <a:off x="461917" y="908475"/>
        <a:ext cx="6190150" cy="319654"/>
      </dsp:txXfrm>
    </dsp:sp>
    <dsp:sp modelId="{091AF05B-DF83-4765-BA7A-D78BA7D53883}">
      <dsp:nvSpPr>
        <dsp:cNvPr id="0" name=""/>
        <dsp:cNvSpPr/>
      </dsp:nvSpPr>
      <dsp:spPr>
        <a:xfrm>
          <a:off x="0" y="182052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effective management of human resources</a:t>
          </a:r>
        </a:p>
      </dsp:txBody>
      <dsp:txXfrm>
        <a:off x="0" y="1820522"/>
        <a:ext cx="8892480" cy="510300"/>
      </dsp:txXfrm>
    </dsp:sp>
    <dsp:sp modelId="{F72592DA-9A0D-47F5-9626-58A59BFC7202}">
      <dsp:nvSpPr>
        <dsp:cNvPr id="0" name=""/>
        <dsp:cNvSpPr/>
      </dsp:nvSpPr>
      <dsp:spPr>
        <a:xfrm>
          <a:off x="444624" y="164340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Human resources</a:t>
          </a:r>
        </a:p>
      </dsp:txBody>
      <dsp:txXfrm>
        <a:off x="461917" y="1660695"/>
        <a:ext cx="6190150" cy="319654"/>
      </dsp:txXfrm>
    </dsp:sp>
    <dsp:sp modelId="{581FC849-7C5B-423F-8A87-7C0FFFA755C1}">
      <dsp:nvSpPr>
        <dsp:cNvPr id="0" name=""/>
        <dsp:cNvSpPr/>
      </dsp:nvSpPr>
      <dsp:spPr>
        <a:xfrm>
          <a:off x="0" y="2572742"/>
          <a:ext cx="889248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Stakeholder management (including Council participants and funding agencies/policy makers), review the EGI Strategy and its implementation</a:t>
          </a:r>
        </a:p>
      </dsp:txBody>
      <dsp:txXfrm>
        <a:off x="0" y="2572742"/>
        <a:ext cx="8892480" cy="680400"/>
      </dsp:txXfrm>
    </dsp:sp>
    <dsp:sp modelId="{CD7A3788-34D7-4AB5-BCF9-5D32296B2AD9}">
      <dsp:nvSpPr>
        <dsp:cNvPr id="0" name=""/>
        <dsp:cNvSpPr/>
      </dsp:nvSpPr>
      <dsp:spPr>
        <a:xfrm>
          <a:off x="444624" y="2395621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Business Development &amp; Stakeholders</a:t>
          </a:r>
        </a:p>
      </dsp:txBody>
      <dsp:txXfrm>
        <a:off x="461917" y="2412914"/>
        <a:ext cx="6190150" cy="319654"/>
      </dsp:txXfrm>
    </dsp:sp>
    <dsp:sp modelId="{EA467463-5FA6-49FE-BE0D-3ABEB48AD36D}">
      <dsp:nvSpPr>
        <dsp:cNvPr id="0" name=""/>
        <dsp:cNvSpPr/>
      </dsp:nvSpPr>
      <dsp:spPr>
        <a:xfrm>
          <a:off x="0" y="349506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Manage information security to ensure confidentiality, integrity and accessibility of relevant information assets</a:t>
          </a:r>
        </a:p>
      </dsp:txBody>
      <dsp:txXfrm>
        <a:off x="0" y="3495062"/>
        <a:ext cx="8892480" cy="510300"/>
      </dsp:txXfrm>
    </dsp:sp>
    <dsp:sp modelId="{48902AFF-466B-492A-9C69-2DBFB0ABCBE9}">
      <dsp:nvSpPr>
        <dsp:cNvPr id="0" name=""/>
        <dsp:cNvSpPr/>
      </dsp:nvSpPr>
      <dsp:spPr>
        <a:xfrm>
          <a:off x="444624" y="331794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Information Security Management</a:t>
          </a:r>
        </a:p>
      </dsp:txBody>
      <dsp:txXfrm>
        <a:off x="461917" y="3335235"/>
        <a:ext cx="6190150" cy="319654"/>
      </dsp:txXfrm>
    </dsp:sp>
    <dsp:sp modelId="{A7529690-F332-4B8B-AF48-DF195AAA7D34}">
      <dsp:nvSpPr>
        <dsp:cNvPr id="0" name=""/>
        <dsp:cNvSpPr/>
      </dsp:nvSpPr>
      <dsp:spPr>
        <a:xfrm>
          <a:off x="0" y="4247282"/>
          <a:ext cx="8892480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0155" tIns="249936" rIns="690155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Identify, prioritize, plan, implement and review all improvements</a:t>
          </a:r>
        </a:p>
      </dsp:txBody>
      <dsp:txXfrm>
        <a:off x="0" y="4247282"/>
        <a:ext cx="8892480" cy="510300"/>
      </dsp:txXfrm>
    </dsp:sp>
    <dsp:sp modelId="{5602357C-EFE6-48E1-9848-DECD417194A4}">
      <dsp:nvSpPr>
        <dsp:cNvPr id="0" name=""/>
        <dsp:cNvSpPr/>
      </dsp:nvSpPr>
      <dsp:spPr>
        <a:xfrm>
          <a:off x="444624" y="4070162"/>
          <a:ext cx="6224736" cy="3542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Continual Improvement</a:t>
          </a:r>
        </a:p>
      </dsp:txBody>
      <dsp:txXfrm>
        <a:off x="461917" y="4087455"/>
        <a:ext cx="6190150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A3B23-FBF2-43D0-B3EA-0C99D14BC1E2}">
      <dsp:nvSpPr>
        <dsp:cNvPr id="0" name=""/>
        <dsp:cNvSpPr/>
      </dsp:nvSpPr>
      <dsp:spPr>
        <a:xfrm>
          <a:off x="0" y="22387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Manage the service portfolio; alignment of new or changed services with organisation strategy</a:t>
          </a:r>
          <a:endParaRPr lang="en-GB" sz="1200" kern="1200" dirty="0"/>
        </a:p>
      </dsp:txBody>
      <dsp:txXfrm>
        <a:off x="0" y="223873"/>
        <a:ext cx="8748464" cy="485100"/>
      </dsp:txXfrm>
    </dsp:sp>
    <dsp:sp modelId="{A5C8181E-7400-4287-A382-9972F21DE3C8}">
      <dsp:nvSpPr>
        <dsp:cNvPr id="0" name=""/>
        <dsp:cNvSpPr/>
      </dsp:nvSpPr>
      <dsp:spPr>
        <a:xfrm>
          <a:off x="437423" y="6151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Portfolio Management</a:t>
          </a:r>
          <a:endParaRPr lang="en-GB" sz="1800" kern="1200" dirty="0"/>
        </a:p>
      </dsp:txBody>
      <dsp:txXfrm>
        <a:off x="453275" y="77365"/>
        <a:ext cx="6092220" cy="293016"/>
      </dsp:txXfrm>
    </dsp:sp>
    <dsp:sp modelId="{52825C55-3E36-4DCC-ABE3-C8BE68AB334B}">
      <dsp:nvSpPr>
        <dsp:cNvPr id="0" name=""/>
        <dsp:cNvSpPr/>
      </dsp:nvSpPr>
      <dsp:spPr>
        <a:xfrm>
          <a:off x="0" y="93073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Maintain a service catalogue; define, agree and monitor relevant agreements (SLA, OLA, UA)</a:t>
          </a:r>
          <a:endParaRPr lang="en-GB" sz="1200" kern="1200" dirty="0"/>
        </a:p>
      </dsp:txBody>
      <dsp:txXfrm>
        <a:off x="0" y="930733"/>
        <a:ext cx="8748464" cy="485100"/>
      </dsp:txXfrm>
    </dsp:sp>
    <dsp:sp modelId="{73384F37-4615-4014-BFFA-CAC5A7E8304F}">
      <dsp:nvSpPr>
        <dsp:cNvPr id="0" name=""/>
        <dsp:cNvSpPr/>
      </dsp:nvSpPr>
      <dsp:spPr>
        <a:xfrm>
          <a:off x="437423" y="76837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Level Management</a:t>
          </a:r>
          <a:endParaRPr lang="en-GB" sz="1800" kern="1200" dirty="0"/>
        </a:p>
      </dsp:txBody>
      <dsp:txXfrm>
        <a:off x="453275" y="784225"/>
        <a:ext cx="6092220" cy="293016"/>
      </dsp:txXfrm>
    </dsp:sp>
    <dsp:sp modelId="{B98913B0-392D-4055-8899-F8D96EBEB03B}">
      <dsp:nvSpPr>
        <dsp:cNvPr id="0" name=""/>
        <dsp:cNvSpPr/>
      </dsp:nvSpPr>
      <dsp:spPr>
        <a:xfrm>
          <a:off x="0" y="163759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Specify all service reports and ensure its production according to specifications in a timely manner to support decision-making</a:t>
          </a:r>
          <a:endParaRPr lang="en-GB" sz="1200" kern="1200" dirty="0"/>
        </a:p>
      </dsp:txBody>
      <dsp:txXfrm>
        <a:off x="0" y="1637593"/>
        <a:ext cx="8748464" cy="658349"/>
      </dsp:txXfrm>
    </dsp:sp>
    <dsp:sp modelId="{8DE4B248-BBF7-4F43-94FD-F7D156DBD251}">
      <dsp:nvSpPr>
        <dsp:cNvPr id="0" name=""/>
        <dsp:cNvSpPr/>
      </dsp:nvSpPr>
      <dsp:spPr>
        <a:xfrm>
          <a:off x="437423" y="147523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Reporting Management</a:t>
          </a:r>
          <a:endParaRPr lang="en-GB" sz="1800" kern="1200" dirty="0"/>
        </a:p>
      </dsp:txBody>
      <dsp:txXfrm>
        <a:off x="453275" y="1491085"/>
        <a:ext cx="6092220" cy="293016"/>
      </dsp:txXfrm>
    </dsp:sp>
    <dsp:sp modelId="{EB413954-0CEF-4322-8253-3110080D864D}">
      <dsp:nvSpPr>
        <dsp:cNvPr id="0" name=""/>
        <dsp:cNvSpPr/>
      </dsp:nvSpPr>
      <dsp:spPr>
        <a:xfrm>
          <a:off x="0" y="251770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Identify, record and analyse customer opportunities; manage service orders and maintain a good relationship with customers  </a:t>
          </a:r>
          <a:endParaRPr lang="en-GB" sz="1200" kern="1200" dirty="0"/>
        </a:p>
      </dsp:txBody>
      <dsp:txXfrm>
        <a:off x="0" y="2517703"/>
        <a:ext cx="8748464" cy="658349"/>
      </dsp:txXfrm>
    </dsp:sp>
    <dsp:sp modelId="{4877BB11-B78D-4D41-B50E-527AB8AC34D0}">
      <dsp:nvSpPr>
        <dsp:cNvPr id="0" name=""/>
        <dsp:cNvSpPr/>
      </dsp:nvSpPr>
      <dsp:spPr>
        <a:xfrm>
          <a:off x="437423" y="235534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Customer Relationship Management</a:t>
          </a:r>
          <a:endParaRPr lang="en-GB" sz="1800" kern="1200" dirty="0"/>
        </a:p>
      </dsp:txBody>
      <dsp:txXfrm>
        <a:off x="453275" y="2371195"/>
        <a:ext cx="6092220" cy="293016"/>
      </dsp:txXfrm>
    </dsp:sp>
    <dsp:sp modelId="{C6E7FECB-D2A3-491A-8DEE-8DA632F37D80}">
      <dsp:nvSpPr>
        <dsp:cNvPr id="0" name=""/>
        <dsp:cNvSpPr/>
      </dsp:nvSpPr>
      <dsp:spPr>
        <a:xfrm>
          <a:off x="0" y="3397813"/>
          <a:ext cx="8748464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Establish and maintain a healthy relations with suppliers supporting the services; ensure the required capacity and monitor performance</a:t>
          </a:r>
          <a:endParaRPr lang="en-GB" sz="1200" kern="1200" dirty="0"/>
        </a:p>
      </dsp:txBody>
      <dsp:txXfrm>
        <a:off x="0" y="3397813"/>
        <a:ext cx="8748464" cy="658349"/>
      </dsp:txXfrm>
    </dsp:sp>
    <dsp:sp modelId="{79507CFF-3051-42A8-AB48-2485625C0FC9}">
      <dsp:nvSpPr>
        <dsp:cNvPr id="0" name=""/>
        <dsp:cNvSpPr/>
      </dsp:nvSpPr>
      <dsp:spPr>
        <a:xfrm>
          <a:off x="437423" y="323545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Supplier &amp; Federated members relationship Management</a:t>
          </a:r>
          <a:endParaRPr lang="en-GB" sz="1800" kern="1200" dirty="0"/>
        </a:p>
      </dsp:txBody>
      <dsp:txXfrm>
        <a:off x="453275" y="3251305"/>
        <a:ext cx="6092220" cy="293016"/>
      </dsp:txXfrm>
    </dsp:sp>
    <dsp:sp modelId="{E6C69BFB-ED75-4B0F-B966-D2C76F05F51D}">
      <dsp:nvSpPr>
        <dsp:cNvPr id="0" name=""/>
        <dsp:cNvSpPr/>
      </dsp:nvSpPr>
      <dsp:spPr>
        <a:xfrm>
          <a:off x="0" y="4277923"/>
          <a:ext cx="8748464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978" tIns="229108" rIns="67897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effective management of budgeting, accounting for services</a:t>
          </a:r>
          <a:endParaRPr lang="en-GB" sz="1200" kern="1200" dirty="0"/>
        </a:p>
      </dsp:txBody>
      <dsp:txXfrm>
        <a:off x="0" y="4277923"/>
        <a:ext cx="8748464" cy="485100"/>
      </dsp:txXfrm>
    </dsp:sp>
    <dsp:sp modelId="{67FF9ADC-67F9-4AAD-BDCB-74FD782A6579}">
      <dsp:nvSpPr>
        <dsp:cNvPr id="0" name=""/>
        <dsp:cNvSpPr/>
      </dsp:nvSpPr>
      <dsp:spPr>
        <a:xfrm>
          <a:off x="437423" y="4115563"/>
          <a:ext cx="6123924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470" tIns="0" rIns="23147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Budgeting &amp; Accounting Management</a:t>
          </a:r>
          <a:endParaRPr lang="en-GB" sz="1800" kern="1200" dirty="0"/>
        </a:p>
      </dsp:txBody>
      <dsp:txXfrm>
        <a:off x="453275" y="4131415"/>
        <a:ext cx="6092220" cy="2930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ED27A-B89A-4405-8E5B-498E01C82DFB}">
      <dsp:nvSpPr>
        <dsp:cNvPr id="0" name=""/>
        <dsp:cNvSpPr/>
      </dsp:nvSpPr>
      <dsp:spPr>
        <a:xfrm>
          <a:off x="0" y="187708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Ensures sufficient capacities to meet agreed service levels and monitor performance requirements for services</a:t>
          </a:r>
          <a:endParaRPr lang="en-GB" sz="1200" b="1" kern="1200" dirty="0"/>
        </a:p>
      </dsp:txBody>
      <dsp:txXfrm>
        <a:off x="0" y="187708"/>
        <a:ext cx="8964488" cy="485100"/>
      </dsp:txXfrm>
    </dsp:sp>
    <dsp:sp modelId="{6B1C85D7-80E5-416D-B598-2703C832D662}">
      <dsp:nvSpPr>
        <dsp:cNvPr id="0" name=""/>
        <dsp:cNvSpPr/>
      </dsp:nvSpPr>
      <dsp:spPr>
        <a:xfrm>
          <a:off x="448224" y="2534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Capacity Management</a:t>
          </a:r>
          <a:endParaRPr lang="en-GB" sz="1800" b="1" kern="1200" dirty="0"/>
        </a:p>
      </dsp:txBody>
      <dsp:txXfrm>
        <a:off x="464076" y="41200"/>
        <a:ext cx="6243437" cy="293016"/>
      </dsp:txXfrm>
    </dsp:sp>
    <dsp:sp modelId="{9BC4F3EA-D223-440A-93F9-9B7DB4548737}">
      <dsp:nvSpPr>
        <dsp:cNvPr id="0" name=""/>
        <dsp:cNvSpPr/>
      </dsp:nvSpPr>
      <dsp:spPr>
        <a:xfrm>
          <a:off x="0" y="894568"/>
          <a:ext cx="8964488" cy="658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sufficient service availability to meet agreed requirements and adequate service continuity in case of exceptional situations</a:t>
          </a:r>
          <a:endParaRPr lang="en-GB" sz="1200" kern="1200" dirty="0"/>
        </a:p>
      </dsp:txBody>
      <dsp:txXfrm>
        <a:off x="0" y="894568"/>
        <a:ext cx="8964488" cy="658349"/>
      </dsp:txXfrm>
    </dsp:sp>
    <dsp:sp modelId="{1C21F2F3-725F-4FF2-9BE8-628514D51F2A}">
      <dsp:nvSpPr>
        <dsp:cNvPr id="0" name=""/>
        <dsp:cNvSpPr/>
      </dsp:nvSpPr>
      <dsp:spPr>
        <a:xfrm>
          <a:off x="448224" y="73220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Availability &amp; Continuity Management</a:t>
          </a:r>
          <a:endParaRPr lang="en-GB" sz="1800" kern="1200" dirty="0"/>
        </a:p>
      </dsp:txBody>
      <dsp:txXfrm>
        <a:off x="464076" y="748060"/>
        <a:ext cx="6243437" cy="293016"/>
      </dsp:txXfrm>
    </dsp:sp>
    <dsp:sp modelId="{F20A4947-CF64-4A9C-85AA-2990EE13361C}">
      <dsp:nvSpPr>
        <dsp:cNvPr id="0" name=""/>
        <dsp:cNvSpPr/>
      </dsp:nvSpPr>
      <dsp:spPr>
        <a:xfrm>
          <a:off x="0" y="177467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Restore normal / agreed service operation  in case of an incident; respond to user service requests</a:t>
          </a:r>
          <a:endParaRPr lang="en-GB" sz="1200" kern="1200" dirty="0"/>
        </a:p>
      </dsp:txBody>
      <dsp:txXfrm>
        <a:off x="0" y="1774679"/>
        <a:ext cx="8964488" cy="485100"/>
      </dsp:txXfrm>
    </dsp:sp>
    <dsp:sp modelId="{268E89B7-3120-4DED-B6E8-40258BD4DB86}">
      <dsp:nvSpPr>
        <dsp:cNvPr id="0" name=""/>
        <dsp:cNvSpPr/>
      </dsp:nvSpPr>
      <dsp:spPr>
        <a:xfrm>
          <a:off x="448224" y="1612318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Incident &amp; Service Request Management</a:t>
          </a:r>
          <a:endParaRPr lang="en-GB" sz="1800" kern="1200" dirty="0"/>
        </a:p>
      </dsp:txBody>
      <dsp:txXfrm>
        <a:off x="464076" y="1628170"/>
        <a:ext cx="6243437" cy="293016"/>
      </dsp:txXfrm>
    </dsp:sp>
    <dsp:sp modelId="{0BA83136-9A5E-4411-A72A-D0F7BF4B5B72}">
      <dsp:nvSpPr>
        <dsp:cNvPr id="0" name=""/>
        <dsp:cNvSpPr/>
      </dsp:nvSpPr>
      <dsp:spPr>
        <a:xfrm>
          <a:off x="0" y="248153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Investigate the root causes of (recurring) incidents in order to avoid future recurrence of incidents</a:t>
          </a:r>
          <a:endParaRPr lang="en-GB" sz="1200" kern="1200" dirty="0"/>
        </a:p>
      </dsp:txBody>
      <dsp:txXfrm>
        <a:off x="0" y="2481539"/>
        <a:ext cx="8964488" cy="485100"/>
      </dsp:txXfrm>
    </dsp:sp>
    <dsp:sp modelId="{0BE23466-CEDF-44EB-B4DB-63E67DCC926C}">
      <dsp:nvSpPr>
        <dsp:cNvPr id="0" name=""/>
        <dsp:cNvSpPr/>
      </dsp:nvSpPr>
      <dsp:spPr>
        <a:xfrm>
          <a:off x="448224" y="231917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Problem Management</a:t>
          </a:r>
          <a:endParaRPr lang="en-GB" sz="1800" kern="1200" dirty="0"/>
        </a:p>
      </dsp:txBody>
      <dsp:txXfrm>
        <a:off x="464076" y="2335031"/>
        <a:ext cx="6243437" cy="293016"/>
      </dsp:txXfrm>
    </dsp:sp>
    <dsp:sp modelId="{0D6975F4-2E8B-43B1-AC8D-BFDE6178BB88}">
      <dsp:nvSpPr>
        <dsp:cNvPr id="0" name=""/>
        <dsp:cNvSpPr/>
      </dsp:nvSpPr>
      <dsp:spPr>
        <a:xfrm>
          <a:off x="0" y="318839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Provide and maintain an information about logical model of service components and its configuration</a:t>
          </a:r>
          <a:endParaRPr lang="en-GB" sz="1200" kern="1200" dirty="0"/>
        </a:p>
      </dsp:txBody>
      <dsp:txXfrm>
        <a:off x="0" y="3188399"/>
        <a:ext cx="8964488" cy="485100"/>
      </dsp:txXfrm>
    </dsp:sp>
    <dsp:sp modelId="{EBB553CB-6C4D-4D5E-9415-AAEF79FA0AA6}">
      <dsp:nvSpPr>
        <dsp:cNvPr id="0" name=""/>
        <dsp:cNvSpPr/>
      </dsp:nvSpPr>
      <dsp:spPr>
        <a:xfrm>
          <a:off x="448224" y="302603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Configuration Management</a:t>
          </a:r>
          <a:endParaRPr lang="en-GB" sz="1800" kern="1200" dirty="0"/>
        </a:p>
      </dsp:txBody>
      <dsp:txXfrm>
        <a:off x="464076" y="3041891"/>
        <a:ext cx="6243437" cy="293016"/>
      </dsp:txXfrm>
    </dsp:sp>
    <dsp:sp modelId="{B66B27E0-1EF5-4800-A7AB-B1A5BFB3ACE8}">
      <dsp:nvSpPr>
        <dsp:cNvPr id="0" name=""/>
        <dsp:cNvSpPr/>
      </dsp:nvSpPr>
      <dsp:spPr>
        <a:xfrm>
          <a:off x="0" y="389525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Ensure changes are planned, approved, implemented and reviewed in a controlled manner</a:t>
          </a:r>
          <a:endParaRPr lang="en-GB" sz="1200" kern="1200" dirty="0"/>
        </a:p>
      </dsp:txBody>
      <dsp:txXfrm>
        <a:off x="0" y="3895259"/>
        <a:ext cx="8964488" cy="485100"/>
      </dsp:txXfrm>
    </dsp:sp>
    <dsp:sp modelId="{8C00419D-40B2-4DCD-AE13-5453FF394023}">
      <dsp:nvSpPr>
        <dsp:cNvPr id="0" name=""/>
        <dsp:cNvSpPr/>
      </dsp:nvSpPr>
      <dsp:spPr>
        <a:xfrm>
          <a:off x="448224" y="373289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Change Management</a:t>
          </a:r>
          <a:endParaRPr lang="en-GB" sz="1800" kern="1200" dirty="0"/>
        </a:p>
      </dsp:txBody>
      <dsp:txXfrm>
        <a:off x="464076" y="3748751"/>
        <a:ext cx="6243437" cy="293016"/>
      </dsp:txXfrm>
    </dsp:sp>
    <dsp:sp modelId="{6030D24E-70A2-425E-BC26-89018B551B74}">
      <dsp:nvSpPr>
        <dsp:cNvPr id="0" name=""/>
        <dsp:cNvSpPr/>
      </dsp:nvSpPr>
      <dsp:spPr>
        <a:xfrm>
          <a:off x="0" y="4602119"/>
          <a:ext cx="8964488" cy="48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744" tIns="229108" rIns="6957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  Manage releases, so that changes can be tested and deployed to the live environment </a:t>
          </a:r>
          <a:endParaRPr lang="en-GB" sz="1200" kern="1200" dirty="0"/>
        </a:p>
      </dsp:txBody>
      <dsp:txXfrm>
        <a:off x="0" y="4602119"/>
        <a:ext cx="8964488" cy="485100"/>
      </dsp:txXfrm>
    </dsp:sp>
    <dsp:sp modelId="{8E8105E6-E5E6-4D0B-AE84-05905A719256}">
      <dsp:nvSpPr>
        <dsp:cNvPr id="0" name=""/>
        <dsp:cNvSpPr/>
      </dsp:nvSpPr>
      <dsp:spPr>
        <a:xfrm>
          <a:off x="448224" y="4439759"/>
          <a:ext cx="6275141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185" tIns="0" rIns="2371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Release &amp; Deployment Management</a:t>
          </a:r>
          <a:endParaRPr lang="en-GB" sz="1800" kern="1200" dirty="0"/>
        </a:p>
      </dsp:txBody>
      <dsp:txXfrm>
        <a:off x="464076" y="4455611"/>
        <a:ext cx="6243437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11-10-2017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Policy, Processes and Procedures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Overall goal: Ensure systematic and professional operations and delivery of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338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090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dirty="0" smtClean="0"/>
              <a:t>Innovation level</a:t>
            </a:r>
          </a:p>
          <a:p>
            <a:pPr marL="0" indent="0">
              <a:buNone/>
            </a:pPr>
            <a:r>
              <a:rPr lang="en-GB" sz="1200" i="1" dirty="0" smtClean="0"/>
              <a:t>Describe which are the main benefits derived by using this result, who is using today and who is expected to use it in the next three years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 smtClean="0"/>
              <a:t>Innovation Capacity </a:t>
            </a:r>
            <a:r>
              <a:rPr lang="en-GB" sz="1200" dirty="0" smtClean="0"/>
              <a:t>within the next 3 years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GB" sz="1200" b="1" i="1" dirty="0" smtClean="0"/>
              <a:t>Relevance of Result for Policy domain of EOSC</a:t>
            </a:r>
          </a:p>
          <a:p>
            <a:pPr marL="57150" indent="0">
              <a:buNone/>
            </a:pPr>
            <a:r>
              <a:rPr lang="en-GB" sz="1200" i="1" dirty="0" smtClean="0"/>
              <a:t>The extent of the benefits derived from the</a:t>
            </a:r>
          </a:p>
          <a:p>
            <a:pPr marL="57150" indent="0">
              <a:buNone/>
            </a:pPr>
            <a:r>
              <a:rPr lang="en-GB" sz="1200" i="1" dirty="0" smtClean="0"/>
              <a:t>project result for EOSC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48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 into account different target groups,</a:t>
            </a:r>
            <a:r>
              <a:rPr lang="en-GB" baseline="0" dirty="0" smtClean="0"/>
              <a:t> types of services and model they are provided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6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The implementation of an Integrated Management System (IMS) which integrates all of the distributed organization's systems and processes into one complete framework, enabling an organization to work as a single unit with unified objectives.</a:t>
            </a:r>
          </a:p>
          <a:p>
            <a:endParaRPr lang="en-GB" dirty="0" smtClean="0"/>
          </a:p>
          <a:p>
            <a:r>
              <a:rPr lang="en-GB" sz="1200" dirty="0" smtClean="0"/>
              <a:t>process-oriented approach, customer focus, healthy relationship with interested parties, continual improvement, leadership, decision-making based on facts, involvement of people, systematic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29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(process-oriented approach, customer focus, healthy relationship with interested parties, continual improvement, leadership, decision-making based on facts, involvement of people, systematic approach)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27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020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Core – all business processes in EGI</a:t>
            </a:r>
          </a:p>
          <a:p>
            <a:r>
              <a:rPr lang="en-GB" dirty="0" smtClean="0"/>
              <a:t>General – delivery of EGI services</a:t>
            </a:r>
          </a:p>
          <a:p>
            <a:r>
              <a:rPr lang="en-GB" dirty="0" smtClean="0"/>
              <a:t>IT – delivery of EGI IT services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i.eu/news/improving-service-delivery-egi-is-awarded-iso-certifications/" TargetMode="External"/><Relationship Id="rId7" Type="http://schemas.openxmlformats.org/officeDocument/2006/relationships/image" Target="../media/image13.jpg"/><Relationship Id="rId2" Type="http://schemas.openxmlformats.org/officeDocument/2006/relationships/hyperlink" Target="https://www.egi.eu/about/egi-foundation/certification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primeurmagazine.com/weekly/AE-PR-12-16-2.html" TargetMode="External"/><Relationship Id="rId5" Type="http://schemas.openxmlformats.org/officeDocument/2006/relationships/hyperlink" Target="https://www.egi.eu/about/newsletters/egi-engage-a-list-of-key-exploitable-results/" TargetMode="External"/><Relationship Id="rId4" Type="http://schemas.openxmlformats.org/officeDocument/2006/relationships/hyperlink" Target="https://www.egi.eu/about/newsletters/the-egi-iso-certifications-new-and-improved-service-delivery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EGI_eInfra/status/859389077476581376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s://www.linkedin.com/pulse/improving-service-delivery-egi-awarded-iso-yannick-legr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FRk0PSbZlc4" TargetMode="External"/><Relationship Id="rId5" Type="http://schemas.openxmlformats.org/officeDocument/2006/relationships/hyperlink" Target="https://t.co/E5n6Htod3P" TargetMode="External"/><Relationship Id="rId4" Type="http://schemas.openxmlformats.org/officeDocument/2006/relationships/hyperlink" Target="https://twitter.com/eInfraEU/status/86265351830970777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Quality 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System and Certification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Małgorzata</a:t>
            </a:r>
            <a:r>
              <a:rPr lang="en-GB" dirty="0" smtClean="0"/>
              <a:t> </a:t>
            </a:r>
            <a:r>
              <a:rPr lang="en-GB" dirty="0" err="1" smtClean="0"/>
              <a:t>Krakowian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</a:t>
            </a:r>
            <a:r>
              <a:rPr lang="en-GB" dirty="0"/>
              <a:t>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IT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47055578"/>
              </p:ext>
            </p:extLst>
          </p:nvPr>
        </p:nvGraphicFramePr>
        <p:xfrm>
          <a:off x="179512" y="1196752"/>
          <a:ext cx="896448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55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Quality controls</a:t>
            </a:r>
            <a:endParaRPr lang="en-GB" dirty="0" smtClean="0"/>
          </a:p>
          <a:p>
            <a:r>
              <a:rPr lang="en-GB" dirty="0" smtClean="0"/>
              <a:t>Internal audits: 4</a:t>
            </a:r>
            <a:endParaRPr lang="en-GB" dirty="0"/>
          </a:p>
          <a:p>
            <a:r>
              <a:rPr lang="en-GB" dirty="0" smtClean="0"/>
              <a:t>External audits: 2</a:t>
            </a:r>
            <a:endParaRPr lang="en-GB" dirty="0"/>
          </a:p>
          <a:p>
            <a:r>
              <a:rPr lang="en-GB" dirty="0" smtClean="0"/>
              <a:t>Management reviews: 3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9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ISO certifications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/>
          <a:p>
            <a:pPr marL="914400" lvl="2" indent="0">
              <a:buNone/>
            </a:pPr>
            <a:endParaRPr lang="en-GB" sz="1400" b="1" dirty="0"/>
          </a:p>
          <a:p>
            <a:endParaRPr lang="en-GB" sz="1800" dirty="0"/>
          </a:p>
        </p:txBody>
      </p:sp>
      <p:pic>
        <p:nvPicPr>
          <p:cNvPr id="1026" name="Picture 2" descr="C:\Users\Malgorzata Krakowian\Dropbox\Screenshots\Screenshot 2017-04-24 10.09.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4" y="1131767"/>
            <a:ext cx="3575323" cy="507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lgorzata Krakowian\Dropbox\Screenshots\Screenshot 2017-04-24 10.10.05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9"/>
          <a:stretch/>
        </p:blipFill>
        <p:spPr bwMode="auto">
          <a:xfrm>
            <a:off x="4716016" y="1138791"/>
            <a:ext cx="3569916" cy="50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1967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9001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196752"/>
            <a:ext cx="1138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20000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8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Analysis of result’s impact</a:t>
            </a:r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Innovation level and </a:t>
            </a:r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Innovation level: </a:t>
            </a:r>
            <a:endParaRPr lang="en-GB" sz="2000" dirty="0"/>
          </a:p>
          <a:p>
            <a:r>
              <a:rPr lang="en-GB" sz="2000" dirty="0" smtClean="0"/>
              <a:t>It puts </a:t>
            </a:r>
            <a:r>
              <a:rPr lang="en-GB" sz="2000" dirty="0"/>
              <a:t>in place standard processes, procedures and agreements for managing the infrastructure efficiently and effectively. </a:t>
            </a:r>
            <a:endParaRPr lang="en-GB" sz="2000" dirty="0" smtClean="0"/>
          </a:p>
          <a:p>
            <a:r>
              <a:rPr lang="en-GB" sz="2000" dirty="0" smtClean="0"/>
              <a:t>It increased clarity on expectations between EGI partners and also customers. </a:t>
            </a:r>
          </a:p>
          <a:p>
            <a:r>
              <a:rPr lang="en-GB" sz="2000" dirty="0" smtClean="0"/>
              <a:t>Decision-making </a:t>
            </a:r>
            <a:r>
              <a:rPr lang="en-GB" sz="2000" dirty="0"/>
              <a:t>has a clearer flow between organizations and individual teams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Provision of trainings to other </a:t>
            </a:r>
            <a:r>
              <a:rPr lang="en-GB" sz="2000" dirty="0"/>
              <a:t>e-infrastructures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Innovation </a:t>
            </a:r>
            <a:r>
              <a:rPr lang="en-GB" sz="2000" b="1" dirty="0" smtClean="0">
                <a:solidFill>
                  <a:schemeClr val="accent1"/>
                </a:solidFill>
              </a:rPr>
              <a:t>Capacity: </a:t>
            </a:r>
            <a:endParaRPr lang="en-GB" sz="2000" dirty="0"/>
          </a:p>
          <a:p>
            <a:r>
              <a:rPr lang="en-GB" sz="2000" dirty="0" smtClean="0"/>
              <a:t>Knowledge and experience </a:t>
            </a:r>
            <a:r>
              <a:rPr lang="en-GB" sz="2000" dirty="0"/>
              <a:t>can be </a:t>
            </a:r>
            <a:r>
              <a:rPr lang="en-GB" sz="2000" dirty="0" smtClean="0"/>
              <a:t>reused </a:t>
            </a:r>
            <a:r>
              <a:rPr lang="en-GB" sz="2000" dirty="0"/>
              <a:t>by other </a:t>
            </a:r>
            <a:r>
              <a:rPr lang="en-GB" sz="2000" dirty="0" smtClean="0"/>
              <a:t>e-infrastructures through consultancy, audits, workshops and trainings.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Relevance of the key </a:t>
            </a:r>
            <a:r>
              <a:rPr lang="en-GB" dirty="0"/>
              <a:t>result</a:t>
            </a:r>
            <a:br>
              <a:rPr lang="en-GB" dirty="0"/>
            </a:br>
            <a:r>
              <a:rPr lang="en-GB" dirty="0"/>
              <a:t>Exploitability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715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Relevance to Work Programme and societal Challenges:</a:t>
            </a:r>
            <a:r>
              <a:rPr lang="en-GB" sz="2000" b="1" dirty="0" smtClean="0"/>
              <a:t> </a:t>
            </a:r>
            <a:endParaRPr lang="en-GB" sz="2000" dirty="0" smtClean="0"/>
          </a:p>
          <a:p>
            <a:pPr marL="57150" indent="0">
              <a:buNone/>
            </a:pPr>
            <a:r>
              <a:rPr lang="en-GB" sz="2000" dirty="0" smtClean="0"/>
              <a:t>Impact 2. Better optimisation of the use of IT equipment for research</a:t>
            </a:r>
          </a:p>
          <a:p>
            <a:pPr marL="57150" indent="0">
              <a:buNone/>
            </a:pPr>
            <a:endParaRPr lang="en-GB" sz="2000" i="1" dirty="0"/>
          </a:p>
          <a:p>
            <a:pPr marL="5715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Relevance of Result for EOSC:</a:t>
            </a:r>
            <a:r>
              <a:rPr lang="en-GB" sz="2000" b="1" dirty="0" smtClean="0"/>
              <a:t> </a:t>
            </a:r>
            <a:endParaRPr lang="en-GB" sz="2000" dirty="0" smtClean="0"/>
          </a:p>
          <a:p>
            <a:pPr marL="57150" lvl="0" indent="0">
              <a:buNone/>
            </a:pPr>
            <a:r>
              <a:rPr lang="en-GB" sz="2000" dirty="0" smtClean="0"/>
              <a:t>IMS parts </a:t>
            </a:r>
            <a:r>
              <a:rPr lang="en-GB" sz="2000" dirty="0"/>
              <a:t>can be adopted by the EOSC and EGI will provide the </a:t>
            </a:r>
            <a:r>
              <a:rPr lang="en-GB" sz="2000" dirty="0" smtClean="0"/>
              <a:t>expertise.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Exploitation</a:t>
            </a:r>
            <a:r>
              <a:rPr lang="en-GB" sz="2000" b="1" dirty="0">
                <a:solidFill>
                  <a:schemeClr val="accent1"/>
                </a:solidFill>
              </a:rPr>
              <a:t>: </a:t>
            </a:r>
            <a:endParaRPr lang="en-GB" sz="2000" b="1" dirty="0"/>
          </a:p>
          <a:p>
            <a:pPr lvl="0"/>
            <a:r>
              <a:rPr lang="en-GB" sz="2000" dirty="0"/>
              <a:t>Promote the adoption of good practices in IT Service </a:t>
            </a:r>
            <a:r>
              <a:rPr lang="en-GB" sz="2000" dirty="0" smtClean="0"/>
              <a:t>Management</a:t>
            </a:r>
          </a:p>
          <a:p>
            <a:pPr lvl="0"/>
            <a:r>
              <a:rPr lang="en-GB" sz="2000" dirty="0" smtClean="0"/>
              <a:t>Deliver more paid </a:t>
            </a:r>
            <a:r>
              <a:rPr lang="en-GB" sz="2000" dirty="0"/>
              <a:t>training to improve individual expertise of IT Service Managers and Decision Makers in the Federation and User Communities</a:t>
            </a:r>
          </a:p>
          <a:p>
            <a:pPr lvl="0"/>
            <a:r>
              <a:rPr lang="en-GB" sz="2000" dirty="0"/>
              <a:t>Professionally brand the organisation as certified entity, thus emphasising the high quality and reliability of services.</a:t>
            </a:r>
          </a:p>
          <a:p>
            <a:pPr lvl="0"/>
            <a:r>
              <a:rPr lang="en-GB" sz="2000" dirty="0"/>
              <a:t>Offer Audit-as-a-Service (</a:t>
            </a:r>
            <a:r>
              <a:rPr lang="en-GB" sz="2000" dirty="0" err="1"/>
              <a:t>AaaS</a:t>
            </a:r>
            <a:r>
              <a:rPr lang="en-GB" sz="2000" dirty="0"/>
              <a:t>) and paid consultancies in the future.</a:t>
            </a:r>
          </a:p>
          <a:p>
            <a:pPr marL="0" indent="0">
              <a:buNone/>
            </a:pPr>
            <a:endParaRPr lang="en-GB" sz="2000" b="1" dirty="0"/>
          </a:p>
          <a:p>
            <a:pPr marL="57150" indent="0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r" rtl="0">
              <a:spcBef>
                <a:spcPct val="0"/>
              </a:spcBef>
            </a:pPr>
            <a:r>
              <a:rPr lang="en-GB" sz="2700" b="1" i="1" dirty="0" smtClean="0">
                <a:solidFill>
                  <a:schemeClr val="accent1"/>
                </a:solidFill>
              </a:rPr>
              <a:t/>
            </a:r>
            <a:br>
              <a:rPr lang="en-GB" sz="2700" b="1" i="1" dirty="0" smtClean="0">
                <a:solidFill>
                  <a:schemeClr val="accent1"/>
                </a:solidFill>
              </a:rPr>
            </a:br>
            <a:r>
              <a:rPr lang="en-GB" sz="2400" b="1" kern="1200" dirty="0" smtClean="0">
                <a:solidFill>
                  <a:schemeClr val="accent1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Dissemination activities</a:t>
            </a:r>
            <a: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endParaRPr lang="en-GB" b="1" kern="120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561518" cy="5111898"/>
          </a:xfrm>
        </p:spPr>
        <p:txBody>
          <a:bodyPr/>
          <a:lstStyle/>
          <a:p>
            <a:pPr marL="0" lvl="4"/>
            <a:endParaRPr lang="en-GB" sz="14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lvl="4"/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EGI website:</a:t>
            </a: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GB" sz="1400" u="sng" dirty="0" smtClean="0">
                <a:hlinkClick r:id="rId2"/>
              </a:rPr>
              <a:t>Webpage</a:t>
            </a:r>
            <a:endParaRPr lang="en-GB" sz="14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285750" lvl="4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Call </a:t>
            </a:r>
            <a:r>
              <a:rPr lang="en-GB" sz="1400" dirty="0"/>
              <a:t>on footer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News</a:t>
            </a: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r>
              <a:rPr lang="en-GB" sz="1400" dirty="0" smtClean="0">
                <a:hlinkClick r:id="rId3"/>
              </a:rPr>
              <a:t>Improving </a:t>
            </a:r>
            <a:r>
              <a:rPr lang="en-GB" sz="1400" dirty="0">
                <a:hlinkClick r:id="rId3"/>
              </a:rPr>
              <a:t>service delivery: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3"/>
              </a:rPr>
              <a:t>EGI </a:t>
            </a:r>
            <a:r>
              <a:rPr lang="en-GB" sz="1400" dirty="0">
                <a:hlinkClick r:id="rId3"/>
              </a:rPr>
              <a:t>is awarded ISO certifications </a:t>
            </a:r>
            <a:endParaRPr lang="en-GB" sz="1400" dirty="0"/>
          </a:p>
          <a:p>
            <a:pPr marL="0" lvl="0" indent="0">
              <a:buNone/>
            </a:pP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N</a:t>
            </a: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ewsletter</a:t>
            </a:r>
            <a:r>
              <a:rPr lang="en-GB" sz="1400" b="1" dirty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 lvl="0"/>
            <a:r>
              <a:rPr lang="en-GB" sz="1400" dirty="0" smtClean="0">
                <a:hlinkClick r:id="rId4"/>
              </a:rPr>
              <a:t>The </a:t>
            </a:r>
            <a:r>
              <a:rPr lang="en-GB" sz="1400" dirty="0">
                <a:hlinkClick r:id="rId4"/>
              </a:rPr>
              <a:t>EGI ISO certifications</a:t>
            </a:r>
            <a:r>
              <a:rPr lang="en-GB" sz="1400" dirty="0"/>
              <a:t>: </a:t>
            </a:r>
            <a:endParaRPr lang="en-GB" sz="1400" dirty="0" smtClean="0"/>
          </a:p>
          <a:p>
            <a:pPr marL="0" lv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4"/>
              </a:rPr>
              <a:t>new </a:t>
            </a:r>
            <a:r>
              <a:rPr lang="en-GB" sz="1400" dirty="0">
                <a:hlinkClick r:id="rId4"/>
              </a:rPr>
              <a:t>and improved service delivery </a:t>
            </a:r>
            <a:endParaRPr lang="en-GB" sz="1400" dirty="0" smtClean="0"/>
          </a:p>
          <a:p>
            <a:r>
              <a:rPr lang="en-GB" sz="1400" dirty="0">
                <a:hlinkClick r:id="rId5"/>
              </a:rPr>
              <a:t>EGI-Engage</a:t>
            </a:r>
            <a:r>
              <a:rPr lang="en-GB" sz="1400" dirty="0"/>
              <a:t>: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>
                <a:hlinkClick r:id="rId5"/>
              </a:rPr>
              <a:t>a </a:t>
            </a:r>
            <a:r>
              <a:rPr lang="en-GB" sz="1400" dirty="0">
                <a:hlinkClick r:id="rId5"/>
              </a:rPr>
              <a:t>list of key exploitable </a:t>
            </a:r>
            <a:r>
              <a:rPr lang="en-GB" sz="1400" dirty="0" smtClean="0">
                <a:hlinkClick r:id="rId5"/>
              </a:rPr>
              <a:t>results</a:t>
            </a:r>
            <a:endParaRPr lang="en-GB" sz="1400" dirty="0" smtClean="0"/>
          </a:p>
          <a:p>
            <a:pPr marL="0" lv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Interview in Primeur Magazine with Yannick Legré:</a:t>
            </a:r>
          </a:p>
          <a:p>
            <a:pPr lvl="0"/>
            <a:r>
              <a:rPr lang="en-GB" sz="1400" u="sng" dirty="0" smtClean="0">
                <a:hlinkClick r:id="rId6"/>
              </a:rPr>
              <a:t>EGI to finalize service catalogue and ISO certification</a:t>
            </a:r>
            <a:endParaRPr lang="en-GB" sz="1400" dirty="0" smtClean="0"/>
          </a:p>
          <a:p>
            <a:pPr marL="0" indent="0">
              <a:buNone/>
            </a:pPr>
            <a:endParaRPr lang="en-GB" sz="1600" b="1" dirty="0">
              <a:solidFill>
                <a:srgbClr val="0066B0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636" y="1569673"/>
            <a:ext cx="3173836" cy="329948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3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r" rtl="0">
              <a:spcBef>
                <a:spcPct val="0"/>
              </a:spcBef>
            </a:pPr>
            <a:r>
              <a:rPr lang="en-GB" sz="20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20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r>
              <a:rPr lang="en-GB" sz="2400" b="1" kern="1200" dirty="0" smtClean="0">
                <a:solidFill>
                  <a:schemeClr val="accent1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Dissemination activities</a:t>
            </a:r>
            <a: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/>
            </a:r>
            <a:br>
              <a:rPr lang="en-GB" sz="1600" b="1" kern="120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</a:br>
            <a:endParaRPr lang="en-GB" b="1" kern="120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8561518" cy="5111898"/>
          </a:xfrm>
        </p:spPr>
        <p:txBody>
          <a:bodyPr/>
          <a:lstStyle/>
          <a:p>
            <a:pPr marL="0" lvl="4"/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Social </a:t>
            </a:r>
            <a:r>
              <a:rPr lang="en-GB" sz="1600" b="1" dirty="0">
                <a:solidFill>
                  <a:schemeClr val="accent1"/>
                </a:solidFill>
                <a:ea typeface="Verdana" panose="020B0604030504040204" pitchFamily="34" charset="0"/>
              </a:rPr>
              <a:t>Media</a:t>
            </a: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LinkedIn article:</a:t>
            </a:r>
          </a:p>
          <a:p>
            <a:r>
              <a:rPr lang="en-GB" sz="1400" dirty="0">
                <a:hlinkClick r:id="rId2"/>
              </a:rPr>
              <a:t>Improving service delivery: EGI is awarded ISO </a:t>
            </a:r>
            <a:r>
              <a:rPr lang="en-GB" sz="1400" dirty="0" smtClean="0">
                <a:hlinkClick r:id="rId2"/>
              </a:rPr>
              <a:t>certifications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Twitter:</a:t>
            </a:r>
            <a:endParaRPr lang="en-GB" sz="1400" b="1" dirty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r>
              <a:rPr lang="en-GB" sz="1400" dirty="0" smtClean="0">
                <a:hlinkClick r:id="rId3"/>
              </a:rPr>
              <a:t>The </a:t>
            </a:r>
            <a:r>
              <a:rPr lang="en-GB" sz="1400" dirty="0">
                <a:hlinkClick r:id="rId3"/>
              </a:rPr>
              <a:t>EGI Federation is the only </a:t>
            </a:r>
            <a:r>
              <a:rPr lang="en-GB" sz="1400" dirty="0" smtClean="0">
                <a:hlinkClick r:id="rId3"/>
              </a:rPr>
              <a:t>publicly-funded</a:t>
            </a:r>
            <a:r>
              <a:rPr lang="en-GB" sz="1400" dirty="0" smtClean="0"/>
              <a:t> </a:t>
            </a:r>
          </a:p>
          <a:p>
            <a:pPr marL="0" indent="0">
              <a:buNone/>
            </a:pPr>
            <a:r>
              <a:rPr lang="en-GB" sz="1400" dirty="0" smtClean="0"/>
              <a:t>       </a:t>
            </a:r>
            <a:r>
              <a:rPr lang="en-GB" sz="1400" dirty="0" smtClean="0">
                <a:hlinkClick r:id="rId3"/>
              </a:rPr>
              <a:t>e-Infrastructure worldwide </a:t>
            </a:r>
            <a:r>
              <a:rPr lang="en-GB" sz="1400" dirty="0">
                <a:hlinkClick r:id="rId3"/>
              </a:rPr>
              <a:t>to be ISO </a:t>
            </a:r>
            <a:r>
              <a:rPr lang="en-GB" sz="1400" dirty="0" smtClean="0">
                <a:hlinkClick r:id="rId3"/>
              </a:rPr>
              <a:t>certified!</a:t>
            </a:r>
            <a:r>
              <a:rPr lang="en-GB" sz="1400" dirty="0"/>
              <a:t> </a:t>
            </a:r>
            <a:endParaRPr lang="en-GB" sz="1400" dirty="0" smtClean="0"/>
          </a:p>
          <a:p>
            <a:r>
              <a:rPr lang="en-GB" sz="1400" u="sng" dirty="0" smtClean="0">
                <a:hlinkClick r:id="rId4"/>
              </a:rPr>
              <a:t>Congratulations </a:t>
            </a:r>
            <a:r>
              <a:rPr lang="en-GB" sz="1400" u="sng" dirty="0">
                <a:hlinkClick r:id="rId4"/>
              </a:rPr>
              <a:t>to the European Grid </a:t>
            </a:r>
            <a:r>
              <a:rPr lang="en-GB" sz="1400" u="sng" dirty="0" smtClean="0">
                <a:hlinkClick r:id="rId4"/>
              </a:rPr>
              <a:t>Infrastructure</a:t>
            </a:r>
          </a:p>
          <a:p>
            <a:pPr marL="0" indent="0">
              <a:buNone/>
            </a:pPr>
            <a:r>
              <a:rPr lang="en-GB" sz="1400" dirty="0" smtClean="0"/>
              <a:t>       </a:t>
            </a:r>
            <a:r>
              <a:rPr lang="en-GB" sz="1400" u="sng" dirty="0" smtClean="0">
                <a:hlinkClick r:id="rId4"/>
              </a:rPr>
              <a:t>who </a:t>
            </a:r>
            <a:r>
              <a:rPr lang="en-GB" sz="1400" u="sng" dirty="0">
                <a:hlinkClick r:id="rId4"/>
              </a:rPr>
              <a:t>is awarded ISO certifications</a:t>
            </a:r>
            <a:r>
              <a:rPr lang="en-GB" sz="1400" u="sng" dirty="0">
                <a:hlinkClick r:id="rId5"/>
              </a:rPr>
              <a:t> </a:t>
            </a:r>
            <a:endParaRPr lang="en-GB" sz="1400" u="sng" dirty="0" smtClean="0"/>
          </a:p>
          <a:p>
            <a:r>
              <a:rPr lang="en-GB" sz="1400" u="sng" dirty="0" smtClean="0">
                <a:hlinkClick r:id="rId3"/>
              </a:rPr>
              <a:t>The </a:t>
            </a:r>
            <a:r>
              <a:rPr lang="en-GB" sz="1400" u="sng" dirty="0">
                <a:hlinkClick r:id="rId3"/>
              </a:rPr>
              <a:t>EGI Federation is the only publicly funded e-Infrastructure </a:t>
            </a:r>
            <a:endParaRPr lang="en-GB" sz="1400" u="sng" dirty="0" smtClean="0">
              <a:hlinkClick r:id="rId3"/>
            </a:endParaRPr>
          </a:p>
          <a:p>
            <a:pPr marL="0" indent="0">
              <a:buNone/>
            </a:pPr>
            <a:r>
              <a:rPr lang="en-GB" sz="1400" b="1" dirty="0" smtClean="0">
                <a:solidFill>
                  <a:srgbClr val="0066B0"/>
                </a:solidFill>
                <a:ea typeface="Verdana" panose="020B0604030504040204" pitchFamily="34" charset="0"/>
              </a:rPr>
              <a:t>       </a:t>
            </a:r>
            <a:r>
              <a:rPr lang="en-GB" sz="1400" u="sng" dirty="0" smtClean="0">
                <a:hlinkClick r:id="rId3"/>
              </a:rPr>
              <a:t>worldwide </a:t>
            </a:r>
            <a:r>
              <a:rPr lang="en-GB" sz="1400" u="sng" dirty="0">
                <a:hlinkClick r:id="rId3"/>
              </a:rPr>
              <a:t>to be ISO certified!</a:t>
            </a:r>
            <a:r>
              <a:rPr lang="en-GB" sz="1400" dirty="0"/>
              <a:t>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YouTube</a:t>
            </a:r>
            <a:r>
              <a:rPr lang="en-GB" sz="1600" b="1" dirty="0" smtClean="0">
                <a:solidFill>
                  <a:schemeClr val="accent1"/>
                </a:solidFill>
                <a:ea typeface="Verdana" panose="020B0604030504040204" pitchFamily="34" charset="0"/>
              </a:rPr>
              <a:t>:</a:t>
            </a:r>
          </a:p>
          <a:p>
            <a:r>
              <a:rPr lang="en-GB" sz="1400" dirty="0">
                <a:hlinkClick r:id="rId6"/>
              </a:rPr>
              <a:t>EGI to finalize service catalogue and ISO certification</a:t>
            </a:r>
            <a:endParaRPr lang="en-GB" sz="1400" dirty="0"/>
          </a:p>
          <a:p>
            <a:pPr marL="0" indent="0">
              <a:buNone/>
            </a:pPr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endParaRPr lang="en-GB" sz="1600" b="1" dirty="0" smtClean="0">
              <a:solidFill>
                <a:schemeClr val="accent1"/>
              </a:solidFill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00808"/>
            <a:ext cx="2952328" cy="28718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038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5068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2472967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6922314" y="1434585"/>
            <a:ext cx="1980000" cy="1317600"/>
          </a:xfrm>
          <a:prstGeom prst="rect">
            <a:avLst/>
          </a:prstGeom>
          <a:solidFill>
            <a:srgbClr val="FA7045"/>
          </a:solidFill>
          <a:ln w="38100">
            <a:solidFill>
              <a:srgbClr val="FA7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255068" y="3115868"/>
            <a:ext cx="1980000" cy="1317600"/>
          </a:xfrm>
          <a:prstGeom prst="rect">
            <a:avLst/>
          </a:prstGeom>
          <a:noFill/>
          <a:ln w="38100">
            <a:solidFill>
              <a:srgbClr val="FA7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255068" y="1630483"/>
            <a:ext cx="19800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Updated strategy, governance and procurement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472967" y="1719075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Policy papers on the EOSC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922314" y="1412776"/>
            <a:ext cx="19800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Integrated Management System and Certification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55068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472967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/>
          <p:cNvSpPr/>
          <p:nvPr/>
        </p:nvSpPr>
        <p:spPr>
          <a:xfrm>
            <a:off x="4685543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/>
          <p:cNvSpPr/>
          <p:nvPr/>
        </p:nvSpPr>
        <p:spPr>
          <a:xfrm>
            <a:off x="6922314" y="311586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255068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2472967" y="3286667"/>
            <a:ext cx="198000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Tools for federated service management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685543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Marketplace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922314" y="3591365"/>
            <a:ext cx="1980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Check-in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55068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Federated Cloud Computing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472967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4685543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/>
          <p:cNvSpPr/>
          <p:nvPr/>
        </p:nvSpPr>
        <p:spPr>
          <a:xfrm>
            <a:off x="6922314" y="4797152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TextBox 128"/>
          <p:cNvSpPr txBox="1"/>
          <p:nvPr/>
        </p:nvSpPr>
        <p:spPr>
          <a:xfrm>
            <a:off x="2472967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Open Data </a:t>
            </a:r>
          </a:p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Platform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685543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Integrated thematic services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922314" y="5103533"/>
            <a:ext cx="19800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Applications on Demand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685543" y="1434585"/>
            <a:ext cx="1980000" cy="13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TextBox 132"/>
          <p:cNvSpPr txBox="1"/>
          <p:nvPr/>
        </p:nvSpPr>
        <p:spPr>
          <a:xfrm>
            <a:off x="4685543" y="1731033"/>
            <a:ext cx="1980000" cy="677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Services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678262"/>
              </p:ext>
            </p:extLst>
          </p:nvPr>
        </p:nvGraphicFramePr>
        <p:xfrm>
          <a:off x="971600" y="1340768"/>
          <a:ext cx="73448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11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87624" y="1052736"/>
            <a:ext cx="7704856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b="1" dirty="0" smtClean="0"/>
              <a:t>Development of management system to plan, implement, monitor and continually improve all business processes under the responsibility of EGI Foundation.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56170081"/>
              </p:ext>
            </p:extLst>
          </p:nvPr>
        </p:nvGraphicFramePr>
        <p:xfrm>
          <a:off x="16289" y="2348880"/>
          <a:ext cx="7144282" cy="378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9"/>
          <a:stretch/>
        </p:blipFill>
        <p:spPr>
          <a:xfrm>
            <a:off x="7463730" y="2276872"/>
            <a:ext cx="1428750" cy="1240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73"/>
          <a:stretch/>
        </p:blipFill>
        <p:spPr>
          <a:xfrm>
            <a:off x="7476114" y="4293096"/>
            <a:ext cx="1428750" cy="12148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78421" y="351775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9001:2015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6114" y="5520459"/>
            <a:ext cx="14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2000-1:2011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Integrated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8568952" cy="478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ISO </a:t>
            </a:r>
            <a:r>
              <a:rPr lang="en-GB" sz="2000" b="1" dirty="0">
                <a:solidFill>
                  <a:schemeClr val="accent1"/>
                </a:solidFill>
              </a:rPr>
              <a:t>9001:2015</a:t>
            </a:r>
          </a:p>
          <a:p>
            <a:r>
              <a:rPr lang="en-GB" sz="2000" b="1" dirty="0"/>
              <a:t>Covers all business processes </a:t>
            </a:r>
            <a:r>
              <a:rPr lang="en-GB" sz="2000" dirty="0"/>
              <a:t>including administration and finance, human resources, quality management, risk management, business relationships and continuous improvement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Defines </a:t>
            </a:r>
            <a:r>
              <a:rPr lang="en-GB" sz="2000" dirty="0"/>
              <a:t>a set of requirements which </a:t>
            </a:r>
            <a:r>
              <a:rPr lang="en-GB" sz="2000" dirty="0" smtClean="0"/>
              <a:t>indicate </a:t>
            </a:r>
            <a:r>
              <a:rPr lang="en-GB" sz="2000" dirty="0"/>
              <a:t>a </a:t>
            </a:r>
            <a:r>
              <a:rPr lang="en-GB" sz="2000" dirty="0" smtClean="0"/>
              <a:t>certain </a:t>
            </a:r>
            <a:r>
              <a:rPr lang="en-GB" sz="2000" dirty="0"/>
              <a:t>general level of </a:t>
            </a:r>
            <a:r>
              <a:rPr lang="en-GB" sz="2000" b="1" dirty="0" smtClean="0"/>
              <a:t>professionalism</a:t>
            </a:r>
            <a:r>
              <a:rPr lang="en-GB" sz="2000" dirty="0" smtClean="0"/>
              <a:t>,</a:t>
            </a:r>
            <a:r>
              <a:rPr lang="en-GB" sz="2000" b="1" dirty="0" smtClean="0"/>
              <a:t> repeatability</a:t>
            </a:r>
            <a:r>
              <a:rPr lang="en-GB" sz="2000" b="1" dirty="0"/>
              <a:t> </a:t>
            </a:r>
            <a:r>
              <a:rPr lang="en-GB" sz="2000" dirty="0" smtClean="0"/>
              <a:t>and adherence </a:t>
            </a:r>
            <a:r>
              <a:rPr lang="en-GB" sz="2000" dirty="0"/>
              <a:t>to the </a:t>
            </a:r>
            <a:r>
              <a:rPr lang="en-GB" sz="2000" b="1" dirty="0" smtClean="0"/>
              <a:t>key </a:t>
            </a:r>
            <a:r>
              <a:rPr lang="en-GB" sz="2000" b="1" dirty="0"/>
              <a:t>quality </a:t>
            </a:r>
            <a:r>
              <a:rPr lang="en-GB" sz="2000" b="1" dirty="0" smtClean="0"/>
              <a:t>principles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accent1"/>
                </a:solidFill>
              </a:rPr>
              <a:t>ISO/IEC </a:t>
            </a:r>
            <a:r>
              <a:rPr lang="en-GB" sz="2000" b="1" dirty="0">
                <a:solidFill>
                  <a:schemeClr val="accent1"/>
                </a:solidFill>
              </a:rPr>
              <a:t>20000-1:2011</a:t>
            </a:r>
          </a:p>
          <a:p>
            <a:r>
              <a:rPr lang="en-GB" sz="2000" dirty="0"/>
              <a:t>Is an IT specialization of ISO 9000 designed to cover delivery of all IT-related services</a:t>
            </a:r>
          </a:p>
          <a:p>
            <a:r>
              <a:rPr lang="en-GB" sz="2000" dirty="0" smtClean="0"/>
              <a:t>Defines </a:t>
            </a:r>
            <a:r>
              <a:rPr lang="en-GB" sz="2000" dirty="0"/>
              <a:t>requirements which </a:t>
            </a:r>
            <a:r>
              <a:rPr lang="en-GB" sz="2000" dirty="0" smtClean="0"/>
              <a:t>indicate </a:t>
            </a:r>
            <a:r>
              <a:rPr lang="en-GB" sz="2000" dirty="0"/>
              <a:t>a </a:t>
            </a:r>
            <a:r>
              <a:rPr lang="en-GB" sz="2000" b="1" dirty="0"/>
              <a:t>high </a:t>
            </a:r>
            <a:r>
              <a:rPr lang="en-GB" sz="2000" b="1" dirty="0" smtClean="0"/>
              <a:t>level </a:t>
            </a:r>
            <a:r>
              <a:rPr lang="en-GB" sz="2000" b="1" dirty="0"/>
              <a:t>of </a:t>
            </a:r>
            <a:r>
              <a:rPr lang="en-GB" sz="2000" b="1" dirty="0" smtClean="0"/>
              <a:t>capability </a:t>
            </a:r>
            <a:r>
              <a:rPr lang="en-GB" sz="2000" b="1" dirty="0"/>
              <a:t>in delivering “good </a:t>
            </a:r>
            <a:r>
              <a:rPr lang="en-GB" sz="2000" b="1" dirty="0" smtClean="0"/>
              <a:t>services” </a:t>
            </a:r>
            <a:r>
              <a:rPr lang="en-GB" sz="2000" dirty="0" smtClean="0"/>
              <a:t>to customers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54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Integrated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/>
              <a:t>How </a:t>
            </a:r>
            <a:r>
              <a:rPr lang="en-GB" sz="2000" b="1" dirty="0" smtClean="0"/>
              <a:t>each process is defined?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5" name="Inhaltsplatzhalt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23892"/>
              </p:ext>
            </p:extLst>
          </p:nvPr>
        </p:nvGraphicFramePr>
        <p:xfrm>
          <a:off x="15911" y="1844824"/>
          <a:ext cx="8892480" cy="4417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5436097" y="980728"/>
            <a:ext cx="28806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19 </a:t>
            </a:r>
            <a:r>
              <a:rPr lang="en-GB" sz="2400" b="1" dirty="0" smtClean="0"/>
              <a:t>processes in total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200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Core Management System </a:t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plan, implement, monitor and continually improve </a:t>
            </a:r>
            <a:r>
              <a:rPr lang="en-GB" b="1" dirty="0"/>
              <a:t>all business processes </a:t>
            </a:r>
            <a:r>
              <a:rPr lang="en-GB" dirty="0"/>
              <a:t>under responsibility of EGI Foundation.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  <a:p>
            <a:pPr marL="0" indent="0">
              <a:buNone/>
            </a:pPr>
            <a:r>
              <a:rPr lang="en-GB" b="1" dirty="0"/>
              <a:t>General Service </a:t>
            </a:r>
            <a:r>
              <a:rPr lang="en-GB" b="1" dirty="0" smtClean="0"/>
              <a:t>Management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deliver </a:t>
            </a:r>
            <a:r>
              <a:rPr lang="en-GB" b="1" dirty="0"/>
              <a:t>all services </a:t>
            </a:r>
            <a:r>
              <a:rPr lang="en-GB" dirty="0"/>
              <a:t>covered by the service catalogue of EGI Foundation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IT Service Management </a:t>
            </a:r>
            <a:br>
              <a:rPr lang="en-GB" b="1" dirty="0"/>
            </a:br>
            <a:endParaRPr lang="en-GB" dirty="0"/>
          </a:p>
          <a:p>
            <a:r>
              <a:rPr lang="en-GB" dirty="0"/>
              <a:t>The management system implemented to deliver </a:t>
            </a:r>
            <a:r>
              <a:rPr lang="en-GB" b="1" dirty="0"/>
              <a:t>all IT services </a:t>
            </a:r>
            <a:r>
              <a:rPr lang="en-GB" dirty="0"/>
              <a:t>covered by the service catalogue of EGI Foundation.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Integrated Management System and Certification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0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Integrated Management </a:t>
            </a:r>
            <a:r>
              <a:rPr lang="en-GB" dirty="0" smtClean="0"/>
              <a:t>System</a:t>
            </a:r>
            <a:br>
              <a:rPr lang="en-GB" dirty="0" smtClean="0"/>
            </a:br>
            <a:r>
              <a:rPr lang="en-GB" dirty="0" smtClean="0"/>
              <a:t>Core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2963520"/>
              </p:ext>
            </p:extLst>
          </p:nvPr>
        </p:nvGraphicFramePr>
        <p:xfrm>
          <a:off x="251520" y="1412776"/>
          <a:ext cx="88924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72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Integrated Management System</a:t>
            </a:r>
            <a:br>
              <a:rPr lang="en-GB" dirty="0" smtClean="0"/>
            </a:br>
            <a:r>
              <a:rPr lang="en-GB" dirty="0" smtClean="0"/>
              <a:t>General processes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Integrated Management System and Certification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06502491"/>
              </p:ext>
            </p:extLst>
          </p:nvPr>
        </p:nvGraphicFramePr>
        <p:xfrm>
          <a:off x="395536" y="1484784"/>
          <a:ext cx="87484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55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2136</TotalTime>
  <Words>1281</Words>
  <Application>Microsoft Office PowerPoint</Application>
  <PresentationFormat>On-screen Show (4:3)</PresentationFormat>
  <Paragraphs>218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EGI Engage powerpoint presentation v3.2</vt:lpstr>
      <vt:lpstr>EGI Powerpoint Presentation (body)</vt:lpstr>
      <vt:lpstr>EGI Powerpoint Presentation (closing)</vt:lpstr>
      <vt:lpstr>Integrated Management System and Certification</vt:lpstr>
      <vt:lpstr>EGI-Engage: Key Exploitable Results</vt:lpstr>
      <vt:lpstr>EGI Services</vt:lpstr>
      <vt:lpstr>Integrated Management System</vt:lpstr>
      <vt:lpstr>Integrated Management System</vt:lpstr>
      <vt:lpstr>Integrated Management System</vt:lpstr>
      <vt:lpstr>Integrated Management System</vt:lpstr>
      <vt:lpstr>Integrated Management System Core processes</vt:lpstr>
      <vt:lpstr>Integrated Management System General processes</vt:lpstr>
      <vt:lpstr>Integrated Management System IT processes</vt:lpstr>
      <vt:lpstr>Integrated Management System</vt:lpstr>
      <vt:lpstr>ISO certifications</vt:lpstr>
      <vt:lpstr>Analysis of result’s impact</vt:lpstr>
      <vt:lpstr>Innovation level and capacity</vt:lpstr>
      <vt:lpstr>Relevance of the key result Exploitability level</vt:lpstr>
      <vt:lpstr> Dissemination activities </vt:lpstr>
      <vt:lpstr> Dissemination activities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Malgorzata Krakowian</cp:lastModifiedBy>
  <cp:revision>93</cp:revision>
  <dcterms:created xsi:type="dcterms:W3CDTF">2016-02-16T14:19:42Z</dcterms:created>
  <dcterms:modified xsi:type="dcterms:W3CDTF">2017-10-11T10:11:51Z</dcterms:modified>
</cp:coreProperties>
</file>