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41"/>
  </p:notesMasterIdLst>
  <p:handoutMasterIdLst>
    <p:handoutMasterId r:id="rId42"/>
  </p:handoutMasterIdLst>
  <p:sldIdLst>
    <p:sldId id="280" r:id="rId4"/>
    <p:sldId id="291" r:id="rId5"/>
    <p:sldId id="329" r:id="rId6"/>
    <p:sldId id="332" r:id="rId7"/>
    <p:sldId id="333" r:id="rId8"/>
    <p:sldId id="330" r:id="rId9"/>
    <p:sldId id="331" r:id="rId10"/>
    <p:sldId id="339" r:id="rId11"/>
    <p:sldId id="326" r:id="rId12"/>
    <p:sldId id="325" r:id="rId13"/>
    <p:sldId id="336" r:id="rId14"/>
    <p:sldId id="311" r:id="rId15"/>
    <p:sldId id="312" r:id="rId16"/>
    <p:sldId id="313" r:id="rId17"/>
    <p:sldId id="314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47" r:id="rId27"/>
    <p:sldId id="346" r:id="rId28"/>
    <p:sldId id="350" r:id="rId29"/>
    <p:sldId id="351" r:id="rId30"/>
    <p:sldId id="348" r:id="rId31"/>
    <p:sldId id="304" r:id="rId32"/>
    <p:sldId id="340" r:id="rId33"/>
    <p:sldId id="341" r:id="rId34"/>
    <p:sldId id="342" r:id="rId35"/>
    <p:sldId id="343" r:id="rId36"/>
    <p:sldId id="335" r:id="rId37"/>
    <p:sldId id="306" r:id="rId38"/>
    <p:sldId id="345" r:id="rId39"/>
    <p:sldId id="284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266D91-0535-EA48-A8C6-C076554800FC}">
          <p14:sldIdLst>
            <p14:sldId id="280"/>
          </p14:sldIdLst>
        </p14:section>
        <p14:section name="Outline" id="{C4F791CD-6DF6-5944-A62C-E0B733AA566F}">
          <p14:sldIdLst>
            <p14:sldId id="291"/>
          </p14:sldIdLst>
        </p14:section>
        <p14:section name="EGI" id="{5AB0A784-1BFE-9042-9256-5BFCBBE8B60F}">
          <p14:sldIdLst>
            <p14:sldId id="329"/>
            <p14:sldId id="332"/>
            <p14:sldId id="333"/>
            <p14:sldId id="330"/>
            <p14:sldId id="331"/>
            <p14:sldId id="339"/>
            <p14:sldId id="326"/>
            <p14:sldId id="325"/>
            <p14:sldId id="336"/>
          </p14:sldIdLst>
        </p14:section>
        <p14:section name="Service Catalogue" id="{94228ECD-EEF8-1348-9783-F65E9639EABE}">
          <p14:sldIdLst>
            <p14:sldId id="311"/>
            <p14:sldId id="312"/>
            <p14:sldId id="313"/>
            <p14:sldId id="314"/>
          </p14:sldIdLst>
        </p14:section>
        <p14:section name="EGI-Engage" id="{C23872B5-543F-E84F-ADF0-679EA60AC528}">
          <p14:sldIdLst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</p14:sldIdLst>
        </p14:section>
        <p14:section name="PY1 Review" id="{F9A66648-E444-2040-966C-9170D6AEDDD0}">
          <p14:sldIdLst>
            <p14:sldId id="347"/>
            <p14:sldId id="346"/>
            <p14:sldId id="350"/>
            <p14:sldId id="351"/>
          </p14:sldIdLst>
        </p14:section>
        <p14:section name="Key exploitable results" id="{190E6E2D-E55C-D84B-AF8E-3E0D254F7DD8}">
          <p14:sldIdLst>
            <p14:sldId id="348"/>
            <p14:sldId id="304"/>
            <p14:sldId id="340"/>
            <p14:sldId id="341"/>
            <p14:sldId id="342"/>
            <p14:sldId id="343"/>
            <p14:sldId id="335"/>
            <p14:sldId id="306"/>
            <p14:sldId id="345"/>
          </p14:sldIdLst>
        </p14:section>
        <p14:section name="Summary" id="{2C9C992D-DEB3-8D47-B277-C554A479B1D2}">
          <p14:sldIdLst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1" autoAdjust="0"/>
    <p:restoredTop sz="91486" autoAdjust="0"/>
  </p:normalViewPr>
  <p:slideViewPr>
    <p:cSldViewPr showGuides="1">
      <p:cViewPr>
        <p:scale>
          <a:sx n="99" d="100"/>
          <a:sy n="99" d="100"/>
        </p:scale>
        <p:origin x="-19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EGI-Engage project results</a:t>
            </a:r>
          </a:p>
        </c:rich>
      </c:tx>
      <c:layout>
        <c:manualLayout>
          <c:xMode val="edge"/>
          <c:yMode val="edge"/>
          <c:x val="0.46788737445785"/>
          <c:y val="0.1316145428285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8246719160105"/>
          <c:y val="0.241029819189268"/>
          <c:w val="0.597048775153106"/>
          <c:h val="0.735822032662584"/>
        </c:manualLayout>
      </c:layout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Sheet1!$A$1:$A$5</c:f>
              <c:strCache>
                <c:ptCount val="5"/>
                <c:pt idx="0">
                  <c:v>WP2</c:v>
                </c:pt>
                <c:pt idx="1">
                  <c:v>WP3</c:v>
                </c:pt>
                <c:pt idx="2">
                  <c:v>WP4</c:v>
                </c:pt>
                <c:pt idx="3">
                  <c:v>WP5</c:v>
                </c:pt>
                <c:pt idx="4">
                  <c:v>WP6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24.0</c:v>
                </c:pt>
                <c:pt idx="1">
                  <c:v>12.0</c:v>
                </c:pt>
                <c:pt idx="2">
                  <c:v>21.0</c:v>
                </c:pt>
                <c:pt idx="3">
                  <c:v>7.0</c:v>
                </c:pt>
                <c:pt idx="4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B7181-14D2-0A4C-B59E-7D3BAC123468}" type="doc">
      <dgm:prSet loTypeId="urn:microsoft.com/office/officeart/2008/layout/HexagonCluster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306A5E-321F-EC44-9D88-077344B70D60}">
      <dgm:prSet phldrT="[Text]"/>
      <dgm:spPr/>
      <dgm:t>
        <a:bodyPr/>
        <a:lstStyle/>
        <a:p>
          <a:r>
            <a:rPr lang="en-US" dirty="0" smtClean="0"/>
            <a:t>Social Sciences</a:t>
          </a:r>
          <a:endParaRPr lang="en-US" dirty="0"/>
        </a:p>
      </dgm:t>
    </dgm:pt>
    <dgm:pt modelId="{259A513F-2B2F-7544-BCBF-2BBA6D9D2414}" type="parTrans" cxnId="{C8AE4DC2-19E7-934B-8040-301159CDD96D}">
      <dgm:prSet/>
      <dgm:spPr/>
      <dgm:t>
        <a:bodyPr/>
        <a:lstStyle/>
        <a:p>
          <a:endParaRPr lang="en-US"/>
        </a:p>
      </dgm:t>
    </dgm:pt>
    <dgm:pt modelId="{9F04BB79-C2CD-1C45-89DF-160F0E41A262}" type="sibTrans" cxnId="{C8AE4DC2-19E7-934B-8040-301159CDD96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50378013-10DE-A44F-B57D-C784E626A6C7}">
      <dgm:prSet phldrT="[Text]"/>
      <dgm:spPr/>
      <dgm:t>
        <a:bodyPr/>
        <a:lstStyle/>
        <a:p>
          <a:r>
            <a:rPr lang="en-US" dirty="0" smtClean="0"/>
            <a:t>Medical and Health Sciences</a:t>
          </a:r>
          <a:endParaRPr lang="en-US" dirty="0"/>
        </a:p>
      </dgm:t>
    </dgm:pt>
    <dgm:pt modelId="{903457D0-7EEA-794B-A8DD-86FE67C96FA7}" type="parTrans" cxnId="{81A581E4-EE0C-5C43-9762-233ED16B3EEE}">
      <dgm:prSet/>
      <dgm:spPr/>
      <dgm:t>
        <a:bodyPr/>
        <a:lstStyle/>
        <a:p>
          <a:endParaRPr lang="en-US"/>
        </a:p>
      </dgm:t>
    </dgm:pt>
    <dgm:pt modelId="{3A40C786-38F4-A645-94E7-0D56EFD72AE3}" type="sibTrans" cxnId="{81A581E4-EE0C-5C43-9762-233ED16B3EE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B5BC442C-9B14-9348-8836-057B7C016E88}">
      <dgm:prSet phldrT="[Text]"/>
      <dgm:spPr/>
      <dgm:t>
        <a:bodyPr/>
        <a:lstStyle/>
        <a:p>
          <a:r>
            <a:rPr lang="en-US" dirty="0" smtClean="0"/>
            <a:t>Physical Sciences</a:t>
          </a:r>
          <a:endParaRPr lang="en-US" dirty="0"/>
        </a:p>
      </dgm:t>
    </dgm:pt>
    <dgm:pt modelId="{AC39F017-D3A4-5242-852E-55FAE6497BB7}" type="parTrans" cxnId="{B732490D-A539-D944-BB62-A73D2F9E07E5}">
      <dgm:prSet/>
      <dgm:spPr/>
      <dgm:t>
        <a:bodyPr/>
        <a:lstStyle/>
        <a:p>
          <a:endParaRPr lang="en-US"/>
        </a:p>
      </dgm:t>
    </dgm:pt>
    <dgm:pt modelId="{9F4BE71F-CF0A-734E-8E4F-AA8080CB7A57}" type="sibTrans" cxnId="{B732490D-A539-D944-BB62-A73D2F9E07E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857566F2-B1B0-A643-AC25-5595E98E518A}">
      <dgm:prSet phldrT="[Text]"/>
      <dgm:spPr/>
      <dgm:t>
        <a:bodyPr/>
        <a:lstStyle/>
        <a:p>
          <a:r>
            <a:rPr lang="en-US" dirty="0" smtClean="0"/>
            <a:t>Natural Sciences</a:t>
          </a:r>
          <a:endParaRPr lang="en-US" dirty="0"/>
        </a:p>
      </dgm:t>
    </dgm:pt>
    <dgm:pt modelId="{76E4FECB-6B35-CE40-9B1C-E97E5A1BEF78}" type="parTrans" cxnId="{9FFC3A4E-B70F-DB4F-82B2-30D6DF178E1C}">
      <dgm:prSet/>
      <dgm:spPr/>
      <dgm:t>
        <a:bodyPr/>
        <a:lstStyle/>
        <a:p>
          <a:endParaRPr lang="en-US"/>
        </a:p>
      </dgm:t>
    </dgm:pt>
    <dgm:pt modelId="{8DB6F8A3-AEE7-F34B-8C77-898514F3B3C4}" type="sibTrans" cxnId="{9FFC3A4E-B70F-DB4F-82B2-30D6DF178E1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CED40E2-6192-3E47-AB35-E5EDA7BA1DC0}" type="pres">
      <dgm:prSet presAssocID="{5BEB7181-14D2-0A4C-B59E-7D3BAC12346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A963A2C2-A84C-F142-8BC6-8A8B8EF1830E}" type="pres">
      <dgm:prSet presAssocID="{6F306A5E-321F-EC44-9D88-077344B70D60}" presName="text1" presStyleCnt="0"/>
      <dgm:spPr/>
    </dgm:pt>
    <dgm:pt modelId="{1A4CDE41-CF44-224A-8CE1-548664290BFA}" type="pres">
      <dgm:prSet presAssocID="{6F306A5E-321F-EC44-9D88-077344B70D60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6AB9F-E176-6240-A12E-83904598622E}" type="pres">
      <dgm:prSet presAssocID="{6F306A5E-321F-EC44-9D88-077344B70D60}" presName="textaccent1" presStyleCnt="0"/>
      <dgm:spPr/>
    </dgm:pt>
    <dgm:pt modelId="{458AD8AA-9987-B24E-8FEA-39F4818997DF}" type="pres">
      <dgm:prSet presAssocID="{6F306A5E-321F-EC44-9D88-077344B70D60}" presName="accentRepeatNode" presStyleLbl="solidAlignAcc1" presStyleIdx="0" presStyleCnt="8"/>
      <dgm:spPr/>
    </dgm:pt>
    <dgm:pt modelId="{739D6623-ED4A-ED45-9418-C7CACB4D4298}" type="pres">
      <dgm:prSet presAssocID="{9F04BB79-C2CD-1C45-89DF-160F0E41A262}" presName="image1" presStyleCnt="0"/>
      <dgm:spPr/>
    </dgm:pt>
    <dgm:pt modelId="{00CE26A8-BFCD-5945-9139-6EE55C3E20B5}" type="pres">
      <dgm:prSet presAssocID="{9F04BB79-C2CD-1C45-89DF-160F0E41A262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22ECE586-9C92-714D-B021-2373D5A0B9B4}" type="pres">
      <dgm:prSet presAssocID="{9F04BB79-C2CD-1C45-89DF-160F0E41A262}" presName="imageaccent1" presStyleCnt="0"/>
      <dgm:spPr/>
    </dgm:pt>
    <dgm:pt modelId="{562C7F4C-3F6D-2643-B58A-56832A184386}" type="pres">
      <dgm:prSet presAssocID="{9F04BB79-C2CD-1C45-89DF-160F0E41A262}" presName="accentRepeatNode" presStyleLbl="solidAlignAcc1" presStyleIdx="1" presStyleCnt="8"/>
      <dgm:spPr/>
    </dgm:pt>
    <dgm:pt modelId="{E1ECDB1E-ACE7-2645-9B75-2C1945D89BF0}" type="pres">
      <dgm:prSet presAssocID="{50378013-10DE-A44F-B57D-C784E626A6C7}" presName="text2" presStyleCnt="0"/>
      <dgm:spPr/>
    </dgm:pt>
    <dgm:pt modelId="{BA26151C-78BD-174F-B747-CBEA46FBA728}" type="pres">
      <dgm:prSet presAssocID="{50378013-10DE-A44F-B57D-C784E626A6C7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B4A37-C08A-2648-ABEC-1624C4FC5A65}" type="pres">
      <dgm:prSet presAssocID="{50378013-10DE-A44F-B57D-C784E626A6C7}" presName="textaccent2" presStyleCnt="0"/>
      <dgm:spPr/>
    </dgm:pt>
    <dgm:pt modelId="{6536F3E1-A161-2546-9837-42206DBA7523}" type="pres">
      <dgm:prSet presAssocID="{50378013-10DE-A44F-B57D-C784E626A6C7}" presName="accentRepeatNode" presStyleLbl="solidAlignAcc1" presStyleIdx="2" presStyleCnt="8"/>
      <dgm:spPr/>
    </dgm:pt>
    <dgm:pt modelId="{E79BC6B2-D737-4042-9065-C3A39F1DCEA9}" type="pres">
      <dgm:prSet presAssocID="{3A40C786-38F4-A645-94E7-0D56EFD72AE3}" presName="image2" presStyleCnt="0"/>
      <dgm:spPr/>
    </dgm:pt>
    <dgm:pt modelId="{32DBF283-975E-B045-A90B-2B40E816D54A}" type="pres">
      <dgm:prSet presAssocID="{3A40C786-38F4-A645-94E7-0D56EFD72AE3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61E5696B-81AC-7F43-B536-1659ADF8AA25}" type="pres">
      <dgm:prSet presAssocID="{3A40C786-38F4-A645-94E7-0D56EFD72AE3}" presName="imageaccent2" presStyleCnt="0"/>
      <dgm:spPr/>
    </dgm:pt>
    <dgm:pt modelId="{CC578E24-6D6A-074D-A016-E122BC5FE01E}" type="pres">
      <dgm:prSet presAssocID="{3A40C786-38F4-A645-94E7-0D56EFD72AE3}" presName="accentRepeatNode" presStyleLbl="solidAlignAcc1" presStyleIdx="3" presStyleCnt="8"/>
      <dgm:spPr/>
    </dgm:pt>
    <dgm:pt modelId="{AD2AEFAB-3910-5241-A20E-3434449F9FFD}" type="pres">
      <dgm:prSet presAssocID="{B5BC442C-9B14-9348-8836-057B7C016E88}" presName="text3" presStyleCnt="0"/>
      <dgm:spPr/>
    </dgm:pt>
    <dgm:pt modelId="{8582C70E-0B98-6E43-B300-24A2CB81E82D}" type="pres">
      <dgm:prSet presAssocID="{B5BC442C-9B14-9348-8836-057B7C016E88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CE2DA-A16B-1A43-95A1-FDD69FD9FC8A}" type="pres">
      <dgm:prSet presAssocID="{B5BC442C-9B14-9348-8836-057B7C016E88}" presName="textaccent3" presStyleCnt="0"/>
      <dgm:spPr/>
    </dgm:pt>
    <dgm:pt modelId="{9B99521F-9E36-EC47-89F2-CDCF1923D92A}" type="pres">
      <dgm:prSet presAssocID="{B5BC442C-9B14-9348-8836-057B7C016E88}" presName="accentRepeatNode" presStyleLbl="solidAlignAcc1" presStyleIdx="4" presStyleCnt="8"/>
      <dgm:spPr/>
    </dgm:pt>
    <dgm:pt modelId="{739F0162-3BCC-BA42-B267-110C2424E23F}" type="pres">
      <dgm:prSet presAssocID="{9F4BE71F-CF0A-734E-8E4F-AA8080CB7A57}" presName="image3" presStyleCnt="0"/>
      <dgm:spPr/>
    </dgm:pt>
    <dgm:pt modelId="{1EC40021-6BF6-BF49-893A-B94EC7E17562}" type="pres">
      <dgm:prSet presAssocID="{9F4BE71F-CF0A-734E-8E4F-AA8080CB7A57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6990CB87-70A9-AE42-A56B-EA57C7137ABD}" type="pres">
      <dgm:prSet presAssocID="{9F4BE71F-CF0A-734E-8E4F-AA8080CB7A57}" presName="imageaccent3" presStyleCnt="0"/>
      <dgm:spPr/>
    </dgm:pt>
    <dgm:pt modelId="{DE72E101-C73F-3741-840D-B5C9C6B7664E}" type="pres">
      <dgm:prSet presAssocID="{9F4BE71F-CF0A-734E-8E4F-AA8080CB7A57}" presName="accentRepeatNode" presStyleLbl="solidAlignAcc1" presStyleIdx="5" presStyleCnt="8"/>
      <dgm:spPr/>
    </dgm:pt>
    <dgm:pt modelId="{23A12BAC-B6E5-024B-9AEF-222BF5AD6B47}" type="pres">
      <dgm:prSet presAssocID="{857566F2-B1B0-A643-AC25-5595E98E518A}" presName="text4" presStyleCnt="0"/>
      <dgm:spPr/>
    </dgm:pt>
    <dgm:pt modelId="{FED54132-B6E0-4D4D-AD61-A76F51D000EC}" type="pres">
      <dgm:prSet presAssocID="{857566F2-B1B0-A643-AC25-5595E98E518A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ADCA0-6202-1348-B406-9455F69691CE}" type="pres">
      <dgm:prSet presAssocID="{857566F2-B1B0-A643-AC25-5595E98E518A}" presName="textaccent4" presStyleCnt="0"/>
      <dgm:spPr/>
    </dgm:pt>
    <dgm:pt modelId="{87B55B65-29C3-694E-9C47-72EC4556448D}" type="pres">
      <dgm:prSet presAssocID="{857566F2-B1B0-A643-AC25-5595E98E518A}" presName="accentRepeatNode" presStyleLbl="solidAlignAcc1" presStyleIdx="6" presStyleCnt="8"/>
      <dgm:spPr/>
    </dgm:pt>
    <dgm:pt modelId="{AF534174-4C86-4845-A438-73E16474FEC1}" type="pres">
      <dgm:prSet presAssocID="{8DB6F8A3-AEE7-F34B-8C77-898514F3B3C4}" presName="image4" presStyleCnt="0"/>
      <dgm:spPr/>
    </dgm:pt>
    <dgm:pt modelId="{7EB38355-9EA0-DF44-8ED4-19540121041F}" type="pres">
      <dgm:prSet presAssocID="{8DB6F8A3-AEE7-F34B-8C77-898514F3B3C4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724AADDC-6F3C-DA40-8FDD-C66604661885}" type="pres">
      <dgm:prSet presAssocID="{8DB6F8A3-AEE7-F34B-8C77-898514F3B3C4}" presName="imageaccent4" presStyleCnt="0"/>
      <dgm:spPr/>
    </dgm:pt>
    <dgm:pt modelId="{18C03775-EC86-2D47-82DB-0A92DDEEB737}" type="pres">
      <dgm:prSet presAssocID="{8DB6F8A3-AEE7-F34B-8C77-898514F3B3C4}" presName="accentRepeatNode" presStyleLbl="solidAlignAcc1" presStyleIdx="7" presStyleCnt="8"/>
      <dgm:spPr/>
    </dgm:pt>
  </dgm:ptLst>
  <dgm:cxnLst>
    <dgm:cxn modelId="{81A581E4-EE0C-5C43-9762-233ED16B3EEE}" srcId="{5BEB7181-14D2-0A4C-B59E-7D3BAC123468}" destId="{50378013-10DE-A44F-B57D-C784E626A6C7}" srcOrd="1" destOrd="0" parTransId="{903457D0-7EEA-794B-A8DD-86FE67C96FA7}" sibTransId="{3A40C786-38F4-A645-94E7-0D56EFD72AE3}"/>
    <dgm:cxn modelId="{7A1A44CB-517A-7442-8948-7A09780CCB39}" type="presOf" srcId="{B5BC442C-9B14-9348-8836-057B7C016E88}" destId="{8582C70E-0B98-6E43-B300-24A2CB81E82D}" srcOrd="0" destOrd="0" presId="urn:microsoft.com/office/officeart/2008/layout/HexagonCluster"/>
    <dgm:cxn modelId="{E362D16D-51B1-E245-BAC4-825BCFDB30C0}" type="presOf" srcId="{3A40C786-38F4-A645-94E7-0D56EFD72AE3}" destId="{32DBF283-975E-B045-A90B-2B40E816D54A}" srcOrd="0" destOrd="0" presId="urn:microsoft.com/office/officeart/2008/layout/HexagonCluster"/>
    <dgm:cxn modelId="{C3164987-DBE2-BD44-83A8-7161BCE9D0D7}" type="presOf" srcId="{8DB6F8A3-AEE7-F34B-8C77-898514F3B3C4}" destId="{7EB38355-9EA0-DF44-8ED4-19540121041F}" srcOrd="0" destOrd="0" presId="urn:microsoft.com/office/officeart/2008/layout/HexagonCluster"/>
    <dgm:cxn modelId="{F57E3C25-48E6-B44C-8468-0D9CBEEF8EDB}" type="presOf" srcId="{6F306A5E-321F-EC44-9D88-077344B70D60}" destId="{1A4CDE41-CF44-224A-8CE1-548664290BFA}" srcOrd="0" destOrd="0" presId="urn:microsoft.com/office/officeart/2008/layout/HexagonCluster"/>
    <dgm:cxn modelId="{7D3C07CA-1F01-F749-B7BA-305319E672D7}" type="presOf" srcId="{9F04BB79-C2CD-1C45-89DF-160F0E41A262}" destId="{00CE26A8-BFCD-5945-9139-6EE55C3E20B5}" srcOrd="0" destOrd="0" presId="urn:microsoft.com/office/officeart/2008/layout/HexagonCluster"/>
    <dgm:cxn modelId="{58CF7D47-70ED-4548-A0C7-731327C20DEA}" type="presOf" srcId="{9F4BE71F-CF0A-734E-8E4F-AA8080CB7A57}" destId="{1EC40021-6BF6-BF49-893A-B94EC7E17562}" srcOrd="0" destOrd="0" presId="urn:microsoft.com/office/officeart/2008/layout/HexagonCluster"/>
    <dgm:cxn modelId="{9FFC3A4E-B70F-DB4F-82B2-30D6DF178E1C}" srcId="{5BEB7181-14D2-0A4C-B59E-7D3BAC123468}" destId="{857566F2-B1B0-A643-AC25-5595E98E518A}" srcOrd="3" destOrd="0" parTransId="{76E4FECB-6B35-CE40-9B1C-E97E5A1BEF78}" sibTransId="{8DB6F8A3-AEE7-F34B-8C77-898514F3B3C4}"/>
    <dgm:cxn modelId="{8216C0D4-41FB-CB4C-8681-352F7729FB12}" type="presOf" srcId="{857566F2-B1B0-A643-AC25-5595E98E518A}" destId="{FED54132-B6E0-4D4D-AD61-A76F51D000EC}" srcOrd="0" destOrd="0" presId="urn:microsoft.com/office/officeart/2008/layout/HexagonCluster"/>
    <dgm:cxn modelId="{98DEB11C-417B-494A-B8B7-52997AC00DA8}" type="presOf" srcId="{5BEB7181-14D2-0A4C-B59E-7D3BAC123468}" destId="{CCED40E2-6192-3E47-AB35-E5EDA7BA1DC0}" srcOrd="0" destOrd="0" presId="urn:microsoft.com/office/officeart/2008/layout/HexagonCluster"/>
    <dgm:cxn modelId="{4BB28DC6-F25F-F54B-8485-F0D335795B76}" type="presOf" srcId="{50378013-10DE-A44F-B57D-C784E626A6C7}" destId="{BA26151C-78BD-174F-B747-CBEA46FBA728}" srcOrd="0" destOrd="0" presId="urn:microsoft.com/office/officeart/2008/layout/HexagonCluster"/>
    <dgm:cxn modelId="{C8AE4DC2-19E7-934B-8040-301159CDD96D}" srcId="{5BEB7181-14D2-0A4C-B59E-7D3BAC123468}" destId="{6F306A5E-321F-EC44-9D88-077344B70D60}" srcOrd="0" destOrd="0" parTransId="{259A513F-2B2F-7544-BCBF-2BBA6D9D2414}" sibTransId="{9F04BB79-C2CD-1C45-89DF-160F0E41A262}"/>
    <dgm:cxn modelId="{B732490D-A539-D944-BB62-A73D2F9E07E5}" srcId="{5BEB7181-14D2-0A4C-B59E-7D3BAC123468}" destId="{B5BC442C-9B14-9348-8836-057B7C016E88}" srcOrd="2" destOrd="0" parTransId="{AC39F017-D3A4-5242-852E-55FAE6497BB7}" sibTransId="{9F4BE71F-CF0A-734E-8E4F-AA8080CB7A57}"/>
    <dgm:cxn modelId="{D8AB486A-B288-0B4A-8AB2-7EC2CF780F9A}" type="presParOf" srcId="{CCED40E2-6192-3E47-AB35-E5EDA7BA1DC0}" destId="{A963A2C2-A84C-F142-8BC6-8A8B8EF1830E}" srcOrd="0" destOrd="0" presId="urn:microsoft.com/office/officeart/2008/layout/HexagonCluster"/>
    <dgm:cxn modelId="{504090CC-BA94-C047-9C28-98AA52810D87}" type="presParOf" srcId="{A963A2C2-A84C-F142-8BC6-8A8B8EF1830E}" destId="{1A4CDE41-CF44-224A-8CE1-548664290BFA}" srcOrd="0" destOrd="0" presId="urn:microsoft.com/office/officeart/2008/layout/HexagonCluster"/>
    <dgm:cxn modelId="{5FCCC5DA-AE93-B245-9E5A-325F90B3CFD2}" type="presParOf" srcId="{CCED40E2-6192-3E47-AB35-E5EDA7BA1DC0}" destId="{AF06AB9F-E176-6240-A12E-83904598622E}" srcOrd="1" destOrd="0" presId="urn:microsoft.com/office/officeart/2008/layout/HexagonCluster"/>
    <dgm:cxn modelId="{20E0A60F-06BE-A440-9986-8F6FE5D1FF6C}" type="presParOf" srcId="{AF06AB9F-E176-6240-A12E-83904598622E}" destId="{458AD8AA-9987-B24E-8FEA-39F4818997DF}" srcOrd="0" destOrd="0" presId="urn:microsoft.com/office/officeart/2008/layout/HexagonCluster"/>
    <dgm:cxn modelId="{21636E9B-8093-E045-810C-8E6D06D095B3}" type="presParOf" srcId="{CCED40E2-6192-3E47-AB35-E5EDA7BA1DC0}" destId="{739D6623-ED4A-ED45-9418-C7CACB4D4298}" srcOrd="2" destOrd="0" presId="urn:microsoft.com/office/officeart/2008/layout/HexagonCluster"/>
    <dgm:cxn modelId="{6A24A0F7-E9BA-6940-B73F-C0748C646D1A}" type="presParOf" srcId="{739D6623-ED4A-ED45-9418-C7CACB4D4298}" destId="{00CE26A8-BFCD-5945-9139-6EE55C3E20B5}" srcOrd="0" destOrd="0" presId="urn:microsoft.com/office/officeart/2008/layout/HexagonCluster"/>
    <dgm:cxn modelId="{D79FF941-6D7B-1943-8475-03D836F2B289}" type="presParOf" srcId="{CCED40E2-6192-3E47-AB35-E5EDA7BA1DC0}" destId="{22ECE586-9C92-714D-B021-2373D5A0B9B4}" srcOrd="3" destOrd="0" presId="urn:microsoft.com/office/officeart/2008/layout/HexagonCluster"/>
    <dgm:cxn modelId="{FFA49E55-3EA2-7C42-A9A3-498630E8B4C5}" type="presParOf" srcId="{22ECE586-9C92-714D-B021-2373D5A0B9B4}" destId="{562C7F4C-3F6D-2643-B58A-56832A184386}" srcOrd="0" destOrd="0" presId="urn:microsoft.com/office/officeart/2008/layout/HexagonCluster"/>
    <dgm:cxn modelId="{2C30C0D4-DF6D-BD40-BDEB-60F6CCE7863B}" type="presParOf" srcId="{CCED40E2-6192-3E47-AB35-E5EDA7BA1DC0}" destId="{E1ECDB1E-ACE7-2645-9B75-2C1945D89BF0}" srcOrd="4" destOrd="0" presId="urn:microsoft.com/office/officeart/2008/layout/HexagonCluster"/>
    <dgm:cxn modelId="{4B7AD576-36DD-9743-BB95-18881211B629}" type="presParOf" srcId="{E1ECDB1E-ACE7-2645-9B75-2C1945D89BF0}" destId="{BA26151C-78BD-174F-B747-CBEA46FBA728}" srcOrd="0" destOrd="0" presId="urn:microsoft.com/office/officeart/2008/layout/HexagonCluster"/>
    <dgm:cxn modelId="{FC6E7BD5-156B-BC4D-B395-D8D9279A37A8}" type="presParOf" srcId="{CCED40E2-6192-3E47-AB35-E5EDA7BA1DC0}" destId="{CA8B4A37-C08A-2648-ABEC-1624C4FC5A65}" srcOrd="5" destOrd="0" presId="urn:microsoft.com/office/officeart/2008/layout/HexagonCluster"/>
    <dgm:cxn modelId="{5AD076C1-47FE-2E40-8D31-075A3E659DA2}" type="presParOf" srcId="{CA8B4A37-C08A-2648-ABEC-1624C4FC5A65}" destId="{6536F3E1-A161-2546-9837-42206DBA7523}" srcOrd="0" destOrd="0" presId="urn:microsoft.com/office/officeart/2008/layout/HexagonCluster"/>
    <dgm:cxn modelId="{42E5EC36-116F-FA4E-9695-109C5AC8055E}" type="presParOf" srcId="{CCED40E2-6192-3E47-AB35-E5EDA7BA1DC0}" destId="{E79BC6B2-D737-4042-9065-C3A39F1DCEA9}" srcOrd="6" destOrd="0" presId="urn:microsoft.com/office/officeart/2008/layout/HexagonCluster"/>
    <dgm:cxn modelId="{AB8F20E4-D0BA-6847-BE2D-6E25DDC0B9C3}" type="presParOf" srcId="{E79BC6B2-D737-4042-9065-C3A39F1DCEA9}" destId="{32DBF283-975E-B045-A90B-2B40E816D54A}" srcOrd="0" destOrd="0" presId="urn:microsoft.com/office/officeart/2008/layout/HexagonCluster"/>
    <dgm:cxn modelId="{2CFC73C5-15D1-2049-8754-5D27129C0699}" type="presParOf" srcId="{CCED40E2-6192-3E47-AB35-E5EDA7BA1DC0}" destId="{61E5696B-81AC-7F43-B536-1659ADF8AA25}" srcOrd="7" destOrd="0" presId="urn:microsoft.com/office/officeart/2008/layout/HexagonCluster"/>
    <dgm:cxn modelId="{CCA3EE1C-188D-4844-9E9D-4DCFE83F8D9C}" type="presParOf" srcId="{61E5696B-81AC-7F43-B536-1659ADF8AA25}" destId="{CC578E24-6D6A-074D-A016-E122BC5FE01E}" srcOrd="0" destOrd="0" presId="urn:microsoft.com/office/officeart/2008/layout/HexagonCluster"/>
    <dgm:cxn modelId="{C14E307D-B0EF-334A-B8D3-92ECE04BD7DF}" type="presParOf" srcId="{CCED40E2-6192-3E47-AB35-E5EDA7BA1DC0}" destId="{AD2AEFAB-3910-5241-A20E-3434449F9FFD}" srcOrd="8" destOrd="0" presId="urn:microsoft.com/office/officeart/2008/layout/HexagonCluster"/>
    <dgm:cxn modelId="{FFC98162-70B2-B740-BAE8-B2B7A7FD96FA}" type="presParOf" srcId="{AD2AEFAB-3910-5241-A20E-3434449F9FFD}" destId="{8582C70E-0B98-6E43-B300-24A2CB81E82D}" srcOrd="0" destOrd="0" presId="urn:microsoft.com/office/officeart/2008/layout/HexagonCluster"/>
    <dgm:cxn modelId="{7043CF16-0047-2840-8071-89FC9339CAB9}" type="presParOf" srcId="{CCED40E2-6192-3E47-AB35-E5EDA7BA1DC0}" destId="{0B7CE2DA-A16B-1A43-95A1-FDD69FD9FC8A}" srcOrd="9" destOrd="0" presId="urn:microsoft.com/office/officeart/2008/layout/HexagonCluster"/>
    <dgm:cxn modelId="{3ECF4762-96B9-F244-B624-817F4B183517}" type="presParOf" srcId="{0B7CE2DA-A16B-1A43-95A1-FDD69FD9FC8A}" destId="{9B99521F-9E36-EC47-89F2-CDCF1923D92A}" srcOrd="0" destOrd="0" presId="urn:microsoft.com/office/officeart/2008/layout/HexagonCluster"/>
    <dgm:cxn modelId="{C57A611B-192A-3C4B-B1D4-EF6066541D90}" type="presParOf" srcId="{CCED40E2-6192-3E47-AB35-E5EDA7BA1DC0}" destId="{739F0162-3BCC-BA42-B267-110C2424E23F}" srcOrd="10" destOrd="0" presId="urn:microsoft.com/office/officeart/2008/layout/HexagonCluster"/>
    <dgm:cxn modelId="{EE7B2E34-44A9-4F44-B7AE-1C00AE6829CE}" type="presParOf" srcId="{739F0162-3BCC-BA42-B267-110C2424E23F}" destId="{1EC40021-6BF6-BF49-893A-B94EC7E17562}" srcOrd="0" destOrd="0" presId="urn:microsoft.com/office/officeart/2008/layout/HexagonCluster"/>
    <dgm:cxn modelId="{8FDE706D-FF8C-6F4E-9C55-08FEF6A1B810}" type="presParOf" srcId="{CCED40E2-6192-3E47-AB35-E5EDA7BA1DC0}" destId="{6990CB87-70A9-AE42-A56B-EA57C7137ABD}" srcOrd="11" destOrd="0" presId="urn:microsoft.com/office/officeart/2008/layout/HexagonCluster"/>
    <dgm:cxn modelId="{9CC49328-EB8B-574E-9FA1-AFEDF80F1659}" type="presParOf" srcId="{6990CB87-70A9-AE42-A56B-EA57C7137ABD}" destId="{DE72E101-C73F-3741-840D-B5C9C6B7664E}" srcOrd="0" destOrd="0" presId="urn:microsoft.com/office/officeart/2008/layout/HexagonCluster"/>
    <dgm:cxn modelId="{1CB3092E-D88C-8C49-94AD-A7404BCDF651}" type="presParOf" srcId="{CCED40E2-6192-3E47-AB35-E5EDA7BA1DC0}" destId="{23A12BAC-B6E5-024B-9AEF-222BF5AD6B47}" srcOrd="12" destOrd="0" presId="urn:microsoft.com/office/officeart/2008/layout/HexagonCluster"/>
    <dgm:cxn modelId="{552FB01E-EFEE-3549-9A4A-8C7D675BA10A}" type="presParOf" srcId="{23A12BAC-B6E5-024B-9AEF-222BF5AD6B47}" destId="{FED54132-B6E0-4D4D-AD61-A76F51D000EC}" srcOrd="0" destOrd="0" presId="urn:microsoft.com/office/officeart/2008/layout/HexagonCluster"/>
    <dgm:cxn modelId="{AB3B7EEF-EEDD-CF4B-BD71-37063C19325C}" type="presParOf" srcId="{CCED40E2-6192-3E47-AB35-E5EDA7BA1DC0}" destId="{D01ADCA0-6202-1348-B406-9455F69691CE}" srcOrd="13" destOrd="0" presId="urn:microsoft.com/office/officeart/2008/layout/HexagonCluster"/>
    <dgm:cxn modelId="{F50C21D0-E494-AB49-9008-3C3EA1C69868}" type="presParOf" srcId="{D01ADCA0-6202-1348-B406-9455F69691CE}" destId="{87B55B65-29C3-694E-9C47-72EC4556448D}" srcOrd="0" destOrd="0" presId="urn:microsoft.com/office/officeart/2008/layout/HexagonCluster"/>
    <dgm:cxn modelId="{83787DC1-EA06-4941-A949-7E6E28630FD8}" type="presParOf" srcId="{CCED40E2-6192-3E47-AB35-E5EDA7BA1DC0}" destId="{AF534174-4C86-4845-A438-73E16474FEC1}" srcOrd="14" destOrd="0" presId="urn:microsoft.com/office/officeart/2008/layout/HexagonCluster"/>
    <dgm:cxn modelId="{40047C2D-FFA5-8A45-84A7-493D4068C2C9}" type="presParOf" srcId="{AF534174-4C86-4845-A438-73E16474FEC1}" destId="{7EB38355-9EA0-DF44-8ED4-19540121041F}" srcOrd="0" destOrd="0" presId="urn:microsoft.com/office/officeart/2008/layout/HexagonCluster"/>
    <dgm:cxn modelId="{24B1FBF7-831B-F54F-B245-987C7C621EC7}" type="presParOf" srcId="{CCED40E2-6192-3E47-AB35-E5EDA7BA1DC0}" destId="{724AADDC-6F3C-DA40-8FDD-C66604661885}" srcOrd="15" destOrd="0" presId="urn:microsoft.com/office/officeart/2008/layout/HexagonCluster"/>
    <dgm:cxn modelId="{4A1F84F9-EC12-F64C-A1ED-B261BC9B6764}" type="presParOf" srcId="{724AADDC-6F3C-DA40-8FDD-C66604661885}" destId="{18C03775-EC86-2D47-82DB-0A92DDEEB73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76B9B8-CF01-B04E-B32C-F89F1C7139A6}" type="doc">
      <dgm:prSet loTypeId="urn:microsoft.com/office/officeart/2005/8/layout/chevron2" loCatId="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E9317CA0-25A8-BD49-B9BC-1C4D3B7C7B9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Engagement Plan</a:t>
          </a:r>
          <a:endParaRPr lang="en-US" sz="1800" dirty="0">
            <a:solidFill>
              <a:schemeClr val="tx1"/>
            </a:solidFill>
          </a:endParaRPr>
        </a:p>
      </dgm:t>
    </dgm:pt>
    <dgm:pt modelId="{1B79D191-714F-1B4A-9D22-B29BA93A0E2A}" type="parTrans" cxnId="{294F3E1B-BFB1-F849-9C20-65F8845F0EC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28EDB33-062A-6B41-8ECA-ECDBC7BD0577}" type="sibTrans" cxnId="{294F3E1B-BFB1-F849-9C20-65F8845F0EC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71FB73F-13A3-184E-A521-8B60C0D0414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Revised plan for engagement with Research Infrastructures and two additional competence </a:t>
          </a:r>
          <a:r>
            <a:rPr lang="en-US" sz="1800" dirty="0" err="1" smtClean="0">
              <a:solidFill>
                <a:schemeClr val="tx1"/>
              </a:solidFill>
            </a:rPr>
            <a:t>centres</a:t>
          </a:r>
          <a:endParaRPr lang="en-US" sz="1800" dirty="0">
            <a:solidFill>
              <a:schemeClr val="tx1"/>
            </a:solidFill>
          </a:endParaRPr>
        </a:p>
      </dgm:t>
    </dgm:pt>
    <dgm:pt modelId="{0EE045E5-035A-C34C-8A7C-E220246EC8DA}" type="parTrans" cxnId="{0A9D791C-E3B6-DA4B-B606-2CF22056367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3A146D8-A9D0-3A49-B205-FE6D46CAF3DE}" type="sibTrans" cxnId="{0A9D791C-E3B6-DA4B-B606-2CF22056367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FEBB5A6-5F26-C242-BC6B-F66554AB8F2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ESA</a:t>
          </a:r>
          <a:endParaRPr lang="en-US" sz="1800" dirty="0">
            <a:solidFill>
              <a:schemeClr val="tx1"/>
            </a:solidFill>
          </a:endParaRPr>
        </a:p>
      </dgm:t>
    </dgm:pt>
    <dgm:pt modelId="{D1DB1C2A-BD96-F347-B20F-D5D9F691501D}" type="parTrans" cxnId="{076639AB-AB2D-F34B-8CCE-0D5BE76463D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7AFE936F-5A62-2C47-96DE-B7129426C11C}" type="sibTrans" cxnId="{076639AB-AB2D-F34B-8CCE-0D5BE76463D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6AF495D0-51E9-B04D-BC05-DFEE483B0A2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Research Collaborations or Tool/VRE providers</a:t>
          </a:r>
          <a:endParaRPr lang="en-US" sz="1800" dirty="0">
            <a:solidFill>
              <a:schemeClr val="tx1"/>
            </a:solidFill>
          </a:endParaRPr>
        </a:p>
      </dgm:t>
    </dgm:pt>
    <dgm:pt modelId="{06AADDD3-A683-814C-B39B-7F4C757C6AA1}" type="parTrans" cxnId="{C57ED5D2-E8BC-0D45-9788-E165129017B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7A79D564-680D-DA46-959F-88527C01DA84}" type="sibTrans" cxnId="{C57ED5D2-E8BC-0D45-9788-E165129017B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03D6710-EB17-C24F-B7B1-7525C14D1BB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EGI Strategy 2020</a:t>
          </a:r>
          <a:endParaRPr lang="en-US" sz="1800" dirty="0">
            <a:solidFill>
              <a:schemeClr val="tx1"/>
            </a:solidFill>
          </a:endParaRPr>
        </a:p>
      </dgm:t>
    </dgm:pt>
    <dgm:pt modelId="{887C5070-011C-A143-9A31-E8015694D065}" type="parTrans" cxnId="{8E96C5AB-AE44-A844-9A7E-1D40F66A48F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E3A6F8C-AC70-7349-BD5C-C1F0AD98B0BD}" type="sibTrans" cxnId="{8E96C5AB-AE44-A844-9A7E-1D40F66A48F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CB8121B-1312-CA49-9764-F4905E7B6E75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Update of EGI Strategy</a:t>
          </a:r>
          <a:endParaRPr lang="en-US" sz="1800" dirty="0">
            <a:solidFill>
              <a:schemeClr val="tx1"/>
            </a:solidFill>
          </a:endParaRPr>
        </a:p>
      </dgm:t>
    </dgm:pt>
    <dgm:pt modelId="{89C66FFB-9E62-9247-A078-3C5C9731EF99}" type="parTrans" cxnId="{E84BBF86-4217-B74E-A622-725E2E97528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DDEF5C1-B07C-3D42-AFBB-D61AD430EE6D}" type="sibTrans" cxnId="{E84BBF86-4217-B74E-A622-725E2E97528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16E3540-15DD-7147-A105-30B31095A2D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Definition of implementation actions</a:t>
          </a:r>
          <a:endParaRPr lang="en-US" sz="1800" dirty="0">
            <a:solidFill>
              <a:schemeClr val="tx1"/>
            </a:solidFill>
          </a:endParaRPr>
        </a:p>
      </dgm:t>
    </dgm:pt>
    <dgm:pt modelId="{24DFE97F-0801-DF45-A4CA-D101E50B3736}" type="parTrans" cxnId="{278CE77E-996C-A14D-A73F-B884BB7D691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F15A38E-53D7-1A45-8509-65D5CEF37AEE}" type="sibTrans" cxnId="{278CE77E-996C-A14D-A73F-B884BB7D691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C423A78-E967-7749-976F-4D4B77DDB48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EOSC</a:t>
          </a:r>
          <a:endParaRPr lang="en-US" sz="1800" dirty="0">
            <a:solidFill>
              <a:schemeClr val="tx1"/>
            </a:solidFill>
          </a:endParaRPr>
        </a:p>
      </dgm:t>
    </dgm:pt>
    <dgm:pt modelId="{78AC9BF2-C962-314E-BA94-58AC76427ABA}" type="parTrans" cxnId="{8FFD08F8-3F9D-F14D-8F2D-7352CB6F49C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9C98B2B-A325-2943-8706-178DE8A7609E}" type="sibTrans" cxnId="{8FFD08F8-3F9D-F14D-8F2D-7352CB6F49C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8333A2E-652E-9F4C-A248-DC3261CA699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Engagement with EOSC Science Demonstrators (</a:t>
          </a:r>
          <a:r>
            <a:rPr lang="en-US" sz="1800" dirty="0" err="1" smtClean="0">
              <a:solidFill>
                <a:schemeClr val="tx1"/>
              </a:solidFill>
            </a:rPr>
            <a:t>EOSCpilot</a:t>
          </a:r>
          <a:r>
            <a:rPr lang="en-US" sz="1800" dirty="0" smtClean="0">
              <a:solidFill>
                <a:schemeClr val="tx1"/>
              </a:solidFill>
            </a:rPr>
            <a:t> project)</a:t>
          </a:r>
          <a:endParaRPr lang="en-US" sz="1800" dirty="0">
            <a:solidFill>
              <a:schemeClr val="tx1"/>
            </a:solidFill>
          </a:endParaRPr>
        </a:p>
      </dgm:t>
    </dgm:pt>
    <dgm:pt modelId="{52077C02-70A2-8F40-819C-CBDC421A3FED}" type="parTrans" cxnId="{A9822A0A-7267-1B4A-8738-3A394D83384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0CA531C-12A8-5148-9EC3-F2CE5EE6318F}" type="sibTrans" cxnId="{A9822A0A-7267-1B4A-8738-3A394D83384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25DF32A-BB75-EE4D-8266-285875A10FF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Piloting of EGI services</a:t>
          </a:r>
          <a:endParaRPr lang="en-US" sz="1800" dirty="0">
            <a:solidFill>
              <a:schemeClr val="tx1"/>
            </a:solidFill>
          </a:endParaRPr>
        </a:p>
      </dgm:t>
    </dgm:pt>
    <dgm:pt modelId="{40058680-A51E-E44B-B442-61B65AE0F49D}" type="parTrans" cxnId="{E55220E8-42B9-9C4D-9063-90382CC8ED4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74BB1C1-88DF-5A40-BD90-A7115B558F86}" type="sibTrans" cxnId="{E55220E8-42B9-9C4D-9063-90382CC8ED4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126B8E4-28F7-4F48-A3CC-17653D00AD9F}" type="pres">
      <dgm:prSet presAssocID="{B276B9B8-CF01-B04E-B32C-F89F1C7139A6}" presName="linearFlow" presStyleCnt="0">
        <dgm:presLayoutVars>
          <dgm:dir/>
          <dgm:animLvl val="lvl"/>
          <dgm:resizeHandles val="exact"/>
        </dgm:presLayoutVars>
      </dgm:prSet>
      <dgm:spPr/>
    </dgm:pt>
    <dgm:pt modelId="{3630735B-DDD2-DE4D-B9A2-FB7D3B408604}" type="pres">
      <dgm:prSet presAssocID="{E9317CA0-25A8-BD49-B9BC-1C4D3B7C7B94}" presName="composite" presStyleCnt="0"/>
      <dgm:spPr/>
    </dgm:pt>
    <dgm:pt modelId="{B288DBA7-ED33-1C4F-9B1D-FBCDB3999984}" type="pres">
      <dgm:prSet presAssocID="{E9317CA0-25A8-BD49-B9BC-1C4D3B7C7B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4495E-3F40-3E41-8B61-8D5A87F1149B}" type="pres">
      <dgm:prSet presAssocID="{E9317CA0-25A8-BD49-B9BC-1C4D3B7C7B9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8C78D-A911-FF46-833B-A305C992B095}" type="pres">
      <dgm:prSet presAssocID="{428EDB33-062A-6B41-8ECA-ECDBC7BD0577}" presName="sp" presStyleCnt="0"/>
      <dgm:spPr/>
    </dgm:pt>
    <dgm:pt modelId="{3FFE57BA-EEB0-5244-AB86-F25E9FEFF584}" type="pres">
      <dgm:prSet presAssocID="{F03D6710-EB17-C24F-B7B1-7525C14D1BBC}" presName="composite" presStyleCnt="0"/>
      <dgm:spPr/>
    </dgm:pt>
    <dgm:pt modelId="{694ED591-49BA-AF48-9374-6031AD4C32D1}" type="pres">
      <dgm:prSet presAssocID="{F03D6710-EB17-C24F-B7B1-7525C14D1BB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CCDE497-6FC9-2746-B585-703F9D414443}" type="pres">
      <dgm:prSet presAssocID="{F03D6710-EB17-C24F-B7B1-7525C14D1B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40521-60F7-AD4C-B2E2-63D5DEA987C9}" type="pres">
      <dgm:prSet presAssocID="{6E3A6F8C-AC70-7349-BD5C-C1F0AD98B0BD}" presName="sp" presStyleCnt="0"/>
      <dgm:spPr/>
    </dgm:pt>
    <dgm:pt modelId="{B4F244E8-03F1-8149-87E9-D5E1880FB0D6}" type="pres">
      <dgm:prSet presAssocID="{AC423A78-E967-7749-976F-4D4B77DDB48C}" presName="composite" presStyleCnt="0"/>
      <dgm:spPr/>
    </dgm:pt>
    <dgm:pt modelId="{BDC1475C-7FE1-DF4E-BF48-7961235FF5F5}" type="pres">
      <dgm:prSet presAssocID="{AC423A78-E967-7749-976F-4D4B77DDB48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04BCB62-FAF2-E040-B83D-CDEDA74D7222}" type="pres">
      <dgm:prSet presAssocID="{AC423A78-E967-7749-976F-4D4B77DDB48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83A7F-96E4-1445-AB52-02150E1BAD63}" type="presOf" srcId="{325DF32A-BB75-EE4D-8266-285875A10FF7}" destId="{704BCB62-FAF2-E040-B83D-CDEDA74D7222}" srcOrd="0" destOrd="1" presId="urn:microsoft.com/office/officeart/2005/8/layout/chevron2"/>
    <dgm:cxn modelId="{0A9D791C-E3B6-DA4B-B606-2CF22056367B}" srcId="{E9317CA0-25A8-BD49-B9BC-1C4D3B7C7B94}" destId="{571FB73F-13A3-184E-A521-8B60C0D04144}" srcOrd="0" destOrd="0" parTransId="{0EE045E5-035A-C34C-8A7C-E220246EC8DA}" sibTransId="{E3A146D8-A9D0-3A49-B205-FE6D46CAF3DE}"/>
    <dgm:cxn modelId="{18B20B75-C904-E842-BE1A-838AABFACC09}" type="presOf" srcId="{FCB8121B-1312-CA49-9764-F4905E7B6E75}" destId="{2CCDE497-6FC9-2746-B585-703F9D414443}" srcOrd="0" destOrd="0" presId="urn:microsoft.com/office/officeart/2005/8/layout/chevron2"/>
    <dgm:cxn modelId="{278CE77E-996C-A14D-A73F-B884BB7D6919}" srcId="{F03D6710-EB17-C24F-B7B1-7525C14D1BBC}" destId="{216E3540-15DD-7147-A105-30B31095A2D6}" srcOrd="1" destOrd="0" parTransId="{24DFE97F-0801-DF45-A4CA-D101E50B3736}" sibTransId="{6F15A38E-53D7-1A45-8509-65D5CEF37AEE}"/>
    <dgm:cxn modelId="{A50941F3-61B2-6D4D-87C4-CCF93B520D99}" type="presOf" srcId="{216E3540-15DD-7147-A105-30B31095A2D6}" destId="{2CCDE497-6FC9-2746-B585-703F9D414443}" srcOrd="0" destOrd="1" presId="urn:microsoft.com/office/officeart/2005/8/layout/chevron2"/>
    <dgm:cxn modelId="{CC940C98-D67F-9C4C-A3D5-10958422C171}" type="presOf" srcId="{E8333A2E-652E-9F4C-A248-DC3261CA6998}" destId="{704BCB62-FAF2-E040-B83D-CDEDA74D7222}" srcOrd="0" destOrd="0" presId="urn:microsoft.com/office/officeart/2005/8/layout/chevron2"/>
    <dgm:cxn modelId="{C57ED5D2-E8BC-0D45-9788-E165129017B0}" srcId="{E9317CA0-25A8-BD49-B9BC-1C4D3B7C7B94}" destId="{6AF495D0-51E9-B04D-BC05-DFEE483B0A2C}" srcOrd="2" destOrd="0" parTransId="{06AADDD3-A683-814C-B39B-7F4C757C6AA1}" sibTransId="{7A79D564-680D-DA46-959F-88527C01DA84}"/>
    <dgm:cxn modelId="{E84BBF86-4217-B74E-A622-725E2E97528A}" srcId="{F03D6710-EB17-C24F-B7B1-7525C14D1BBC}" destId="{FCB8121B-1312-CA49-9764-F4905E7B6E75}" srcOrd="0" destOrd="0" parTransId="{89C66FFB-9E62-9247-A078-3C5C9731EF99}" sibTransId="{EDDEF5C1-B07C-3D42-AFBB-D61AD430EE6D}"/>
    <dgm:cxn modelId="{C4589AC1-1AC6-8B40-A767-5C59F8B9FBE0}" type="presOf" srcId="{571FB73F-13A3-184E-A521-8B60C0D04144}" destId="{7054495E-3F40-3E41-8B61-8D5A87F1149B}" srcOrd="0" destOrd="0" presId="urn:microsoft.com/office/officeart/2005/8/layout/chevron2"/>
    <dgm:cxn modelId="{CBF9F0B2-E6BA-224B-8233-22D2D9E7046E}" type="presOf" srcId="{B276B9B8-CF01-B04E-B32C-F89F1C7139A6}" destId="{B126B8E4-28F7-4F48-A3CC-17653D00AD9F}" srcOrd="0" destOrd="0" presId="urn:microsoft.com/office/officeart/2005/8/layout/chevron2"/>
    <dgm:cxn modelId="{294F3E1B-BFB1-F849-9C20-65F8845F0EC5}" srcId="{B276B9B8-CF01-B04E-B32C-F89F1C7139A6}" destId="{E9317CA0-25A8-BD49-B9BC-1C4D3B7C7B94}" srcOrd="0" destOrd="0" parTransId="{1B79D191-714F-1B4A-9D22-B29BA93A0E2A}" sibTransId="{428EDB33-062A-6B41-8ECA-ECDBC7BD0577}"/>
    <dgm:cxn modelId="{8E96C5AB-AE44-A844-9A7E-1D40F66A48F9}" srcId="{B276B9B8-CF01-B04E-B32C-F89F1C7139A6}" destId="{F03D6710-EB17-C24F-B7B1-7525C14D1BBC}" srcOrd="1" destOrd="0" parTransId="{887C5070-011C-A143-9A31-E8015694D065}" sibTransId="{6E3A6F8C-AC70-7349-BD5C-C1F0AD98B0BD}"/>
    <dgm:cxn modelId="{B623EF21-2999-FA45-A164-8D05DAAB11A2}" type="presOf" srcId="{6AF495D0-51E9-B04D-BC05-DFEE483B0A2C}" destId="{7054495E-3F40-3E41-8B61-8D5A87F1149B}" srcOrd="0" destOrd="2" presId="urn:microsoft.com/office/officeart/2005/8/layout/chevron2"/>
    <dgm:cxn modelId="{A9822A0A-7267-1B4A-8738-3A394D833840}" srcId="{AC423A78-E967-7749-976F-4D4B77DDB48C}" destId="{E8333A2E-652E-9F4C-A248-DC3261CA6998}" srcOrd="0" destOrd="0" parTransId="{52077C02-70A2-8F40-819C-CBDC421A3FED}" sibTransId="{00CA531C-12A8-5148-9EC3-F2CE5EE6318F}"/>
    <dgm:cxn modelId="{2EDA3C85-3F97-A44D-9BAC-D6446C8DE793}" type="presOf" srcId="{5FEBB5A6-5F26-C242-BC6B-F66554AB8F2F}" destId="{7054495E-3F40-3E41-8B61-8D5A87F1149B}" srcOrd="0" destOrd="1" presId="urn:microsoft.com/office/officeart/2005/8/layout/chevron2"/>
    <dgm:cxn modelId="{076639AB-AB2D-F34B-8CCE-0D5BE76463DA}" srcId="{E9317CA0-25A8-BD49-B9BC-1C4D3B7C7B94}" destId="{5FEBB5A6-5F26-C242-BC6B-F66554AB8F2F}" srcOrd="1" destOrd="0" parTransId="{D1DB1C2A-BD96-F347-B20F-D5D9F691501D}" sibTransId="{7AFE936F-5A62-2C47-96DE-B7129426C11C}"/>
    <dgm:cxn modelId="{72B70518-3093-B347-AAA7-70F063330FEB}" type="presOf" srcId="{F03D6710-EB17-C24F-B7B1-7525C14D1BBC}" destId="{694ED591-49BA-AF48-9374-6031AD4C32D1}" srcOrd="0" destOrd="0" presId="urn:microsoft.com/office/officeart/2005/8/layout/chevron2"/>
    <dgm:cxn modelId="{F01AD16B-66A0-E34F-B0AB-C85AC3FC4DCD}" type="presOf" srcId="{E9317CA0-25A8-BD49-B9BC-1C4D3B7C7B94}" destId="{B288DBA7-ED33-1C4F-9B1D-FBCDB3999984}" srcOrd="0" destOrd="0" presId="urn:microsoft.com/office/officeart/2005/8/layout/chevron2"/>
    <dgm:cxn modelId="{3E52570D-94CC-AD46-AF2F-9C77A574F819}" type="presOf" srcId="{AC423A78-E967-7749-976F-4D4B77DDB48C}" destId="{BDC1475C-7FE1-DF4E-BF48-7961235FF5F5}" srcOrd="0" destOrd="0" presId="urn:microsoft.com/office/officeart/2005/8/layout/chevron2"/>
    <dgm:cxn modelId="{E55220E8-42B9-9C4D-9063-90382CC8ED45}" srcId="{AC423A78-E967-7749-976F-4D4B77DDB48C}" destId="{325DF32A-BB75-EE4D-8266-285875A10FF7}" srcOrd="1" destOrd="0" parTransId="{40058680-A51E-E44B-B442-61B65AE0F49D}" sibTransId="{C74BB1C1-88DF-5A40-BD90-A7115B558F86}"/>
    <dgm:cxn modelId="{8FFD08F8-3F9D-F14D-8F2D-7352CB6F49C3}" srcId="{B276B9B8-CF01-B04E-B32C-F89F1C7139A6}" destId="{AC423A78-E967-7749-976F-4D4B77DDB48C}" srcOrd="2" destOrd="0" parTransId="{78AC9BF2-C962-314E-BA94-58AC76427ABA}" sibTransId="{59C98B2B-A325-2943-8706-178DE8A7609E}"/>
    <dgm:cxn modelId="{DDC2E4F9-FBFE-CC48-BEDC-67F8FE7683DF}" type="presParOf" srcId="{B126B8E4-28F7-4F48-A3CC-17653D00AD9F}" destId="{3630735B-DDD2-DE4D-B9A2-FB7D3B408604}" srcOrd="0" destOrd="0" presId="urn:microsoft.com/office/officeart/2005/8/layout/chevron2"/>
    <dgm:cxn modelId="{4D1933F1-F4B2-2743-A6FA-AE584D26DFF7}" type="presParOf" srcId="{3630735B-DDD2-DE4D-B9A2-FB7D3B408604}" destId="{B288DBA7-ED33-1C4F-9B1D-FBCDB3999984}" srcOrd="0" destOrd="0" presId="urn:microsoft.com/office/officeart/2005/8/layout/chevron2"/>
    <dgm:cxn modelId="{976B4AB9-85D6-8043-8469-5E8C8A5F923A}" type="presParOf" srcId="{3630735B-DDD2-DE4D-B9A2-FB7D3B408604}" destId="{7054495E-3F40-3E41-8B61-8D5A87F1149B}" srcOrd="1" destOrd="0" presId="urn:microsoft.com/office/officeart/2005/8/layout/chevron2"/>
    <dgm:cxn modelId="{4304BB50-944F-6F4C-B43B-0BC419851424}" type="presParOf" srcId="{B126B8E4-28F7-4F48-A3CC-17653D00AD9F}" destId="{95B8C78D-A911-FF46-833B-A305C992B095}" srcOrd="1" destOrd="0" presId="urn:microsoft.com/office/officeart/2005/8/layout/chevron2"/>
    <dgm:cxn modelId="{3FA32D28-D428-A046-BD67-071A77E379BC}" type="presParOf" srcId="{B126B8E4-28F7-4F48-A3CC-17653D00AD9F}" destId="{3FFE57BA-EEB0-5244-AB86-F25E9FEFF584}" srcOrd="2" destOrd="0" presId="urn:microsoft.com/office/officeart/2005/8/layout/chevron2"/>
    <dgm:cxn modelId="{B2137F62-634A-C74D-B3C3-9F7DBA4BFB3E}" type="presParOf" srcId="{3FFE57BA-EEB0-5244-AB86-F25E9FEFF584}" destId="{694ED591-49BA-AF48-9374-6031AD4C32D1}" srcOrd="0" destOrd="0" presId="urn:microsoft.com/office/officeart/2005/8/layout/chevron2"/>
    <dgm:cxn modelId="{747936B5-0914-B749-A749-4C04B24ABD60}" type="presParOf" srcId="{3FFE57BA-EEB0-5244-AB86-F25E9FEFF584}" destId="{2CCDE497-6FC9-2746-B585-703F9D414443}" srcOrd="1" destOrd="0" presId="urn:microsoft.com/office/officeart/2005/8/layout/chevron2"/>
    <dgm:cxn modelId="{5DE10ACF-3EFD-F14F-8FC3-5E650488C421}" type="presParOf" srcId="{B126B8E4-28F7-4F48-A3CC-17653D00AD9F}" destId="{2AE40521-60F7-AD4C-B2E2-63D5DEA987C9}" srcOrd="3" destOrd="0" presId="urn:microsoft.com/office/officeart/2005/8/layout/chevron2"/>
    <dgm:cxn modelId="{601CE69A-7948-A840-9F21-642031FF8D0B}" type="presParOf" srcId="{B126B8E4-28F7-4F48-A3CC-17653D00AD9F}" destId="{B4F244E8-03F1-8149-87E9-D5E1880FB0D6}" srcOrd="4" destOrd="0" presId="urn:microsoft.com/office/officeart/2005/8/layout/chevron2"/>
    <dgm:cxn modelId="{53DA21E2-9620-3641-BE39-0F5A9ADBB0B2}" type="presParOf" srcId="{B4F244E8-03F1-8149-87E9-D5E1880FB0D6}" destId="{BDC1475C-7FE1-DF4E-BF48-7961235FF5F5}" srcOrd="0" destOrd="0" presId="urn:microsoft.com/office/officeart/2005/8/layout/chevron2"/>
    <dgm:cxn modelId="{AAA8F7E7-E121-734B-8AAC-E514352C3B8D}" type="presParOf" srcId="{B4F244E8-03F1-8149-87E9-D5E1880FB0D6}" destId="{704BCB62-FAF2-E040-B83D-CDEDA74D72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76B9B8-CF01-B04E-B32C-F89F1C7139A6}" type="doc">
      <dgm:prSet loTypeId="urn:microsoft.com/office/officeart/2005/8/layout/chevron2" loCatId="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9317CA0-25A8-BD49-B9BC-1C4D3B7C7B94}">
      <dgm:prSet phldrT="[Text]" custT="1"/>
      <dgm:spPr/>
      <dgm:t>
        <a:bodyPr/>
        <a:lstStyle/>
        <a:p>
          <a:r>
            <a:rPr lang="en-US" sz="1800" dirty="0" smtClean="0"/>
            <a:t>Open Science</a:t>
          </a:r>
          <a:endParaRPr lang="en-US" sz="1800" dirty="0"/>
        </a:p>
      </dgm:t>
    </dgm:pt>
    <dgm:pt modelId="{1B79D191-714F-1B4A-9D22-B29BA93A0E2A}" type="parTrans" cxnId="{294F3E1B-BFB1-F849-9C20-65F8845F0EC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28EDB33-062A-6B41-8ECA-ECDBC7BD0577}" type="sibTrans" cxnId="{294F3E1B-BFB1-F849-9C20-65F8845F0EC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71FB73F-13A3-184E-A521-8B60C0D04144}">
      <dgm:prSet phldrT="[Text]" custT="1"/>
      <dgm:spPr/>
      <dgm:t>
        <a:bodyPr/>
        <a:lstStyle/>
        <a:p>
          <a:r>
            <a:rPr lang="en-US" sz="1800" dirty="0" smtClean="0"/>
            <a:t>Contribution to the Open Science </a:t>
          </a:r>
          <a:r>
            <a:rPr lang="en-US" sz="1800" smtClean="0"/>
            <a:t>Policy Platform (OSPP)</a:t>
          </a:r>
          <a:endParaRPr lang="en-US" sz="1800" dirty="0"/>
        </a:p>
      </dgm:t>
    </dgm:pt>
    <dgm:pt modelId="{0EE045E5-035A-C34C-8A7C-E220246EC8DA}" type="parTrans" cxnId="{0A9D791C-E3B6-DA4B-B606-2CF22056367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3A146D8-A9D0-3A49-B205-FE6D46CAF3DE}" type="sibTrans" cxnId="{0A9D791C-E3B6-DA4B-B606-2CF22056367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03D6710-EB17-C24F-B7B1-7525C14D1BBC}">
      <dgm:prSet phldrT="[Text]" custT="1"/>
      <dgm:spPr/>
      <dgm:t>
        <a:bodyPr/>
        <a:lstStyle/>
        <a:p>
          <a:r>
            <a:rPr lang="en-US" sz="1800" dirty="0" smtClean="0"/>
            <a:t>EOSC</a:t>
          </a:r>
          <a:endParaRPr lang="en-US" sz="1800" dirty="0"/>
        </a:p>
      </dgm:t>
    </dgm:pt>
    <dgm:pt modelId="{887C5070-011C-A143-9A31-E8015694D065}" type="parTrans" cxnId="{8E96C5AB-AE44-A844-9A7E-1D40F66A48F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E3A6F8C-AC70-7349-BD5C-C1F0AD98B0BD}" type="sibTrans" cxnId="{8E96C5AB-AE44-A844-9A7E-1D40F66A48F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6CEF2EB-C800-F341-A5D8-F0F39C29940D}">
      <dgm:prSet phldrT="[Text]" custT="1"/>
      <dgm:spPr/>
      <dgm:t>
        <a:bodyPr/>
        <a:lstStyle/>
        <a:p>
          <a:r>
            <a:rPr lang="en-US" sz="1800" dirty="0" smtClean="0"/>
            <a:t>Paper on EOSC Governance</a:t>
          </a:r>
          <a:endParaRPr lang="en-US" sz="1800" dirty="0"/>
        </a:p>
      </dgm:t>
    </dgm:pt>
    <dgm:pt modelId="{20FF5802-C363-6B4D-A74E-9C95CB25C1EB}" type="parTrans" cxnId="{C8CBE884-3B7F-E44A-8EFD-077E4D4EF5F1}">
      <dgm:prSet/>
      <dgm:spPr/>
    </dgm:pt>
    <dgm:pt modelId="{FADCE1E9-1F02-024E-9957-49AF8C611260}" type="sibTrans" cxnId="{C8CBE884-3B7F-E44A-8EFD-077E4D4EF5F1}">
      <dgm:prSet/>
      <dgm:spPr/>
    </dgm:pt>
    <dgm:pt modelId="{2BA134E4-0895-D840-AC95-B4D52FC28A96}">
      <dgm:prSet phldrT="[Text]" custT="1"/>
      <dgm:spPr/>
      <dgm:t>
        <a:bodyPr/>
        <a:lstStyle/>
        <a:p>
          <a:r>
            <a:rPr lang="en-US" sz="1800" dirty="0" smtClean="0"/>
            <a:t>Contribution of EOSC Stakeholders Forum</a:t>
          </a:r>
          <a:endParaRPr lang="en-US" sz="1800" dirty="0"/>
        </a:p>
      </dgm:t>
    </dgm:pt>
    <dgm:pt modelId="{54469C5B-891D-8F43-A9DF-406FC09C25B4}" type="parTrans" cxnId="{986C377E-7C78-4C48-A0A0-7F73D4ED3CFC}">
      <dgm:prSet/>
      <dgm:spPr/>
    </dgm:pt>
    <dgm:pt modelId="{DD86AD89-CF8D-7144-9CE4-55F00BE8F58C}" type="sibTrans" cxnId="{986C377E-7C78-4C48-A0A0-7F73D4ED3CFC}">
      <dgm:prSet/>
      <dgm:spPr/>
    </dgm:pt>
    <dgm:pt modelId="{683FB593-0216-F44B-B9CC-F4684FE45646}">
      <dgm:prSet phldrT="[Text]" custT="1"/>
      <dgm:spPr/>
      <dgm:t>
        <a:bodyPr/>
        <a:lstStyle/>
        <a:p>
          <a:r>
            <a:rPr lang="en-US" sz="1800" dirty="0" smtClean="0"/>
            <a:t>Input to EOSC Declaration</a:t>
          </a:r>
          <a:endParaRPr lang="en-US" sz="1800" dirty="0"/>
        </a:p>
      </dgm:t>
    </dgm:pt>
    <dgm:pt modelId="{11E13AFC-6D13-D548-9ADB-44390F755986}" type="parTrans" cxnId="{F35CB6C6-FA55-AA4F-A769-3033EAF69CB8}">
      <dgm:prSet/>
      <dgm:spPr/>
    </dgm:pt>
    <dgm:pt modelId="{4599BCF2-019A-454E-BD8D-F203BAE3586D}" type="sibTrans" cxnId="{F35CB6C6-FA55-AA4F-A769-3033EAF69CB8}">
      <dgm:prSet/>
      <dgm:spPr/>
    </dgm:pt>
    <dgm:pt modelId="{4852AE10-3852-6B49-B517-7AC7CE1E9587}">
      <dgm:prSet phldrT="[Text]" custT="1"/>
      <dgm:spPr/>
      <dgm:t>
        <a:bodyPr/>
        <a:lstStyle/>
        <a:p>
          <a:r>
            <a:rPr lang="en-US" sz="1800" dirty="0" smtClean="0"/>
            <a:t>Definition of EGI contribution</a:t>
          </a:r>
          <a:endParaRPr lang="en-US" sz="1800" dirty="0"/>
        </a:p>
      </dgm:t>
    </dgm:pt>
    <dgm:pt modelId="{107BAA15-69A6-3148-8389-BD565559C990}" type="parTrans" cxnId="{5D9C25BA-48A2-1441-9AD7-B1A4D204CDA2}">
      <dgm:prSet/>
      <dgm:spPr/>
    </dgm:pt>
    <dgm:pt modelId="{99298B34-5CBC-8D42-B257-7B0E277CA103}" type="sibTrans" cxnId="{5D9C25BA-48A2-1441-9AD7-B1A4D204CDA2}">
      <dgm:prSet/>
      <dgm:spPr/>
    </dgm:pt>
    <dgm:pt modelId="{0CDFE9DB-D39C-F440-B9FA-46C69A4CA029}">
      <dgm:prSet phldrT="[Text]" custT="1"/>
      <dgm:spPr/>
      <dgm:t>
        <a:bodyPr/>
        <a:lstStyle/>
        <a:p>
          <a:r>
            <a:rPr lang="en-US" sz="1800" dirty="0" smtClean="0"/>
            <a:t>EOSC vision implementation: EOSC-hub project proposal</a:t>
          </a:r>
          <a:endParaRPr lang="en-US" sz="1800" dirty="0"/>
        </a:p>
      </dgm:t>
    </dgm:pt>
    <dgm:pt modelId="{8D485456-5C89-B341-841B-82A6F7446A10}" type="parTrans" cxnId="{DC07E54A-5B7D-9C40-A5A0-FC7A62ED1694}">
      <dgm:prSet/>
      <dgm:spPr/>
    </dgm:pt>
    <dgm:pt modelId="{AED0B2D6-727A-E44A-8FB6-81D91B55876F}" type="sibTrans" cxnId="{DC07E54A-5B7D-9C40-A5A0-FC7A62ED1694}">
      <dgm:prSet/>
      <dgm:spPr/>
    </dgm:pt>
    <dgm:pt modelId="{B126B8E4-28F7-4F48-A3CC-17653D00AD9F}" type="pres">
      <dgm:prSet presAssocID="{B276B9B8-CF01-B04E-B32C-F89F1C7139A6}" presName="linearFlow" presStyleCnt="0">
        <dgm:presLayoutVars>
          <dgm:dir/>
          <dgm:animLvl val="lvl"/>
          <dgm:resizeHandles val="exact"/>
        </dgm:presLayoutVars>
      </dgm:prSet>
      <dgm:spPr/>
    </dgm:pt>
    <dgm:pt modelId="{3630735B-DDD2-DE4D-B9A2-FB7D3B408604}" type="pres">
      <dgm:prSet presAssocID="{E9317CA0-25A8-BD49-B9BC-1C4D3B7C7B94}" presName="composite" presStyleCnt="0"/>
      <dgm:spPr/>
    </dgm:pt>
    <dgm:pt modelId="{B288DBA7-ED33-1C4F-9B1D-FBCDB3999984}" type="pres">
      <dgm:prSet presAssocID="{E9317CA0-25A8-BD49-B9BC-1C4D3B7C7B9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4495E-3F40-3E41-8B61-8D5A87F1149B}" type="pres">
      <dgm:prSet presAssocID="{E9317CA0-25A8-BD49-B9BC-1C4D3B7C7B9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8C78D-A911-FF46-833B-A305C992B095}" type="pres">
      <dgm:prSet presAssocID="{428EDB33-062A-6B41-8ECA-ECDBC7BD0577}" presName="sp" presStyleCnt="0"/>
      <dgm:spPr/>
    </dgm:pt>
    <dgm:pt modelId="{3FFE57BA-EEB0-5244-AB86-F25E9FEFF584}" type="pres">
      <dgm:prSet presAssocID="{F03D6710-EB17-C24F-B7B1-7525C14D1BBC}" presName="composite" presStyleCnt="0"/>
      <dgm:spPr/>
    </dgm:pt>
    <dgm:pt modelId="{694ED591-49BA-AF48-9374-6031AD4C32D1}" type="pres">
      <dgm:prSet presAssocID="{F03D6710-EB17-C24F-B7B1-7525C14D1BB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DE497-6FC9-2746-B585-703F9D414443}" type="pres">
      <dgm:prSet presAssocID="{F03D6710-EB17-C24F-B7B1-7525C14D1BB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57B0FE-8857-4B46-A475-05EF33F50591}" type="presOf" srcId="{0CDFE9DB-D39C-F440-B9FA-46C69A4CA029}" destId="{2CCDE497-6FC9-2746-B585-703F9D414443}" srcOrd="0" destOrd="3" presId="urn:microsoft.com/office/officeart/2005/8/layout/chevron2"/>
    <dgm:cxn modelId="{DC07E54A-5B7D-9C40-A5A0-FC7A62ED1694}" srcId="{F03D6710-EB17-C24F-B7B1-7525C14D1BBC}" destId="{0CDFE9DB-D39C-F440-B9FA-46C69A4CA029}" srcOrd="3" destOrd="0" parTransId="{8D485456-5C89-B341-841B-82A6F7446A10}" sibTransId="{AED0B2D6-727A-E44A-8FB6-81D91B55876F}"/>
    <dgm:cxn modelId="{5D9C25BA-48A2-1441-9AD7-B1A4D204CDA2}" srcId="{F03D6710-EB17-C24F-B7B1-7525C14D1BBC}" destId="{4852AE10-3852-6B49-B517-7AC7CE1E9587}" srcOrd="2" destOrd="0" parTransId="{107BAA15-69A6-3148-8389-BD565559C990}" sibTransId="{99298B34-5CBC-8D42-B257-7B0E277CA103}"/>
    <dgm:cxn modelId="{0A9D791C-E3B6-DA4B-B606-2CF22056367B}" srcId="{E9317CA0-25A8-BD49-B9BC-1C4D3B7C7B94}" destId="{571FB73F-13A3-184E-A521-8B60C0D04144}" srcOrd="0" destOrd="0" parTransId="{0EE045E5-035A-C34C-8A7C-E220246EC8DA}" sibTransId="{E3A146D8-A9D0-3A49-B205-FE6D46CAF3DE}"/>
    <dgm:cxn modelId="{C8CBE884-3B7F-E44A-8EFD-077E4D4EF5F1}" srcId="{E9317CA0-25A8-BD49-B9BC-1C4D3B7C7B94}" destId="{E6CEF2EB-C800-F341-A5D8-F0F39C29940D}" srcOrd="1" destOrd="0" parTransId="{20FF5802-C363-6B4D-A74E-9C95CB25C1EB}" sibTransId="{FADCE1E9-1F02-024E-9957-49AF8C611260}"/>
    <dgm:cxn modelId="{294F3E1B-BFB1-F849-9C20-65F8845F0EC5}" srcId="{B276B9B8-CF01-B04E-B32C-F89F1C7139A6}" destId="{E9317CA0-25A8-BD49-B9BC-1C4D3B7C7B94}" srcOrd="0" destOrd="0" parTransId="{1B79D191-714F-1B4A-9D22-B29BA93A0E2A}" sibTransId="{428EDB33-062A-6B41-8ECA-ECDBC7BD0577}"/>
    <dgm:cxn modelId="{986C377E-7C78-4C48-A0A0-7F73D4ED3CFC}" srcId="{F03D6710-EB17-C24F-B7B1-7525C14D1BBC}" destId="{2BA134E4-0895-D840-AC95-B4D52FC28A96}" srcOrd="0" destOrd="0" parTransId="{54469C5B-891D-8F43-A9DF-406FC09C25B4}" sibTransId="{DD86AD89-CF8D-7144-9CE4-55F00BE8F58C}"/>
    <dgm:cxn modelId="{ED1E1232-2378-044E-8C24-F9664CA3FF8E}" type="presOf" srcId="{2BA134E4-0895-D840-AC95-B4D52FC28A96}" destId="{2CCDE497-6FC9-2746-B585-703F9D414443}" srcOrd="0" destOrd="0" presId="urn:microsoft.com/office/officeart/2005/8/layout/chevron2"/>
    <dgm:cxn modelId="{8E96C5AB-AE44-A844-9A7E-1D40F66A48F9}" srcId="{B276B9B8-CF01-B04E-B32C-F89F1C7139A6}" destId="{F03D6710-EB17-C24F-B7B1-7525C14D1BBC}" srcOrd="1" destOrd="0" parTransId="{887C5070-011C-A143-9A31-E8015694D065}" sibTransId="{6E3A6F8C-AC70-7349-BD5C-C1F0AD98B0BD}"/>
    <dgm:cxn modelId="{F35CB6C6-FA55-AA4F-A769-3033EAF69CB8}" srcId="{F03D6710-EB17-C24F-B7B1-7525C14D1BBC}" destId="{683FB593-0216-F44B-B9CC-F4684FE45646}" srcOrd="1" destOrd="0" parTransId="{11E13AFC-6D13-D548-9ADB-44390F755986}" sibTransId="{4599BCF2-019A-454E-BD8D-F203BAE3586D}"/>
    <dgm:cxn modelId="{ACA08F95-FF87-3047-B80B-357DFE59842A}" type="presOf" srcId="{4852AE10-3852-6B49-B517-7AC7CE1E9587}" destId="{2CCDE497-6FC9-2746-B585-703F9D414443}" srcOrd="0" destOrd="2" presId="urn:microsoft.com/office/officeart/2005/8/layout/chevron2"/>
    <dgm:cxn modelId="{27B1AA39-4DDE-9340-9183-0485A62C8C2C}" type="presOf" srcId="{683FB593-0216-F44B-B9CC-F4684FE45646}" destId="{2CCDE497-6FC9-2746-B585-703F9D414443}" srcOrd="0" destOrd="1" presId="urn:microsoft.com/office/officeart/2005/8/layout/chevron2"/>
    <dgm:cxn modelId="{974F1E82-BBA9-574D-BF8F-627F6BEF6B57}" type="presOf" srcId="{B276B9B8-CF01-B04E-B32C-F89F1C7139A6}" destId="{B126B8E4-28F7-4F48-A3CC-17653D00AD9F}" srcOrd="0" destOrd="0" presId="urn:microsoft.com/office/officeart/2005/8/layout/chevron2"/>
    <dgm:cxn modelId="{0E312467-1B50-1F4F-AEBC-2C0448C8494E}" type="presOf" srcId="{571FB73F-13A3-184E-A521-8B60C0D04144}" destId="{7054495E-3F40-3E41-8B61-8D5A87F1149B}" srcOrd="0" destOrd="0" presId="urn:microsoft.com/office/officeart/2005/8/layout/chevron2"/>
    <dgm:cxn modelId="{2D7CB347-62AF-544B-B381-B45246387B31}" type="presOf" srcId="{F03D6710-EB17-C24F-B7B1-7525C14D1BBC}" destId="{694ED591-49BA-AF48-9374-6031AD4C32D1}" srcOrd="0" destOrd="0" presId="urn:microsoft.com/office/officeart/2005/8/layout/chevron2"/>
    <dgm:cxn modelId="{F2D9D31F-EB66-3E41-A29E-6F5786AF3609}" type="presOf" srcId="{E6CEF2EB-C800-F341-A5D8-F0F39C29940D}" destId="{7054495E-3F40-3E41-8B61-8D5A87F1149B}" srcOrd="0" destOrd="1" presId="urn:microsoft.com/office/officeart/2005/8/layout/chevron2"/>
    <dgm:cxn modelId="{89433121-0757-F84A-96D3-E0DBC72704FD}" type="presOf" srcId="{E9317CA0-25A8-BD49-B9BC-1C4D3B7C7B94}" destId="{B288DBA7-ED33-1C4F-9B1D-FBCDB3999984}" srcOrd="0" destOrd="0" presId="urn:microsoft.com/office/officeart/2005/8/layout/chevron2"/>
    <dgm:cxn modelId="{A46C7B9E-FAE0-2843-B620-C1A9E825AF67}" type="presParOf" srcId="{B126B8E4-28F7-4F48-A3CC-17653D00AD9F}" destId="{3630735B-DDD2-DE4D-B9A2-FB7D3B408604}" srcOrd="0" destOrd="0" presId="urn:microsoft.com/office/officeart/2005/8/layout/chevron2"/>
    <dgm:cxn modelId="{35D95A1B-FD6F-8A48-A1DF-F618EB98D0EF}" type="presParOf" srcId="{3630735B-DDD2-DE4D-B9A2-FB7D3B408604}" destId="{B288DBA7-ED33-1C4F-9B1D-FBCDB3999984}" srcOrd="0" destOrd="0" presId="urn:microsoft.com/office/officeart/2005/8/layout/chevron2"/>
    <dgm:cxn modelId="{B0FDEB27-C4F5-7742-8565-1D795C119886}" type="presParOf" srcId="{3630735B-DDD2-DE4D-B9A2-FB7D3B408604}" destId="{7054495E-3F40-3E41-8B61-8D5A87F1149B}" srcOrd="1" destOrd="0" presId="urn:microsoft.com/office/officeart/2005/8/layout/chevron2"/>
    <dgm:cxn modelId="{0E22EC0F-AA98-AB43-9081-27807DB8B93D}" type="presParOf" srcId="{B126B8E4-28F7-4F48-A3CC-17653D00AD9F}" destId="{95B8C78D-A911-FF46-833B-A305C992B095}" srcOrd="1" destOrd="0" presId="urn:microsoft.com/office/officeart/2005/8/layout/chevron2"/>
    <dgm:cxn modelId="{943EB820-D50D-8E4E-98FA-41808E5C1EF8}" type="presParOf" srcId="{B126B8E4-28F7-4F48-A3CC-17653D00AD9F}" destId="{3FFE57BA-EEB0-5244-AB86-F25E9FEFF584}" srcOrd="2" destOrd="0" presId="urn:microsoft.com/office/officeart/2005/8/layout/chevron2"/>
    <dgm:cxn modelId="{74C23488-700B-7F4C-9EB6-DAA3A826D144}" type="presParOf" srcId="{3FFE57BA-EEB0-5244-AB86-F25E9FEFF584}" destId="{694ED591-49BA-AF48-9374-6031AD4C32D1}" srcOrd="0" destOrd="0" presId="urn:microsoft.com/office/officeart/2005/8/layout/chevron2"/>
    <dgm:cxn modelId="{D432D92B-D04B-1343-AF0D-19BCC3868677}" type="presParOf" srcId="{3FFE57BA-EEB0-5244-AB86-F25E9FEFF584}" destId="{2CCDE497-6FC9-2746-B585-703F9D4144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E63872-4E68-2247-B98D-9EA0568215C9}" type="doc">
      <dgm:prSet loTypeId="urn:microsoft.com/office/officeart/2005/8/layout/hProcess9" loCatId="" qsTypeId="urn:microsoft.com/office/officeart/2005/8/quickstyle/simple5" qsCatId="simple" csTypeId="urn:microsoft.com/office/officeart/2005/8/colors/colorful4" csCatId="colorful" phldr="1"/>
      <dgm:spPr/>
    </dgm:pt>
    <dgm:pt modelId="{EF6ADA76-E755-FF4E-AD47-64A46037C8EC}">
      <dgm:prSet phldrT="[Text]"/>
      <dgm:spPr/>
      <dgm:t>
        <a:bodyPr/>
        <a:lstStyle/>
        <a:p>
          <a:r>
            <a:rPr lang="en-US" dirty="0" smtClean="0"/>
            <a:t>Training on dissemination and exploitation</a:t>
          </a:r>
          <a:endParaRPr lang="en-US" dirty="0"/>
        </a:p>
      </dgm:t>
    </dgm:pt>
    <dgm:pt modelId="{390BB61F-DE74-4642-8FE9-FB490BEAEE98}" type="parTrans" cxnId="{66F0D943-5A5A-B34A-8E63-99D1DC3E8123}">
      <dgm:prSet/>
      <dgm:spPr/>
      <dgm:t>
        <a:bodyPr/>
        <a:lstStyle/>
        <a:p>
          <a:endParaRPr lang="en-US"/>
        </a:p>
      </dgm:t>
    </dgm:pt>
    <dgm:pt modelId="{4EE9235C-0456-994D-812A-31C07E448019}" type="sibTrans" cxnId="{66F0D943-5A5A-B34A-8E63-99D1DC3E8123}">
      <dgm:prSet/>
      <dgm:spPr/>
      <dgm:t>
        <a:bodyPr/>
        <a:lstStyle/>
        <a:p>
          <a:endParaRPr lang="en-US"/>
        </a:p>
      </dgm:t>
    </dgm:pt>
    <dgm:pt modelId="{B31B6609-6963-F542-96CE-310B79B97EA3}">
      <dgm:prSet phldrT="[Text]"/>
      <dgm:spPr/>
      <dgm:t>
        <a:bodyPr/>
        <a:lstStyle/>
        <a:p>
          <a:r>
            <a:rPr lang="en-US" dirty="0" smtClean="0"/>
            <a:t>Regular interviews with WP </a:t>
          </a:r>
          <a:r>
            <a:rPr lang="en-US" dirty="0" smtClean="0"/>
            <a:t>personnel, </a:t>
          </a:r>
          <a:r>
            <a:rPr lang="en-US" dirty="0" err="1" smtClean="0"/>
            <a:t>Delierables</a:t>
          </a:r>
          <a:endParaRPr lang="en-US" dirty="0"/>
        </a:p>
      </dgm:t>
    </dgm:pt>
    <dgm:pt modelId="{02D33AC8-3616-5D4D-AB82-3E86A63667F9}" type="parTrans" cxnId="{3B4FB933-39CC-0A46-838F-B5DAF27AC1A9}">
      <dgm:prSet/>
      <dgm:spPr/>
      <dgm:t>
        <a:bodyPr/>
        <a:lstStyle/>
        <a:p>
          <a:endParaRPr lang="en-US"/>
        </a:p>
      </dgm:t>
    </dgm:pt>
    <dgm:pt modelId="{0CE75E9F-AB6B-FB4D-B701-4D4622B66FC6}" type="sibTrans" cxnId="{3B4FB933-39CC-0A46-838F-B5DAF27AC1A9}">
      <dgm:prSet/>
      <dgm:spPr/>
      <dgm:t>
        <a:bodyPr/>
        <a:lstStyle/>
        <a:p>
          <a:endParaRPr lang="en-US"/>
        </a:p>
      </dgm:t>
    </dgm:pt>
    <dgm:pt modelId="{A047B799-1998-3047-BA83-5CE4D5885574}">
      <dgm:prSet phldrT="[Text]"/>
      <dgm:spPr/>
      <dgm:t>
        <a:bodyPr/>
        <a:lstStyle/>
        <a:p>
          <a:r>
            <a:rPr lang="en-US" dirty="0" smtClean="0"/>
            <a:t>Definition of dissemination and exploitation plans</a:t>
          </a:r>
          <a:endParaRPr lang="en-US" dirty="0"/>
        </a:p>
      </dgm:t>
    </dgm:pt>
    <dgm:pt modelId="{856DC7F4-9A25-AB45-A4E9-CCFE5E11AB79}" type="parTrans" cxnId="{F0024E74-FDBF-8E48-BAE2-ED7B228697AF}">
      <dgm:prSet/>
      <dgm:spPr/>
      <dgm:t>
        <a:bodyPr/>
        <a:lstStyle/>
        <a:p>
          <a:endParaRPr lang="en-US"/>
        </a:p>
      </dgm:t>
    </dgm:pt>
    <dgm:pt modelId="{0FE231F2-3637-7E47-86E1-FD1A53052B59}" type="sibTrans" cxnId="{F0024E74-FDBF-8E48-BAE2-ED7B228697AF}">
      <dgm:prSet/>
      <dgm:spPr/>
      <dgm:t>
        <a:bodyPr/>
        <a:lstStyle/>
        <a:p>
          <a:endParaRPr lang="en-US"/>
        </a:p>
      </dgm:t>
    </dgm:pt>
    <dgm:pt modelId="{8B4CEE2E-6396-4A43-8F2A-4A00E67BE283}">
      <dgm:prSet phldrT="[Text]"/>
      <dgm:spPr/>
      <dgm:t>
        <a:bodyPr/>
        <a:lstStyle/>
        <a:p>
          <a:r>
            <a:rPr lang="en-US" dirty="0" smtClean="0"/>
            <a:t>Selection of exploitable results</a:t>
          </a:r>
          <a:endParaRPr lang="en-US" dirty="0"/>
        </a:p>
      </dgm:t>
    </dgm:pt>
    <dgm:pt modelId="{39247756-34F0-6E44-BB5C-6F5684BC1F74}" type="parTrans" cxnId="{72A4418D-542A-074C-83A6-C863ECDAA203}">
      <dgm:prSet/>
      <dgm:spPr/>
      <dgm:t>
        <a:bodyPr/>
        <a:lstStyle/>
        <a:p>
          <a:endParaRPr lang="en-US"/>
        </a:p>
      </dgm:t>
    </dgm:pt>
    <dgm:pt modelId="{D6698FB3-BE7B-0D40-8170-F11EA63F7E20}" type="sibTrans" cxnId="{72A4418D-542A-074C-83A6-C863ECDAA203}">
      <dgm:prSet/>
      <dgm:spPr/>
      <dgm:t>
        <a:bodyPr/>
        <a:lstStyle/>
        <a:p>
          <a:endParaRPr lang="en-US"/>
        </a:p>
      </dgm:t>
    </dgm:pt>
    <dgm:pt modelId="{4E208D12-CFC7-414F-8ADA-79D353BACB70}" type="pres">
      <dgm:prSet presAssocID="{36E63872-4E68-2247-B98D-9EA0568215C9}" presName="CompostProcess" presStyleCnt="0">
        <dgm:presLayoutVars>
          <dgm:dir/>
          <dgm:resizeHandles val="exact"/>
        </dgm:presLayoutVars>
      </dgm:prSet>
      <dgm:spPr/>
    </dgm:pt>
    <dgm:pt modelId="{18FFD7E5-E628-3348-A6F5-609F83A4744B}" type="pres">
      <dgm:prSet presAssocID="{36E63872-4E68-2247-B98D-9EA0568215C9}" presName="arrow" presStyleLbl="bgShp" presStyleIdx="0" presStyleCnt="1"/>
      <dgm:spPr/>
    </dgm:pt>
    <dgm:pt modelId="{E4C5FF77-56B4-2C4B-B4B0-F3DD62ADCD5A}" type="pres">
      <dgm:prSet presAssocID="{36E63872-4E68-2247-B98D-9EA0568215C9}" presName="linearProcess" presStyleCnt="0"/>
      <dgm:spPr/>
    </dgm:pt>
    <dgm:pt modelId="{2E2DFF4D-BA62-6A4C-841A-E6F30E2F9AA5}" type="pres">
      <dgm:prSet presAssocID="{EF6ADA76-E755-FF4E-AD47-64A46037C8E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593E1-5B78-554B-A344-D0FFC30AA15B}" type="pres">
      <dgm:prSet presAssocID="{4EE9235C-0456-994D-812A-31C07E448019}" presName="sibTrans" presStyleCnt="0"/>
      <dgm:spPr/>
    </dgm:pt>
    <dgm:pt modelId="{F24B9BE1-6CB0-104D-AD99-4B5F8624294F}" type="pres">
      <dgm:prSet presAssocID="{B31B6609-6963-F542-96CE-310B79B97EA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6B27D-6777-5D4B-8E51-F4E1108F09FD}" type="pres">
      <dgm:prSet presAssocID="{0CE75E9F-AB6B-FB4D-B701-4D4622B66FC6}" presName="sibTrans" presStyleCnt="0"/>
      <dgm:spPr/>
    </dgm:pt>
    <dgm:pt modelId="{0B3C5BBE-0C05-994F-B600-0C5C805E7ACD}" type="pres">
      <dgm:prSet presAssocID="{8B4CEE2E-6396-4A43-8F2A-4A00E67BE28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DD1CA-6637-F248-BDD0-E69259DC9A8E}" type="pres">
      <dgm:prSet presAssocID="{D6698FB3-BE7B-0D40-8170-F11EA63F7E20}" presName="sibTrans" presStyleCnt="0"/>
      <dgm:spPr/>
    </dgm:pt>
    <dgm:pt modelId="{1DFFE617-D105-6240-B7EF-0AEADA671150}" type="pres">
      <dgm:prSet presAssocID="{A047B799-1998-3047-BA83-5CE4D588557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C5855-0482-0444-A08F-6E6E9F73F715}" type="presOf" srcId="{A047B799-1998-3047-BA83-5CE4D5885574}" destId="{1DFFE617-D105-6240-B7EF-0AEADA671150}" srcOrd="0" destOrd="0" presId="urn:microsoft.com/office/officeart/2005/8/layout/hProcess9"/>
    <dgm:cxn modelId="{F0024E74-FDBF-8E48-BAE2-ED7B228697AF}" srcId="{36E63872-4E68-2247-B98D-9EA0568215C9}" destId="{A047B799-1998-3047-BA83-5CE4D5885574}" srcOrd="3" destOrd="0" parTransId="{856DC7F4-9A25-AB45-A4E9-CCFE5E11AB79}" sibTransId="{0FE231F2-3637-7E47-86E1-FD1A53052B59}"/>
    <dgm:cxn modelId="{66F0D943-5A5A-B34A-8E63-99D1DC3E8123}" srcId="{36E63872-4E68-2247-B98D-9EA0568215C9}" destId="{EF6ADA76-E755-FF4E-AD47-64A46037C8EC}" srcOrd="0" destOrd="0" parTransId="{390BB61F-DE74-4642-8FE9-FB490BEAEE98}" sibTransId="{4EE9235C-0456-994D-812A-31C07E448019}"/>
    <dgm:cxn modelId="{D4C83150-10D9-7042-8573-E97EF0B0DF6B}" type="presOf" srcId="{B31B6609-6963-F542-96CE-310B79B97EA3}" destId="{F24B9BE1-6CB0-104D-AD99-4B5F8624294F}" srcOrd="0" destOrd="0" presId="urn:microsoft.com/office/officeart/2005/8/layout/hProcess9"/>
    <dgm:cxn modelId="{72A4418D-542A-074C-83A6-C863ECDAA203}" srcId="{36E63872-4E68-2247-B98D-9EA0568215C9}" destId="{8B4CEE2E-6396-4A43-8F2A-4A00E67BE283}" srcOrd="2" destOrd="0" parTransId="{39247756-34F0-6E44-BB5C-6F5684BC1F74}" sibTransId="{D6698FB3-BE7B-0D40-8170-F11EA63F7E20}"/>
    <dgm:cxn modelId="{D4EE3E8D-587E-D749-8AF0-6202CE0D4328}" type="presOf" srcId="{8B4CEE2E-6396-4A43-8F2A-4A00E67BE283}" destId="{0B3C5BBE-0C05-994F-B600-0C5C805E7ACD}" srcOrd="0" destOrd="0" presId="urn:microsoft.com/office/officeart/2005/8/layout/hProcess9"/>
    <dgm:cxn modelId="{C45565F9-F647-2647-ABF0-F58B4707F8AA}" type="presOf" srcId="{EF6ADA76-E755-FF4E-AD47-64A46037C8EC}" destId="{2E2DFF4D-BA62-6A4C-841A-E6F30E2F9AA5}" srcOrd="0" destOrd="0" presId="urn:microsoft.com/office/officeart/2005/8/layout/hProcess9"/>
    <dgm:cxn modelId="{E0BFC272-4D92-9544-805E-329539AC42C5}" type="presOf" srcId="{36E63872-4E68-2247-B98D-9EA0568215C9}" destId="{4E208D12-CFC7-414F-8ADA-79D353BACB70}" srcOrd="0" destOrd="0" presId="urn:microsoft.com/office/officeart/2005/8/layout/hProcess9"/>
    <dgm:cxn modelId="{3B4FB933-39CC-0A46-838F-B5DAF27AC1A9}" srcId="{36E63872-4E68-2247-B98D-9EA0568215C9}" destId="{B31B6609-6963-F542-96CE-310B79B97EA3}" srcOrd="1" destOrd="0" parTransId="{02D33AC8-3616-5D4D-AB82-3E86A63667F9}" sibTransId="{0CE75E9F-AB6B-FB4D-B701-4D4622B66FC6}"/>
    <dgm:cxn modelId="{388D67FF-3496-7247-A005-28A547E79EC7}" type="presParOf" srcId="{4E208D12-CFC7-414F-8ADA-79D353BACB70}" destId="{18FFD7E5-E628-3348-A6F5-609F83A4744B}" srcOrd="0" destOrd="0" presId="urn:microsoft.com/office/officeart/2005/8/layout/hProcess9"/>
    <dgm:cxn modelId="{F560A354-FB4F-6149-A092-EBA3C873B79A}" type="presParOf" srcId="{4E208D12-CFC7-414F-8ADA-79D353BACB70}" destId="{E4C5FF77-56B4-2C4B-B4B0-F3DD62ADCD5A}" srcOrd="1" destOrd="0" presId="urn:microsoft.com/office/officeart/2005/8/layout/hProcess9"/>
    <dgm:cxn modelId="{990F089A-E8C7-1547-A463-3CDF76266B3E}" type="presParOf" srcId="{E4C5FF77-56B4-2C4B-B4B0-F3DD62ADCD5A}" destId="{2E2DFF4D-BA62-6A4C-841A-E6F30E2F9AA5}" srcOrd="0" destOrd="0" presId="urn:microsoft.com/office/officeart/2005/8/layout/hProcess9"/>
    <dgm:cxn modelId="{72471478-D0D9-A045-BD37-43E8F4B4AF58}" type="presParOf" srcId="{E4C5FF77-56B4-2C4B-B4B0-F3DD62ADCD5A}" destId="{DAD593E1-5B78-554B-A344-D0FFC30AA15B}" srcOrd="1" destOrd="0" presId="urn:microsoft.com/office/officeart/2005/8/layout/hProcess9"/>
    <dgm:cxn modelId="{6A8A9407-0B53-9640-AF82-E0AFB586F9A0}" type="presParOf" srcId="{E4C5FF77-56B4-2C4B-B4B0-F3DD62ADCD5A}" destId="{F24B9BE1-6CB0-104D-AD99-4B5F8624294F}" srcOrd="2" destOrd="0" presId="urn:microsoft.com/office/officeart/2005/8/layout/hProcess9"/>
    <dgm:cxn modelId="{D220DBAB-8C7D-2340-B8A5-C8667282256A}" type="presParOf" srcId="{E4C5FF77-56B4-2C4B-B4B0-F3DD62ADCD5A}" destId="{0AE6B27D-6777-5D4B-8E51-F4E1108F09FD}" srcOrd="3" destOrd="0" presId="urn:microsoft.com/office/officeart/2005/8/layout/hProcess9"/>
    <dgm:cxn modelId="{A74E919D-0DD2-514B-9240-CD9366D0150C}" type="presParOf" srcId="{E4C5FF77-56B4-2C4B-B4B0-F3DD62ADCD5A}" destId="{0B3C5BBE-0C05-994F-B600-0C5C805E7ACD}" srcOrd="4" destOrd="0" presId="urn:microsoft.com/office/officeart/2005/8/layout/hProcess9"/>
    <dgm:cxn modelId="{EBB4BC36-2DCC-414D-A63D-0F602EBC9C41}" type="presParOf" srcId="{E4C5FF77-56B4-2C4B-B4B0-F3DD62ADCD5A}" destId="{CDEDD1CA-6637-F248-BDD0-E69259DC9A8E}" srcOrd="5" destOrd="0" presId="urn:microsoft.com/office/officeart/2005/8/layout/hProcess9"/>
    <dgm:cxn modelId="{151644C2-1347-0442-BE61-7FBEBE313BA1}" type="presParOf" srcId="{E4C5FF77-56B4-2C4B-B4B0-F3DD62ADCD5A}" destId="{1DFFE617-D105-6240-B7EF-0AEADA67115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C651DE-F291-7C4F-80A2-DE8592F354CC}" type="doc">
      <dgm:prSet loTypeId="urn:microsoft.com/office/officeart/2005/8/layout/chevron1" loCatId="" qsTypeId="urn:microsoft.com/office/officeart/2005/8/quickstyle/simple1" qsCatId="simple" csTypeId="urn:microsoft.com/office/officeart/2005/8/colors/colorful4" csCatId="colorful" phldr="1"/>
      <dgm:spPr/>
    </dgm:pt>
    <dgm:pt modelId="{9BC16751-CED8-F14E-8F43-A3103B0E0048}">
      <dgm:prSet phldrT="[Text]" custT="1"/>
      <dgm:spPr/>
      <dgm:t>
        <a:bodyPr/>
        <a:lstStyle/>
        <a:p>
          <a:r>
            <a:rPr lang="en-US" sz="2000" dirty="0" smtClean="0"/>
            <a:t>Identification</a:t>
          </a:r>
          <a:endParaRPr lang="en-US" sz="2000" dirty="0"/>
        </a:p>
      </dgm:t>
    </dgm:pt>
    <dgm:pt modelId="{53A6911D-EE00-A44F-A86E-852E6735738B}" type="parTrans" cxnId="{FA5F51CE-E5EF-9040-9B2E-1B7D7E0FD75F}">
      <dgm:prSet/>
      <dgm:spPr/>
      <dgm:t>
        <a:bodyPr/>
        <a:lstStyle/>
        <a:p>
          <a:endParaRPr lang="en-US" sz="1800"/>
        </a:p>
      </dgm:t>
    </dgm:pt>
    <dgm:pt modelId="{9CF5E4E8-B49F-6F4A-9198-163FFCA17FDA}" type="sibTrans" cxnId="{FA5F51CE-E5EF-9040-9B2E-1B7D7E0FD75F}">
      <dgm:prSet/>
      <dgm:spPr/>
      <dgm:t>
        <a:bodyPr/>
        <a:lstStyle/>
        <a:p>
          <a:endParaRPr lang="en-US" sz="1800"/>
        </a:p>
      </dgm:t>
    </dgm:pt>
    <dgm:pt modelId="{3DDB567D-C425-CD48-A9D9-8F7506E43525}">
      <dgm:prSet phldrT="[Text]" custT="1"/>
      <dgm:spPr/>
      <dgm:t>
        <a:bodyPr/>
        <a:lstStyle/>
        <a:p>
          <a:r>
            <a:rPr lang="en-US" sz="1800" dirty="0" smtClean="0"/>
            <a:t>Identify relevance for Project</a:t>
          </a:r>
        </a:p>
      </dgm:t>
    </dgm:pt>
    <dgm:pt modelId="{C3DC8F14-BDA7-6B45-9AB2-8107FB703155}" type="parTrans" cxnId="{A85E984B-CECF-E346-968F-DE9DA768BB48}">
      <dgm:prSet/>
      <dgm:spPr/>
      <dgm:t>
        <a:bodyPr/>
        <a:lstStyle/>
        <a:p>
          <a:endParaRPr lang="en-US" sz="2400"/>
        </a:p>
      </dgm:t>
    </dgm:pt>
    <dgm:pt modelId="{D02642DB-6CD3-924B-9270-09AAA30725DB}" type="sibTrans" cxnId="{A85E984B-CECF-E346-968F-DE9DA768BB48}">
      <dgm:prSet/>
      <dgm:spPr/>
      <dgm:t>
        <a:bodyPr/>
        <a:lstStyle/>
        <a:p>
          <a:endParaRPr lang="en-US" sz="2400"/>
        </a:p>
      </dgm:t>
    </dgm:pt>
    <dgm:pt modelId="{DBE89212-8513-0749-8D74-C87B79C05F5D}">
      <dgm:prSet phldrT="[Text]" custT="1"/>
      <dgm:spPr/>
      <dgm:t>
        <a:bodyPr/>
        <a:lstStyle/>
        <a:p>
          <a:r>
            <a:rPr lang="en-US" sz="1800" dirty="0" smtClean="0"/>
            <a:t>Identify relevance for Policy domains as EOSC</a:t>
          </a:r>
        </a:p>
      </dgm:t>
    </dgm:pt>
    <dgm:pt modelId="{82EAF1C6-173A-174E-87E2-5AC4A7C12C8F}" type="parTrans" cxnId="{E794AE62-75CB-794B-BD9D-B0E7756401F4}">
      <dgm:prSet/>
      <dgm:spPr/>
      <dgm:t>
        <a:bodyPr/>
        <a:lstStyle/>
        <a:p>
          <a:endParaRPr lang="en-US" sz="2400"/>
        </a:p>
      </dgm:t>
    </dgm:pt>
    <dgm:pt modelId="{9527AAF9-22E5-E047-AF61-3A095AE6DD0A}" type="sibTrans" cxnId="{E794AE62-75CB-794B-BD9D-B0E7756401F4}">
      <dgm:prSet/>
      <dgm:spPr/>
      <dgm:t>
        <a:bodyPr/>
        <a:lstStyle/>
        <a:p>
          <a:endParaRPr lang="en-US" sz="2400"/>
        </a:p>
      </dgm:t>
    </dgm:pt>
    <dgm:pt modelId="{874297E2-8F99-4848-8025-799D08038EB1}">
      <dgm:prSet phldrT="[Text]" custT="1"/>
      <dgm:spPr/>
      <dgm:t>
        <a:bodyPr/>
        <a:lstStyle/>
        <a:p>
          <a:r>
            <a:rPr lang="en-US" sz="2000" dirty="0" smtClean="0"/>
            <a:t>Characterization</a:t>
          </a:r>
          <a:endParaRPr lang="en-US" sz="2000" dirty="0"/>
        </a:p>
      </dgm:t>
    </dgm:pt>
    <dgm:pt modelId="{46B8DEF8-80F3-6F48-9C45-7D7A12D49EF7}" type="parTrans" cxnId="{ACB2F05C-52DD-2647-8BE4-8F8B71639A8D}">
      <dgm:prSet/>
      <dgm:spPr/>
      <dgm:t>
        <a:bodyPr/>
        <a:lstStyle/>
        <a:p>
          <a:endParaRPr lang="en-US" sz="2400"/>
        </a:p>
      </dgm:t>
    </dgm:pt>
    <dgm:pt modelId="{A54840B0-0869-EC48-8852-9DE96164BC92}" type="sibTrans" cxnId="{ACB2F05C-52DD-2647-8BE4-8F8B71639A8D}">
      <dgm:prSet/>
      <dgm:spPr/>
      <dgm:t>
        <a:bodyPr/>
        <a:lstStyle/>
        <a:p>
          <a:endParaRPr lang="en-US" sz="2400"/>
        </a:p>
      </dgm:t>
    </dgm:pt>
    <dgm:pt modelId="{82D7165D-20AD-E444-8032-15944B7CA291}">
      <dgm:prSet custT="1"/>
      <dgm:spPr/>
      <dgm:t>
        <a:bodyPr/>
        <a:lstStyle/>
        <a:p>
          <a:r>
            <a:rPr lang="en-US" sz="1800" dirty="0" smtClean="0"/>
            <a:t>Aggregation of project results</a:t>
          </a:r>
          <a:endParaRPr lang="en-US" sz="1800" dirty="0"/>
        </a:p>
      </dgm:t>
    </dgm:pt>
    <dgm:pt modelId="{51ED2315-8C44-9143-A087-09AB972EBB50}" type="parTrans" cxnId="{7E9BD3FA-22E4-EC4C-93B7-3FCFFA797F4F}">
      <dgm:prSet/>
      <dgm:spPr/>
      <dgm:t>
        <a:bodyPr/>
        <a:lstStyle/>
        <a:p>
          <a:endParaRPr lang="en-US" sz="2400"/>
        </a:p>
      </dgm:t>
    </dgm:pt>
    <dgm:pt modelId="{3A0808C8-DC99-8F41-A02A-7AAD8B85D57C}" type="sibTrans" cxnId="{7E9BD3FA-22E4-EC4C-93B7-3FCFFA797F4F}">
      <dgm:prSet/>
      <dgm:spPr/>
      <dgm:t>
        <a:bodyPr/>
        <a:lstStyle/>
        <a:p>
          <a:endParaRPr lang="en-US" sz="2400"/>
        </a:p>
      </dgm:t>
    </dgm:pt>
    <dgm:pt modelId="{8ADF1671-F9DB-9C4D-91F6-4DC7BCC28D82}">
      <dgm:prSet custT="1"/>
      <dgm:spPr/>
      <dgm:t>
        <a:bodyPr/>
        <a:lstStyle/>
        <a:p>
          <a:r>
            <a:rPr lang="en-US" sz="1800" dirty="0" smtClean="0"/>
            <a:t>Analysis of </a:t>
          </a:r>
          <a:r>
            <a:rPr lang="en-US" sz="1800" dirty="0" smtClean="0"/>
            <a:t>exploitation potential</a:t>
          </a:r>
          <a:endParaRPr lang="en-US" sz="1800" dirty="0"/>
        </a:p>
      </dgm:t>
    </dgm:pt>
    <dgm:pt modelId="{ABCC7E14-C930-894D-B139-6BF913B5FBB6}" type="parTrans" cxnId="{6DF127F5-9B78-1249-BAA4-D20C3990210A}">
      <dgm:prSet/>
      <dgm:spPr/>
      <dgm:t>
        <a:bodyPr/>
        <a:lstStyle/>
        <a:p>
          <a:endParaRPr lang="en-US" sz="2400"/>
        </a:p>
      </dgm:t>
    </dgm:pt>
    <dgm:pt modelId="{CDB52A8A-7571-0243-82F5-353D71465A49}" type="sibTrans" cxnId="{6DF127F5-9B78-1249-BAA4-D20C3990210A}">
      <dgm:prSet/>
      <dgm:spPr/>
      <dgm:t>
        <a:bodyPr/>
        <a:lstStyle/>
        <a:p>
          <a:endParaRPr lang="en-US" sz="2400"/>
        </a:p>
      </dgm:t>
    </dgm:pt>
    <dgm:pt modelId="{1A9F1DFF-299D-6849-A4B5-E1144E22EB57}">
      <dgm:prSet custT="1"/>
      <dgm:spPr/>
      <dgm:t>
        <a:bodyPr/>
        <a:lstStyle/>
        <a:p>
          <a:r>
            <a:rPr lang="en-US" sz="2000" dirty="0" smtClean="0"/>
            <a:t>Prioritization</a:t>
          </a:r>
          <a:endParaRPr lang="en-US" sz="2000" dirty="0"/>
        </a:p>
      </dgm:t>
    </dgm:pt>
    <dgm:pt modelId="{9A8FD430-DF83-A649-B39E-B032F05F779B}" type="parTrans" cxnId="{3F6DBAFE-5053-DC40-A12C-5147DA0DDB17}">
      <dgm:prSet/>
      <dgm:spPr/>
      <dgm:t>
        <a:bodyPr/>
        <a:lstStyle/>
        <a:p>
          <a:endParaRPr lang="en-US" sz="2400"/>
        </a:p>
      </dgm:t>
    </dgm:pt>
    <dgm:pt modelId="{A095866D-A9EC-AB47-A35B-A36093A40BF7}" type="sibTrans" cxnId="{3F6DBAFE-5053-DC40-A12C-5147DA0DDB17}">
      <dgm:prSet/>
      <dgm:spPr/>
      <dgm:t>
        <a:bodyPr/>
        <a:lstStyle/>
        <a:p>
          <a:endParaRPr lang="en-US" sz="2400"/>
        </a:p>
      </dgm:t>
    </dgm:pt>
    <dgm:pt modelId="{C02BFFE0-9FA8-7C45-9720-B3E559D69461}">
      <dgm:prSet custT="1"/>
      <dgm:spPr/>
      <dgm:t>
        <a:bodyPr/>
        <a:lstStyle/>
        <a:p>
          <a:r>
            <a:rPr lang="en-US" sz="1800" dirty="0" smtClean="0"/>
            <a:t>Criteria:</a:t>
          </a:r>
          <a:endParaRPr lang="en-US" sz="1800" dirty="0"/>
        </a:p>
      </dgm:t>
    </dgm:pt>
    <dgm:pt modelId="{873F013B-1C1E-154E-9D20-801BE5157263}" type="parTrans" cxnId="{7372E2FA-9024-854C-969F-693FDADBC2C1}">
      <dgm:prSet/>
      <dgm:spPr/>
      <dgm:t>
        <a:bodyPr/>
        <a:lstStyle/>
        <a:p>
          <a:endParaRPr lang="en-US" sz="2400"/>
        </a:p>
      </dgm:t>
    </dgm:pt>
    <dgm:pt modelId="{1349EADC-2AD6-F144-9502-55BA6C71C1F1}" type="sibTrans" cxnId="{7372E2FA-9024-854C-969F-693FDADBC2C1}">
      <dgm:prSet/>
      <dgm:spPr/>
      <dgm:t>
        <a:bodyPr/>
        <a:lstStyle/>
        <a:p>
          <a:endParaRPr lang="en-US" sz="2400"/>
        </a:p>
      </dgm:t>
    </dgm:pt>
    <dgm:pt modelId="{96E36E22-D1AC-CC44-B9C6-63C3C4FFCD91}">
      <dgm:prSet custT="1"/>
      <dgm:spPr/>
      <dgm:t>
        <a:bodyPr/>
        <a:lstStyle/>
        <a:p>
          <a:r>
            <a:rPr lang="en-US" sz="1800" dirty="0" smtClean="0"/>
            <a:t>Impact area</a:t>
          </a:r>
          <a:endParaRPr lang="en-US" sz="1800" dirty="0"/>
        </a:p>
      </dgm:t>
    </dgm:pt>
    <dgm:pt modelId="{6EDC48E8-5EF0-2647-9819-8D38F362F36B}" type="sibTrans" cxnId="{5056D27A-9D5A-7A49-B4AA-9066E94FBDE3}">
      <dgm:prSet/>
      <dgm:spPr/>
      <dgm:t>
        <a:bodyPr/>
        <a:lstStyle/>
        <a:p>
          <a:endParaRPr lang="en-US" sz="2400"/>
        </a:p>
      </dgm:t>
    </dgm:pt>
    <dgm:pt modelId="{6ED6AD8D-608A-9447-86F8-B3DAE719C4AF}" type="parTrans" cxnId="{5056D27A-9D5A-7A49-B4AA-9066E94FBDE3}">
      <dgm:prSet/>
      <dgm:spPr/>
      <dgm:t>
        <a:bodyPr/>
        <a:lstStyle/>
        <a:p>
          <a:endParaRPr lang="en-US" sz="2400"/>
        </a:p>
      </dgm:t>
    </dgm:pt>
    <dgm:pt modelId="{AED23F19-7FEB-8542-88FC-D988ED07F126}">
      <dgm:prSet custT="1"/>
      <dgm:spPr/>
      <dgm:t>
        <a:bodyPr/>
        <a:lstStyle/>
        <a:p>
          <a:r>
            <a:rPr lang="en-US" sz="1800" dirty="0" smtClean="0"/>
            <a:t>Exploitability</a:t>
          </a:r>
          <a:endParaRPr lang="en-US" sz="1800" dirty="0"/>
        </a:p>
      </dgm:t>
    </dgm:pt>
    <dgm:pt modelId="{C40B6158-DC4C-8E44-AFF0-100561299452}" type="sibTrans" cxnId="{3ECECBD2-A44B-B64A-BE85-395A5A7C7890}">
      <dgm:prSet/>
      <dgm:spPr/>
      <dgm:t>
        <a:bodyPr/>
        <a:lstStyle/>
        <a:p>
          <a:endParaRPr lang="en-US" sz="2400"/>
        </a:p>
      </dgm:t>
    </dgm:pt>
    <dgm:pt modelId="{4913A9E7-85B7-5A4D-A8F8-478B60804221}" type="parTrans" cxnId="{3ECECBD2-A44B-B64A-BE85-395A5A7C7890}">
      <dgm:prSet/>
      <dgm:spPr/>
      <dgm:t>
        <a:bodyPr/>
        <a:lstStyle/>
        <a:p>
          <a:endParaRPr lang="en-US" sz="2400"/>
        </a:p>
      </dgm:t>
    </dgm:pt>
    <dgm:pt modelId="{BB2025FA-6C3C-1A4F-9BC7-DEE9FC22F312}">
      <dgm:prSet custT="1"/>
      <dgm:spPr/>
      <dgm:t>
        <a:bodyPr/>
        <a:lstStyle/>
        <a:p>
          <a:r>
            <a:rPr lang="en-US" sz="1800" dirty="0" smtClean="0"/>
            <a:t>Impact level</a:t>
          </a:r>
          <a:endParaRPr lang="en-US" sz="1800" dirty="0"/>
        </a:p>
      </dgm:t>
    </dgm:pt>
    <dgm:pt modelId="{5D594C2E-CF0C-5841-9D0D-5849CB67BC89}" type="parTrans" cxnId="{AAD04DBF-BCAF-244A-BA85-072A3CA326BB}">
      <dgm:prSet/>
      <dgm:spPr/>
      <dgm:t>
        <a:bodyPr/>
        <a:lstStyle/>
        <a:p>
          <a:endParaRPr lang="en-US" sz="2800"/>
        </a:p>
      </dgm:t>
    </dgm:pt>
    <dgm:pt modelId="{AE03FAEF-D3C8-2A4E-BF91-4841A8D1BAD4}" type="sibTrans" cxnId="{AAD04DBF-BCAF-244A-BA85-072A3CA326BB}">
      <dgm:prSet/>
      <dgm:spPr/>
      <dgm:t>
        <a:bodyPr/>
        <a:lstStyle/>
        <a:p>
          <a:endParaRPr lang="en-US" sz="2800"/>
        </a:p>
      </dgm:t>
    </dgm:pt>
    <dgm:pt modelId="{614CCE06-60F1-D943-8411-F3AA1ACBCB1F}" type="pres">
      <dgm:prSet presAssocID="{8DC651DE-F291-7C4F-80A2-DE8592F354CC}" presName="Name0" presStyleCnt="0">
        <dgm:presLayoutVars>
          <dgm:dir/>
          <dgm:animLvl val="lvl"/>
          <dgm:resizeHandles val="exact"/>
        </dgm:presLayoutVars>
      </dgm:prSet>
      <dgm:spPr/>
    </dgm:pt>
    <dgm:pt modelId="{E37874BB-3931-0046-AABA-76A66DDE51AB}" type="pres">
      <dgm:prSet presAssocID="{9BC16751-CED8-F14E-8F43-A3103B0E0048}" presName="composite" presStyleCnt="0"/>
      <dgm:spPr/>
    </dgm:pt>
    <dgm:pt modelId="{FD18B019-F68A-F64B-8645-9374BD9B0B10}" type="pres">
      <dgm:prSet presAssocID="{9BC16751-CED8-F14E-8F43-A3103B0E0048}" presName="parTx" presStyleLbl="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3EA48-6D29-F145-9355-22B37288F2BF}" type="pres">
      <dgm:prSet presAssocID="{9BC16751-CED8-F14E-8F43-A3103B0E0048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2E337-16DC-FB4A-88B4-0351C49B4F5B}" type="pres">
      <dgm:prSet presAssocID="{9CF5E4E8-B49F-6F4A-9198-163FFCA17FDA}" presName="space" presStyleCnt="0"/>
      <dgm:spPr/>
    </dgm:pt>
    <dgm:pt modelId="{F51FBBAC-2FBA-444F-A125-78ED174D6422}" type="pres">
      <dgm:prSet presAssocID="{874297E2-8F99-4848-8025-799D08038EB1}" presName="composite" presStyleCnt="0"/>
      <dgm:spPr/>
    </dgm:pt>
    <dgm:pt modelId="{05491E0E-DB54-5743-8D69-DFBB1584F985}" type="pres">
      <dgm:prSet presAssocID="{874297E2-8F99-4848-8025-799D08038EB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14FFB-1B8F-6C46-BF39-52C3DD079583}" type="pres">
      <dgm:prSet presAssocID="{874297E2-8F99-4848-8025-799D08038EB1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F6E38-1E99-E546-9E11-F13CDF941E9D}" type="pres">
      <dgm:prSet presAssocID="{A54840B0-0869-EC48-8852-9DE96164BC92}" presName="space" presStyleCnt="0"/>
      <dgm:spPr/>
    </dgm:pt>
    <dgm:pt modelId="{58BE86BF-A415-624D-8E98-979EAD9BF168}" type="pres">
      <dgm:prSet presAssocID="{1A9F1DFF-299D-6849-A4B5-E1144E22EB57}" presName="composite" presStyleCnt="0"/>
      <dgm:spPr/>
    </dgm:pt>
    <dgm:pt modelId="{16B23EC2-9DCC-944D-92A4-798EB0603E06}" type="pres">
      <dgm:prSet presAssocID="{1A9F1DFF-299D-6849-A4B5-E1144E22EB57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3A383-4EB7-4844-A807-44E48246CD88}" type="pres">
      <dgm:prSet presAssocID="{1A9F1DFF-299D-6849-A4B5-E1144E22EB57}" presName="desTx" presStyleLbl="revTx" presStyleIdx="2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0B46A1-D393-7746-BFFE-1E13D97A904E}" type="presOf" srcId="{874297E2-8F99-4848-8025-799D08038EB1}" destId="{05491E0E-DB54-5743-8D69-DFBB1584F985}" srcOrd="0" destOrd="0" presId="urn:microsoft.com/office/officeart/2005/8/layout/chevron1"/>
    <dgm:cxn modelId="{6DF127F5-9B78-1249-BAA4-D20C3990210A}" srcId="{874297E2-8F99-4848-8025-799D08038EB1}" destId="{8ADF1671-F9DB-9C4D-91F6-4DC7BCC28D82}" srcOrd="1" destOrd="0" parTransId="{ABCC7E14-C930-894D-B139-6BF913B5FBB6}" sibTransId="{CDB52A8A-7571-0243-82F5-353D71465A49}"/>
    <dgm:cxn modelId="{3ECECBD2-A44B-B64A-BE85-395A5A7C7890}" srcId="{C02BFFE0-9FA8-7C45-9720-B3E559D69461}" destId="{AED23F19-7FEB-8542-88FC-D988ED07F126}" srcOrd="0" destOrd="0" parTransId="{4913A9E7-85B7-5A4D-A8F8-478B60804221}" sibTransId="{C40B6158-DC4C-8E44-AFF0-100561299452}"/>
    <dgm:cxn modelId="{388E9764-EB32-E94B-88E8-EDB863ED2906}" type="presOf" srcId="{DBE89212-8513-0749-8D74-C87B79C05F5D}" destId="{F353EA48-6D29-F145-9355-22B37288F2BF}" srcOrd="0" destOrd="1" presId="urn:microsoft.com/office/officeart/2005/8/layout/chevron1"/>
    <dgm:cxn modelId="{A85E984B-CECF-E346-968F-DE9DA768BB48}" srcId="{9BC16751-CED8-F14E-8F43-A3103B0E0048}" destId="{3DDB567D-C425-CD48-A9D9-8F7506E43525}" srcOrd="0" destOrd="0" parTransId="{C3DC8F14-BDA7-6B45-9AB2-8107FB703155}" sibTransId="{D02642DB-6CD3-924B-9270-09AAA30725DB}"/>
    <dgm:cxn modelId="{5056D27A-9D5A-7A49-B4AA-9066E94FBDE3}" srcId="{C02BFFE0-9FA8-7C45-9720-B3E559D69461}" destId="{96E36E22-D1AC-CC44-B9C6-63C3C4FFCD91}" srcOrd="1" destOrd="0" parTransId="{6ED6AD8D-608A-9447-86F8-B3DAE719C4AF}" sibTransId="{6EDC48E8-5EF0-2647-9819-8D38F362F36B}"/>
    <dgm:cxn modelId="{54A13B1F-DDEF-1245-B22A-C2A4ADE64788}" type="presOf" srcId="{3DDB567D-C425-CD48-A9D9-8F7506E43525}" destId="{F353EA48-6D29-F145-9355-22B37288F2BF}" srcOrd="0" destOrd="0" presId="urn:microsoft.com/office/officeart/2005/8/layout/chevron1"/>
    <dgm:cxn modelId="{FA5F51CE-E5EF-9040-9B2E-1B7D7E0FD75F}" srcId="{8DC651DE-F291-7C4F-80A2-DE8592F354CC}" destId="{9BC16751-CED8-F14E-8F43-A3103B0E0048}" srcOrd="0" destOrd="0" parTransId="{53A6911D-EE00-A44F-A86E-852E6735738B}" sibTransId="{9CF5E4E8-B49F-6F4A-9198-163FFCA17FDA}"/>
    <dgm:cxn modelId="{EB7AED22-2744-AF4A-8309-4770CFE5EFAF}" type="presOf" srcId="{8ADF1671-F9DB-9C4D-91F6-4DC7BCC28D82}" destId="{6B714FFB-1B8F-6C46-BF39-52C3DD079583}" srcOrd="0" destOrd="1" presId="urn:microsoft.com/office/officeart/2005/8/layout/chevron1"/>
    <dgm:cxn modelId="{286E8DB5-CB06-8145-A84C-662814CFB0F6}" type="presOf" srcId="{C02BFFE0-9FA8-7C45-9720-B3E559D69461}" destId="{D103A383-4EB7-4844-A807-44E48246CD88}" srcOrd="0" destOrd="0" presId="urn:microsoft.com/office/officeart/2005/8/layout/chevron1"/>
    <dgm:cxn modelId="{7372E2FA-9024-854C-969F-693FDADBC2C1}" srcId="{1A9F1DFF-299D-6849-A4B5-E1144E22EB57}" destId="{C02BFFE0-9FA8-7C45-9720-B3E559D69461}" srcOrd="0" destOrd="0" parTransId="{873F013B-1C1E-154E-9D20-801BE5157263}" sibTransId="{1349EADC-2AD6-F144-9502-55BA6C71C1F1}"/>
    <dgm:cxn modelId="{E3FD6EBB-0969-DC45-9B98-B81BA9777DFD}" type="presOf" srcId="{9BC16751-CED8-F14E-8F43-A3103B0E0048}" destId="{FD18B019-F68A-F64B-8645-9374BD9B0B10}" srcOrd="0" destOrd="0" presId="urn:microsoft.com/office/officeart/2005/8/layout/chevron1"/>
    <dgm:cxn modelId="{ACB2F05C-52DD-2647-8BE4-8F8B71639A8D}" srcId="{8DC651DE-F291-7C4F-80A2-DE8592F354CC}" destId="{874297E2-8F99-4848-8025-799D08038EB1}" srcOrd="1" destOrd="0" parTransId="{46B8DEF8-80F3-6F48-9C45-7D7A12D49EF7}" sibTransId="{A54840B0-0869-EC48-8852-9DE96164BC92}"/>
    <dgm:cxn modelId="{AAD04DBF-BCAF-244A-BA85-072A3CA326BB}" srcId="{C02BFFE0-9FA8-7C45-9720-B3E559D69461}" destId="{BB2025FA-6C3C-1A4F-9BC7-DEE9FC22F312}" srcOrd="2" destOrd="0" parTransId="{5D594C2E-CF0C-5841-9D0D-5849CB67BC89}" sibTransId="{AE03FAEF-D3C8-2A4E-BF91-4841A8D1BAD4}"/>
    <dgm:cxn modelId="{AF59BECB-826A-624A-A0E0-5153408F6CC8}" type="presOf" srcId="{82D7165D-20AD-E444-8032-15944B7CA291}" destId="{6B714FFB-1B8F-6C46-BF39-52C3DD079583}" srcOrd="0" destOrd="0" presId="urn:microsoft.com/office/officeart/2005/8/layout/chevron1"/>
    <dgm:cxn modelId="{3F6DBAFE-5053-DC40-A12C-5147DA0DDB17}" srcId="{8DC651DE-F291-7C4F-80A2-DE8592F354CC}" destId="{1A9F1DFF-299D-6849-A4B5-E1144E22EB57}" srcOrd="2" destOrd="0" parTransId="{9A8FD430-DF83-A649-B39E-B032F05F779B}" sibTransId="{A095866D-A9EC-AB47-A35B-A36093A40BF7}"/>
    <dgm:cxn modelId="{64752100-757E-5349-92C7-46792C641F59}" type="presOf" srcId="{AED23F19-7FEB-8542-88FC-D988ED07F126}" destId="{D103A383-4EB7-4844-A807-44E48246CD88}" srcOrd="0" destOrd="1" presId="urn:microsoft.com/office/officeart/2005/8/layout/chevron1"/>
    <dgm:cxn modelId="{FF2DD37B-2C2E-4E4A-A77C-E70FEBE03149}" type="presOf" srcId="{96E36E22-D1AC-CC44-B9C6-63C3C4FFCD91}" destId="{D103A383-4EB7-4844-A807-44E48246CD88}" srcOrd="0" destOrd="2" presId="urn:microsoft.com/office/officeart/2005/8/layout/chevron1"/>
    <dgm:cxn modelId="{D36FE20C-1023-504D-B4F0-24A603B71D5D}" type="presOf" srcId="{BB2025FA-6C3C-1A4F-9BC7-DEE9FC22F312}" destId="{D103A383-4EB7-4844-A807-44E48246CD88}" srcOrd="0" destOrd="3" presId="urn:microsoft.com/office/officeart/2005/8/layout/chevron1"/>
    <dgm:cxn modelId="{F6F018EA-1804-234E-939D-C8710E64F930}" type="presOf" srcId="{8DC651DE-F291-7C4F-80A2-DE8592F354CC}" destId="{614CCE06-60F1-D943-8411-F3AA1ACBCB1F}" srcOrd="0" destOrd="0" presId="urn:microsoft.com/office/officeart/2005/8/layout/chevron1"/>
    <dgm:cxn modelId="{EAF4B5B4-6EE8-0244-A7E4-15A8B96B4531}" type="presOf" srcId="{1A9F1DFF-299D-6849-A4B5-E1144E22EB57}" destId="{16B23EC2-9DCC-944D-92A4-798EB0603E06}" srcOrd="0" destOrd="0" presId="urn:microsoft.com/office/officeart/2005/8/layout/chevron1"/>
    <dgm:cxn modelId="{E794AE62-75CB-794B-BD9D-B0E7756401F4}" srcId="{9BC16751-CED8-F14E-8F43-A3103B0E0048}" destId="{DBE89212-8513-0749-8D74-C87B79C05F5D}" srcOrd="1" destOrd="0" parTransId="{82EAF1C6-173A-174E-87E2-5AC4A7C12C8F}" sibTransId="{9527AAF9-22E5-E047-AF61-3A095AE6DD0A}"/>
    <dgm:cxn modelId="{7E9BD3FA-22E4-EC4C-93B7-3FCFFA797F4F}" srcId="{874297E2-8F99-4848-8025-799D08038EB1}" destId="{82D7165D-20AD-E444-8032-15944B7CA291}" srcOrd="0" destOrd="0" parTransId="{51ED2315-8C44-9143-A087-09AB972EBB50}" sibTransId="{3A0808C8-DC99-8F41-A02A-7AAD8B85D57C}"/>
    <dgm:cxn modelId="{52DA23FC-7E94-B549-92DF-F848BC259BEA}" type="presParOf" srcId="{614CCE06-60F1-D943-8411-F3AA1ACBCB1F}" destId="{E37874BB-3931-0046-AABA-76A66DDE51AB}" srcOrd="0" destOrd="0" presId="urn:microsoft.com/office/officeart/2005/8/layout/chevron1"/>
    <dgm:cxn modelId="{DC471BFD-A474-B741-B804-6C2B1E3ADBE1}" type="presParOf" srcId="{E37874BB-3931-0046-AABA-76A66DDE51AB}" destId="{FD18B019-F68A-F64B-8645-9374BD9B0B10}" srcOrd="0" destOrd="0" presId="urn:microsoft.com/office/officeart/2005/8/layout/chevron1"/>
    <dgm:cxn modelId="{155EF2BE-9CE3-F84C-99BE-7EEB905A2B6C}" type="presParOf" srcId="{E37874BB-3931-0046-AABA-76A66DDE51AB}" destId="{F353EA48-6D29-F145-9355-22B37288F2BF}" srcOrd="1" destOrd="0" presId="urn:microsoft.com/office/officeart/2005/8/layout/chevron1"/>
    <dgm:cxn modelId="{231334EB-EB23-574E-8241-852838AFF333}" type="presParOf" srcId="{614CCE06-60F1-D943-8411-F3AA1ACBCB1F}" destId="{E882E337-16DC-FB4A-88B4-0351C49B4F5B}" srcOrd="1" destOrd="0" presId="urn:microsoft.com/office/officeart/2005/8/layout/chevron1"/>
    <dgm:cxn modelId="{51FE1262-F85E-F447-B998-C089D2B09DC1}" type="presParOf" srcId="{614CCE06-60F1-D943-8411-F3AA1ACBCB1F}" destId="{F51FBBAC-2FBA-444F-A125-78ED174D6422}" srcOrd="2" destOrd="0" presId="urn:microsoft.com/office/officeart/2005/8/layout/chevron1"/>
    <dgm:cxn modelId="{DF445A81-1DFD-684D-9AD7-654494E12EE5}" type="presParOf" srcId="{F51FBBAC-2FBA-444F-A125-78ED174D6422}" destId="{05491E0E-DB54-5743-8D69-DFBB1584F985}" srcOrd="0" destOrd="0" presId="urn:microsoft.com/office/officeart/2005/8/layout/chevron1"/>
    <dgm:cxn modelId="{8F31B1A2-9B23-3E45-8435-C66611B53A48}" type="presParOf" srcId="{F51FBBAC-2FBA-444F-A125-78ED174D6422}" destId="{6B714FFB-1B8F-6C46-BF39-52C3DD079583}" srcOrd="1" destOrd="0" presId="urn:microsoft.com/office/officeart/2005/8/layout/chevron1"/>
    <dgm:cxn modelId="{2452D115-77D1-9249-8F7C-80F45E751C9D}" type="presParOf" srcId="{614CCE06-60F1-D943-8411-F3AA1ACBCB1F}" destId="{4A4F6E38-1E99-E546-9E11-F13CDF941E9D}" srcOrd="3" destOrd="0" presId="urn:microsoft.com/office/officeart/2005/8/layout/chevron1"/>
    <dgm:cxn modelId="{B1D26377-FCB3-B847-B376-5C68D5DCCA52}" type="presParOf" srcId="{614CCE06-60F1-D943-8411-F3AA1ACBCB1F}" destId="{58BE86BF-A415-624D-8E98-979EAD9BF168}" srcOrd="4" destOrd="0" presId="urn:microsoft.com/office/officeart/2005/8/layout/chevron1"/>
    <dgm:cxn modelId="{90EF3F66-C50A-6D46-9053-F02A5A0C56DB}" type="presParOf" srcId="{58BE86BF-A415-624D-8E98-979EAD9BF168}" destId="{16B23EC2-9DCC-944D-92A4-798EB0603E06}" srcOrd="0" destOrd="0" presId="urn:microsoft.com/office/officeart/2005/8/layout/chevron1"/>
    <dgm:cxn modelId="{8B502754-BEC4-C44D-847D-6ADC306FA6F4}" type="presParOf" srcId="{58BE86BF-A415-624D-8E98-979EAD9BF168}" destId="{D103A383-4EB7-4844-A807-44E48246CD8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48FFB4-87F9-6D47-B646-E3092766CA93}" type="doc">
      <dgm:prSet loTypeId="urn:microsoft.com/office/officeart/2005/8/layout/hProcess9" loCatId="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455C4B2-CA61-D348-9351-792BA6DECCD6}">
      <dgm:prSet/>
      <dgm:spPr/>
      <dgm:t>
        <a:bodyPr/>
        <a:lstStyle/>
        <a:p>
          <a:pPr rtl="0"/>
          <a:r>
            <a:rPr lang="en-GB" smtClean="0"/>
            <a:t>Training WP/task leaders on dissemination and exploitation</a:t>
          </a:r>
          <a:endParaRPr lang="en-GB"/>
        </a:p>
      </dgm:t>
    </dgm:pt>
    <dgm:pt modelId="{9898422E-D188-854E-B628-C413DDE5A79B}" type="parTrans" cxnId="{DC4AB283-81AA-D04B-A72E-610F64A512EE}">
      <dgm:prSet/>
      <dgm:spPr/>
      <dgm:t>
        <a:bodyPr/>
        <a:lstStyle/>
        <a:p>
          <a:endParaRPr lang="en-US"/>
        </a:p>
      </dgm:t>
    </dgm:pt>
    <dgm:pt modelId="{F2CB3BCC-3D3A-6946-B246-10B5DF3CC8CE}" type="sibTrans" cxnId="{DC4AB283-81AA-D04B-A72E-610F64A512EE}">
      <dgm:prSet/>
      <dgm:spPr/>
      <dgm:t>
        <a:bodyPr/>
        <a:lstStyle/>
        <a:p>
          <a:endParaRPr lang="en-US"/>
        </a:p>
      </dgm:t>
    </dgm:pt>
    <dgm:pt modelId="{FC8F1B5B-EF5A-D141-A9DA-D8EBF3368381}">
      <dgm:prSet/>
      <dgm:spPr/>
      <dgm:t>
        <a:bodyPr/>
        <a:lstStyle/>
        <a:p>
          <a:pPr rtl="0"/>
          <a:r>
            <a:rPr lang="en-GB" smtClean="0"/>
            <a:t>Project results were collected periodically through:</a:t>
          </a:r>
          <a:endParaRPr lang="en-GB"/>
        </a:p>
      </dgm:t>
    </dgm:pt>
    <dgm:pt modelId="{6D2CE2E7-E56E-EE49-A678-260D7157F24D}" type="parTrans" cxnId="{10611676-DA1F-864B-BD5F-5C06D82E332D}">
      <dgm:prSet/>
      <dgm:spPr/>
      <dgm:t>
        <a:bodyPr/>
        <a:lstStyle/>
        <a:p>
          <a:endParaRPr lang="en-US"/>
        </a:p>
      </dgm:t>
    </dgm:pt>
    <dgm:pt modelId="{4E1678FB-E1C5-7E4B-80BC-EC4F4E8D6165}" type="sibTrans" cxnId="{10611676-DA1F-864B-BD5F-5C06D82E332D}">
      <dgm:prSet/>
      <dgm:spPr/>
      <dgm:t>
        <a:bodyPr/>
        <a:lstStyle/>
        <a:p>
          <a:endParaRPr lang="en-US"/>
        </a:p>
      </dgm:t>
    </dgm:pt>
    <dgm:pt modelId="{1EC05DC6-F6BF-764B-B899-A13DFA30FAC2}">
      <dgm:prSet/>
      <dgm:spPr/>
      <dgm:t>
        <a:bodyPr/>
        <a:lstStyle/>
        <a:p>
          <a:pPr rtl="0"/>
          <a:r>
            <a:rPr lang="en-GB" smtClean="0"/>
            <a:t>Periodic reviews of project outcomes with Work-Package leaders</a:t>
          </a:r>
          <a:endParaRPr lang="en-GB"/>
        </a:p>
      </dgm:t>
    </dgm:pt>
    <dgm:pt modelId="{0313C2C8-36EE-4C4A-83B6-633409C73187}" type="parTrans" cxnId="{BF0D11AA-E18F-C541-9230-55CBD39A7E47}">
      <dgm:prSet/>
      <dgm:spPr/>
      <dgm:t>
        <a:bodyPr/>
        <a:lstStyle/>
        <a:p>
          <a:endParaRPr lang="en-US"/>
        </a:p>
      </dgm:t>
    </dgm:pt>
    <dgm:pt modelId="{E9F15793-60C3-D642-BE6A-DAFDE2179FB6}" type="sibTrans" cxnId="{BF0D11AA-E18F-C541-9230-55CBD39A7E47}">
      <dgm:prSet/>
      <dgm:spPr/>
      <dgm:t>
        <a:bodyPr/>
        <a:lstStyle/>
        <a:p>
          <a:endParaRPr lang="en-US"/>
        </a:p>
      </dgm:t>
    </dgm:pt>
    <dgm:pt modelId="{EE82EBED-87DD-F246-864F-8096AFC96B64}">
      <dgm:prSet/>
      <dgm:spPr/>
      <dgm:t>
        <a:bodyPr/>
        <a:lstStyle/>
        <a:p>
          <a:pPr rtl="0"/>
          <a:r>
            <a:rPr lang="en-US" smtClean="0"/>
            <a:t>Analysis of plan for Dissemination and Exploitation of results requested in each deliverable of EGI-Engage</a:t>
          </a:r>
          <a:endParaRPr lang="en-US"/>
        </a:p>
      </dgm:t>
    </dgm:pt>
    <dgm:pt modelId="{1A63B8C2-5755-AD44-893D-B8EC2CC81588}" type="parTrans" cxnId="{9349B8B0-AF29-E449-AFC7-CD62DD09A0E6}">
      <dgm:prSet/>
      <dgm:spPr/>
      <dgm:t>
        <a:bodyPr/>
        <a:lstStyle/>
        <a:p>
          <a:endParaRPr lang="en-US"/>
        </a:p>
      </dgm:t>
    </dgm:pt>
    <dgm:pt modelId="{978BEFBC-D6CC-9F4B-AB9D-CCD3B0687F08}" type="sibTrans" cxnId="{9349B8B0-AF29-E449-AFC7-CD62DD09A0E6}">
      <dgm:prSet/>
      <dgm:spPr/>
      <dgm:t>
        <a:bodyPr/>
        <a:lstStyle/>
        <a:p>
          <a:endParaRPr lang="en-US"/>
        </a:p>
      </dgm:t>
    </dgm:pt>
    <dgm:pt modelId="{E98C9DBB-9F53-C54C-96FF-9D3C66D4AB0A}">
      <dgm:prSet/>
      <dgm:spPr/>
      <dgm:t>
        <a:bodyPr/>
        <a:lstStyle/>
        <a:p>
          <a:pPr rtl="0"/>
          <a:r>
            <a:rPr lang="en-US" smtClean="0"/>
            <a:t>Selection of relevant results</a:t>
          </a:r>
          <a:endParaRPr lang="en-US"/>
        </a:p>
      </dgm:t>
    </dgm:pt>
    <dgm:pt modelId="{418A8BC8-E5D7-CA40-9FA0-2859E2045A3D}" type="parTrans" cxnId="{C2AB4D9C-8BA0-D340-8370-CB457B16FA32}">
      <dgm:prSet/>
      <dgm:spPr/>
      <dgm:t>
        <a:bodyPr/>
        <a:lstStyle/>
        <a:p>
          <a:endParaRPr lang="en-US"/>
        </a:p>
      </dgm:t>
    </dgm:pt>
    <dgm:pt modelId="{7A0DCDAE-0855-A14F-A8D9-C1C0ED5BC5C1}" type="sibTrans" cxnId="{C2AB4D9C-8BA0-D340-8370-CB457B16FA32}">
      <dgm:prSet/>
      <dgm:spPr/>
      <dgm:t>
        <a:bodyPr/>
        <a:lstStyle/>
        <a:p>
          <a:endParaRPr lang="en-US"/>
        </a:p>
      </dgm:t>
    </dgm:pt>
    <dgm:pt modelId="{5A7E22E8-EF5A-C74A-AEB8-B0A0E124B710}" type="pres">
      <dgm:prSet presAssocID="{3948FFB4-87F9-6D47-B646-E3092766CA9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19E606-E052-4646-9E20-528ABE81F1BE}" type="pres">
      <dgm:prSet presAssocID="{3948FFB4-87F9-6D47-B646-E3092766CA93}" presName="arrow" presStyleLbl="bgShp" presStyleIdx="0" presStyleCnt="1"/>
      <dgm:spPr/>
    </dgm:pt>
    <dgm:pt modelId="{E89C4DC4-6D9A-8C4F-B86C-04036F53423A}" type="pres">
      <dgm:prSet presAssocID="{3948FFB4-87F9-6D47-B646-E3092766CA93}" presName="linearProcess" presStyleCnt="0"/>
      <dgm:spPr/>
    </dgm:pt>
    <dgm:pt modelId="{153D7AC0-A228-7649-9A7F-C26F37818407}" type="pres">
      <dgm:prSet presAssocID="{8455C4B2-CA61-D348-9351-792BA6DECCD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0A17E-4CE9-8C4A-9E8B-DB04DEDE10A9}" type="pres">
      <dgm:prSet presAssocID="{F2CB3BCC-3D3A-6946-B246-10B5DF3CC8CE}" presName="sibTrans" presStyleCnt="0"/>
      <dgm:spPr/>
    </dgm:pt>
    <dgm:pt modelId="{6393A4EC-CD00-5847-B09B-A5A99AE74CAE}" type="pres">
      <dgm:prSet presAssocID="{FC8F1B5B-EF5A-D141-A9DA-D8EBF336838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A6DC2-BB4D-E644-BFCD-6666A7EBF320}" type="pres">
      <dgm:prSet presAssocID="{4E1678FB-E1C5-7E4B-80BC-EC4F4E8D6165}" presName="sibTrans" presStyleCnt="0"/>
      <dgm:spPr/>
    </dgm:pt>
    <dgm:pt modelId="{BF15FCF2-4F36-DD4F-9AED-EB34801031E5}" type="pres">
      <dgm:prSet presAssocID="{E98C9DBB-9F53-C54C-96FF-9D3C66D4AB0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C9E6B2-5672-A842-B6C4-260A6AA1E519}" type="presOf" srcId="{8455C4B2-CA61-D348-9351-792BA6DECCD6}" destId="{153D7AC0-A228-7649-9A7F-C26F37818407}" srcOrd="0" destOrd="0" presId="urn:microsoft.com/office/officeart/2005/8/layout/hProcess9"/>
    <dgm:cxn modelId="{DF4137DA-2F4A-EC4E-96D2-414D15AAA08A}" type="presOf" srcId="{EE82EBED-87DD-F246-864F-8096AFC96B64}" destId="{6393A4EC-CD00-5847-B09B-A5A99AE74CAE}" srcOrd="0" destOrd="2" presId="urn:microsoft.com/office/officeart/2005/8/layout/hProcess9"/>
    <dgm:cxn modelId="{DC4AB283-81AA-D04B-A72E-610F64A512EE}" srcId="{3948FFB4-87F9-6D47-B646-E3092766CA93}" destId="{8455C4B2-CA61-D348-9351-792BA6DECCD6}" srcOrd="0" destOrd="0" parTransId="{9898422E-D188-854E-B628-C413DDE5A79B}" sibTransId="{F2CB3BCC-3D3A-6946-B246-10B5DF3CC8CE}"/>
    <dgm:cxn modelId="{68AB794F-2526-1F49-8A88-76F63DCDBFE6}" type="presOf" srcId="{FC8F1B5B-EF5A-D141-A9DA-D8EBF3368381}" destId="{6393A4EC-CD00-5847-B09B-A5A99AE74CAE}" srcOrd="0" destOrd="0" presId="urn:microsoft.com/office/officeart/2005/8/layout/hProcess9"/>
    <dgm:cxn modelId="{10611676-DA1F-864B-BD5F-5C06D82E332D}" srcId="{3948FFB4-87F9-6D47-B646-E3092766CA93}" destId="{FC8F1B5B-EF5A-D141-A9DA-D8EBF3368381}" srcOrd="1" destOrd="0" parTransId="{6D2CE2E7-E56E-EE49-A678-260D7157F24D}" sibTransId="{4E1678FB-E1C5-7E4B-80BC-EC4F4E8D6165}"/>
    <dgm:cxn modelId="{BF0D11AA-E18F-C541-9230-55CBD39A7E47}" srcId="{FC8F1B5B-EF5A-D141-A9DA-D8EBF3368381}" destId="{1EC05DC6-F6BF-764B-B899-A13DFA30FAC2}" srcOrd="0" destOrd="0" parTransId="{0313C2C8-36EE-4C4A-83B6-633409C73187}" sibTransId="{E9F15793-60C3-D642-BE6A-DAFDE2179FB6}"/>
    <dgm:cxn modelId="{E2BE4008-53AD-2942-A1CA-4E3D51C6E7AE}" type="presOf" srcId="{3948FFB4-87F9-6D47-B646-E3092766CA93}" destId="{5A7E22E8-EF5A-C74A-AEB8-B0A0E124B710}" srcOrd="0" destOrd="0" presId="urn:microsoft.com/office/officeart/2005/8/layout/hProcess9"/>
    <dgm:cxn modelId="{C2AB4D9C-8BA0-D340-8370-CB457B16FA32}" srcId="{3948FFB4-87F9-6D47-B646-E3092766CA93}" destId="{E98C9DBB-9F53-C54C-96FF-9D3C66D4AB0A}" srcOrd="2" destOrd="0" parTransId="{418A8BC8-E5D7-CA40-9FA0-2859E2045A3D}" sibTransId="{7A0DCDAE-0855-A14F-A8D9-C1C0ED5BC5C1}"/>
    <dgm:cxn modelId="{94993AA9-3FAA-104D-8295-D218E5B819F2}" type="presOf" srcId="{1EC05DC6-F6BF-764B-B899-A13DFA30FAC2}" destId="{6393A4EC-CD00-5847-B09B-A5A99AE74CAE}" srcOrd="0" destOrd="1" presId="urn:microsoft.com/office/officeart/2005/8/layout/hProcess9"/>
    <dgm:cxn modelId="{20F4FBFD-84F4-2C4B-8769-9DB17C3B65C7}" type="presOf" srcId="{E98C9DBB-9F53-C54C-96FF-9D3C66D4AB0A}" destId="{BF15FCF2-4F36-DD4F-9AED-EB34801031E5}" srcOrd="0" destOrd="0" presId="urn:microsoft.com/office/officeart/2005/8/layout/hProcess9"/>
    <dgm:cxn modelId="{9349B8B0-AF29-E449-AFC7-CD62DD09A0E6}" srcId="{FC8F1B5B-EF5A-D141-A9DA-D8EBF3368381}" destId="{EE82EBED-87DD-F246-864F-8096AFC96B64}" srcOrd="1" destOrd="0" parTransId="{1A63B8C2-5755-AD44-893D-B8EC2CC81588}" sibTransId="{978BEFBC-D6CC-9F4B-AB9D-CCD3B0687F08}"/>
    <dgm:cxn modelId="{E80DF484-99C6-4242-9410-2D58438DF74E}" type="presParOf" srcId="{5A7E22E8-EF5A-C74A-AEB8-B0A0E124B710}" destId="{F619E606-E052-4646-9E20-528ABE81F1BE}" srcOrd="0" destOrd="0" presId="urn:microsoft.com/office/officeart/2005/8/layout/hProcess9"/>
    <dgm:cxn modelId="{CB63C01D-AC90-A646-8C84-D8A1F20F5500}" type="presParOf" srcId="{5A7E22E8-EF5A-C74A-AEB8-B0A0E124B710}" destId="{E89C4DC4-6D9A-8C4F-B86C-04036F53423A}" srcOrd="1" destOrd="0" presId="urn:microsoft.com/office/officeart/2005/8/layout/hProcess9"/>
    <dgm:cxn modelId="{B4DC9320-E5C8-E346-8A4A-DFA2B4812D3B}" type="presParOf" srcId="{E89C4DC4-6D9A-8C4F-B86C-04036F53423A}" destId="{153D7AC0-A228-7649-9A7F-C26F37818407}" srcOrd="0" destOrd="0" presId="urn:microsoft.com/office/officeart/2005/8/layout/hProcess9"/>
    <dgm:cxn modelId="{D90647ED-8D7B-3540-A53E-018154472031}" type="presParOf" srcId="{E89C4DC4-6D9A-8C4F-B86C-04036F53423A}" destId="{1E40A17E-4CE9-8C4A-9E8B-DB04DEDE10A9}" srcOrd="1" destOrd="0" presId="urn:microsoft.com/office/officeart/2005/8/layout/hProcess9"/>
    <dgm:cxn modelId="{F69B7299-407A-3149-84F7-03CE5B7CB777}" type="presParOf" srcId="{E89C4DC4-6D9A-8C4F-B86C-04036F53423A}" destId="{6393A4EC-CD00-5847-B09B-A5A99AE74CAE}" srcOrd="2" destOrd="0" presId="urn:microsoft.com/office/officeart/2005/8/layout/hProcess9"/>
    <dgm:cxn modelId="{257140D9-F142-9146-8438-A1F1D26BCC8B}" type="presParOf" srcId="{E89C4DC4-6D9A-8C4F-B86C-04036F53423A}" destId="{C82A6DC2-BB4D-E644-BFCD-6666A7EBF320}" srcOrd="3" destOrd="0" presId="urn:microsoft.com/office/officeart/2005/8/layout/hProcess9"/>
    <dgm:cxn modelId="{7EF4AE21-C41D-A949-98A6-024CBB08E073}" type="presParOf" srcId="{E89C4DC4-6D9A-8C4F-B86C-04036F53423A}" destId="{BF15FCF2-4F36-DD4F-9AED-EB34801031E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B36722-C96B-9346-9D85-3B7929B73291}" type="doc">
      <dgm:prSet loTypeId="urn:microsoft.com/office/officeart/2005/8/layout/lis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20E071-38F2-3941-BB4A-507FAC4665FE}">
      <dgm:prSet custT="1"/>
      <dgm:spPr/>
      <dgm:t>
        <a:bodyPr/>
        <a:lstStyle/>
        <a:p>
          <a:pPr rtl="0"/>
          <a:r>
            <a:rPr lang="en-GB" sz="1600" dirty="0" smtClean="0"/>
            <a:t>Description of the result</a:t>
          </a:r>
          <a:endParaRPr lang="en-GB" sz="1600" dirty="0"/>
        </a:p>
      </dgm:t>
    </dgm:pt>
    <dgm:pt modelId="{A6A7866A-F98A-4340-A770-FE72AEC064EF}" type="parTrans" cxnId="{8EE5BBB7-6447-4149-B107-8166BAF11FA3}">
      <dgm:prSet/>
      <dgm:spPr/>
      <dgm:t>
        <a:bodyPr/>
        <a:lstStyle/>
        <a:p>
          <a:endParaRPr lang="en-US" sz="2400"/>
        </a:p>
      </dgm:t>
    </dgm:pt>
    <dgm:pt modelId="{CDD4E287-41A6-2A4A-8EAC-8B00D3A43581}" type="sibTrans" cxnId="{8EE5BBB7-6447-4149-B107-8166BAF11FA3}">
      <dgm:prSet/>
      <dgm:spPr/>
      <dgm:t>
        <a:bodyPr/>
        <a:lstStyle/>
        <a:p>
          <a:endParaRPr lang="en-US" sz="2400"/>
        </a:p>
      </dgm:t>
    </dgm:pt>
    <dgm:pt modelId="{8BD3D4B5-A063-7444-B989-13682AA73B8C}">
      <dgm:prSet custT="1"/>
      <dgm:spPr/>
      <dgm:t>
        <a:bodyPr/>
        <a:lstStyle/>
        <a:p>
          <a:pPr rtl="0"/>
          <a:r>
            <a:rPr lang="en-GB" sz="1400" dirty="0" smtClean="0"/>
            <a:t>Describes innovation compared </a:t>
          </a:r>
          <a:r>
            <a:rPr lang="en-GB" sz="1400" dirty="0" smtClean="0"/>
            <a:t>to already existing products/services, and the unique selling point (competitive advantages</a:t>
          </a:r>
          <a:r>
            <a:rPr lang="en-GB" sz="1400" dirty="0" smtClean="0"/>
            <a:t>)</a:t>
          </a:r>
          <a:endParaRPr lang="en-GB" sz="1400" dirty="0"/>
        </a:p>
      </dgm:t>
    </dgm:pt>
    <dgm:pt modelId="{40668039-4052-034F-8351-3EAA988A1288}" type="parTrans" cxnId="{3969C56E-3199-C540-86F8-0E18C18055C0}">
      <dgm:prSet/>
      <dgm:spPr/>
      <dgm:t>
        <a:bodyPr/>
        <a:lstStyle/>
        <a:p>
          <a:endParaRPr lang="en-US" sz="2400"/>
        </a:p>
      </dgm:t>
    </dgm:pt>
    <dgm:pt modelId="{97FE3BE4-977E-444E-A500-84E08FA5140D}" type="sibTrans" cxnId="{3969C56E-3199-C540-86F8-0E18C18055C0}">
      <dgm:prSet/>
      <dgm:spPr/>
      <dgm:t>
        <a:bodyPr/>
        <a:lstStyle/>
        <a:p>
          <a:endParaRPr lang="en-US" sz="2400"/>
        </a:p>
      </dgm:t>
    </dgm:pt>
    <dgm:pt modelId="{828E5A01-4CB2-4C44-B7F9-2598991E6E5A}">
      <dgm:prSet custT="1"/>
      <dgm:spPr/>
      <dgm:t>
        <a:bodyPr/>
        <a:lstStyle/>
        <a:p>
          <a:pPr rtl="0"/>
          <a:r>
            <a:rPr lang="en-GB" sz="1600" dirty="0" smtClean="0"/>
            <a:t>Target </a:t>
          </a:r>
          <a:r>
            <a:rPr lang="en-GB" sz="1600" dirty="0" smtClean="0"/>
            <a:t>audience </a:t>
          </a:r>
          <a:endParaRPr lang="en-GB" sz="1600" dirty="0"/>
        </a:p>
      </dgm:t>
    </dgm:pt>
    <dgm:pt modelId="{4BE501ED-46D6-4D4B-A50C-616148DA54F9}" type="parTrans" cxnId="{A6A7303C-0593-B747-B1E0-5A696C57D71D}">
      <dgm:prSet/>
      <dgm:spPr/>
      <dgm:t>
        <a:bodyPr/>
        <a:lstStyle/>
        <a:p>
          <a:endParaRPr lang="en-US" sz="2400"/>
        </a:p>
      </dgm:t>
    </dgm:pt>
    <dgm:pt modelId="{C46B0A6F-CA18-A146-8E2A-8689411E8CF6}" type="sibTrans" cxnId="{A6A7303C-0593-B747-B1E0-5A696C57D71D}">
      <dgm:prSet/>
      <dgm:spPr/>
      <dgm:t>
        <a:bodyPr/>
        <a:lstStyle/>
        <a:p>
          <a:endParaRPr lang="en-US" sz="2400"/>
        </a:p>
      </dgm:t>
    </dgm:pt>
    <dgm:pt modelId="{1D00C8FD-1201-9844-967C-387F98FBF167}">
      <dgm:prSet custT="1"/>
      <dgm:spPr/>
      <dgm:t>
        <a:bodyPr/>
        <a:lstStyle/>
        <a:p>
          <a:pPr rtl="0"/>
          <a:r>
            <a:rPr lang="en-GB" sz="1400" dirty="0" smtClean="0"/>
            <a:t>Who </a:t>
          </a:r>
          <a:r>
            <a:rPr lang="en-GB" sz="1400" dirty="0" smtClean="0"/>
            <a:t>will use the </a:t>
          </a:r>
          <a:r>
            <a:rPr lang="en-GB" sz="1400" dirty="0" smtClean="0"/>
            <a:t>results</a:t>
          </a:r>
          <a:endParaRPr lang="en-GB" sz="1400" dirty="0"/>
        </a:p>
      </dgm:t>
    </dgm:pt>
    <dgm:pt modelId="{FC12D21C-1C4B-6844-8348-A232205CFE7C}" type="parTrans" cxnId="{B9BC2D9B-909C-BC46-9C8E-252BAE0E87A0}">
      <dgm:prSet/>
      <dgm:spPr/>
      <dgm:t>
        <a:bodyPr/>
        <a:lstStyle/>
        <a:p>
          <a:endParaRPr lang="en-US" sz="2400"/>
        </a:p>
      </dgm:t>
    </dgm:pt>
    <dgm:pt modelId="{4D134112-A918-9A4F-94D5-E6C940F73C81}" type="sibTrans" cxnId="{B9BC2D9B-909C-BC46-9C8E-252BAE0E87A0}">
      <dgm:prSet/>
      <dgm:spPr/>
      <dgm:t>
        <a:bodyPr/>
        <a:lstStyle/>
        <a:p>
          <a:endParaRPr lang="en-US" sz="2400"/>
        </a:p>
      </dgm:t>
    </dgm:pt>
    <dgm:pt modelId="{B15182F8-497E-1840-B4E1-19123EB6E91E}">
      <dgm:prSet custT="1"/>
      <dgm:spPr/>
      <dgm:t>
        <a:bodyPr/>
        <a:lstStyle/>
        <a:p>
          <a:pPr rtl="0"/>
          <a:r>
            <a:rPr lang="en-GB" sz="1600" dirty="0" smtClean="0"/>
            <a:t>Intellectual Property Rights </a:t>
          </a:r>
          <a:r>
            <a:rPr lang="en-GB" sz="1600" dirty="0" smtClean="0"/>
            <a:t>status</a:t>
          </a:r>
          <a:endParaRPr lang="en-GB" sz="1600" dirty="0"/>
        </a:p>
      </dgm:t>
    </dgm:pt>
    <dgm:pt modelId="{F9370C61-7283-7841-A952-CE7842C45E94}" type="parTrans" cxnId="{110D7487-8E33-FE46-844F-2903F10572F0}">
      <dgm:prSet/>
      <dgm:spPr/>
      <dgm:t>
        <a:bodyPr/>
        <a:lstStyle/>
        <a:p>
          <a:endParaRPr lang="en-US" sz="2400"/>
        </a:p>
      </dgm:t>
    </dgm:pt>
    <dgm:pt modelId="{1878F224-FC6A-1B4E-B72D-E08562EDE6B5}" type="sibTrans" cxnId="{110D7487-8E33-FE46-844F-2903F10572F0}">
      <dgm:prSet/>
      <dgm:spPr/>
      <dgm:t>
        <a:bodyPr/>
        <a:lstStyle/>
        <a:p>
          <a:endParaRPr lang="en-US" sz="2400"/>
        </a:p>
      </dgm:t>
    </dgm:pt>
    <dgm:pt modelId="{C54A015B-9176-0A4A-8577-14ADE42C06B1}">
      <dgm:prSet custT="1"/>
      <dgm:spPr/>
      <dgm:t>
        <a:bodyPr/>
        <a:lstStyle/>
        <a:p>
          <a:pPr rtl="0"/>
          <a:r>
            <a:rPr lang="en-GB" sz="1400" dirty="0" smtClean="0"/>
            <a:t>Type </a:t>
          </a:r>
          <a:r>
            <a:rPr lang="en-GB" sz="1400" dirty="0" smtClean="0"/>
            <a:t>of </a:t>
          </a:r>
          <a:r>
            <a:rPr lang="en-GB" sz="1400" dirty="0" smtClean="0"/>
            <a:t>applicable IP protection</a:t>
          </a:r>
          <a:endParaRPr lang="en-GB" sz="1400" dirty="0"/>
        </a:p>
      </dgm:t>
    </dgm:pt>
    <dgm:pt modelId="{70A8B560-95F9-744A-B78C-D3B60165AA58}" type="parTrans" cxnId="{E1BA59D5-3CB0-F84F-924F-2A3BCA3EE433}">
      <dgm:prSet/>
      <dgm:spPr/>
      <dgm:t>
        <a:bodyPr/>
        <a:lstStyle/>
        <a:p>
          <a:endParaRPr lang="en-US" sz="2400"/>
        </a:p>
      </dgm:t>
    </dgm:pt>
    <dgm:pt modelId="{635C1593-6BDB-4B4D-9A88-18FEB81B8366}" type="sibTrans" cxnId="{E1BA59D5-3CB0-F84F-924F-2A3BCA3EE433}">
      <dgm:prSet/>
      <dgm:spPr/>
      <dgm:t>
        <a:bodyPr/>
        <a:lstStyle/>
        <a:p>
          <a:endParaRPr lang="en-US" sz="2400"/>
        </a:p>
      </dgm:t>
    </dgm:pt>
    <dgm:pt modelId="{D4F68F9B-AC5D-A44C-9C4B-848229AEBC4C}">
      <dgm:prSet custT="1"/>
      <dgm:spPr/>
      <dgm:t>
        <a:bodyPr/>
        <a:lstStyle/>
        <a:p>
          <a:pPr rtl="0"/>
          <a:r>
            <a:rPr lang="en-GB" sz="1600" dirty="0" smtClean="0"/>
            <a:t>Exploitation </a:t>
          </a:r>
          <a:r>
            <a:rPr lang="en-GB" sz="1600" dirty="0" smtClean="0"/>
            <a:t>strategy </a:t>
          </a:r>
          <a:endParaRPr lang="en-GB" sz="1600" dirty="0"/>
        </a:p>
      </dgm:t>
    </dgm:pt>
    <dgm:pt modelId="{B2C1720E-23C7-F64B-8BCF-AC9DBE12747C}" type="parTrans" cxnId="{573D0592-7722-194D-96E6-EB81AFC32CD5}">
      <dgm:prSet/>
      <dgm:spPr/>
      <dgm:t>
        <a:bodyPr/>
        <a:lstStyle/>
        <a:p>
          <a:endParaRPr lang="en-US" sz="2400"/>
        </a:p>
      </dgm:t>
    </dgm:pt>
    <dgm:pt modelId="{03E1DC1E-7110-DE47-BA5F-D7DAE5818E80}" type="sibTrans" cxnId="{573D0592-7722-194D-96E6-EB81AFC32CD5}">
      <dgm:prSet/>
      <dgm:spPr/>
      <dgm:t>
        <a:bodyPr/>
        <a:lstStyle/>
        <a:p>
          <a:endParaRPr lang="en-US" sz="2400"/>
        </a:p>
      </dgm:t>
    </dgm:pt>
    <dgm:pt modelId="{DA05E35A-8BE0-D440-8F35-9A305FAB6117}">
      <dgm:prSet custT="1"/>
      <dgm:spPr/>
      <dgm:t>
        <a:bodyPr/>
        <a:lstStyle/>
        <a:p>
          <a:pPr rtl="0"/>
          <a:r>
            <a:rPr lang="en-GB" sz="1400" dirty="0" smtClean="0"/>
            <a:t>Exploitation </a:t>
          </a:r>
          <a:r>
            <a:rPr lang="en-GB" sz="1400" dirty="0" smtClean="0"/>
            <a:t>type (developing / creating /marketing products /services /processes, in standardisation activities, in </a:t>
          </a:r>
          <a:r>
            <a:rPr lang="en-GB" sz="1400" dirty="0" smtClean="0"/>
            <a:t>other initiatives)</a:t>
          </a:r>
          <a:endParaRPr lang="en-GB" sz="1400" dirty="0"/>
        </a:p>
      </dgm:t>
    </dgm:pt>
    <dgm:pt modelId="{46B00AD0-20B4-D34E-AC9A-F01A9A12FCC1}" type="parTrans" cxnId="{B382401F-4246-5148-A675-4B67530890B8}">
      <dgm:prSet/>
      <dgm:spPr/>
      <dgm:t>
        <a:bodyPr/>
        <a:lstStyle/>
        <a:p>
          <a:endParaRPr lang="en-US" sz="2400"/>
        </a:p>
      </dgm:t>
    </dgm:pt>
    <dgm:pt modelId="{CD77BBBF-4FBF-1C49-A86E-B979327AB432}" type="sibTrans" cxnId="{B382401F-4246-5148-A675-4B67530890B8}">
      <dgm:prSet/>
      <dgm:spPr/>
      <dgm:t>
        <a:bodyPr/>
        <a:lstStyle/>
        <a:p>
          <a:endParaRPr lang="en-US" sz="2400"/>
        </a:p>
      </dgm:t>
    </dgm:pt>
    <dgm:pt modelId="{9C1AE68B-17D2-E24B-AA1F-00C9593FA674}">
      <dgm:prSet custT="1"/>
      <dgm:spPr/>
      <dgm:t>
        <a:bodyPr/>
        <a:lstStyle/>
        <a:p>
          <a:pPr rtl="0"/>
          <a:r>
            <a:rPr lang="en-GB" sz="1600" dirty="0" smtClean="0"/>
            <a:t>Dissemination </a:t>
          </a:r>
          <a:r>
            <a:rPr lang="en-GB" sz="1600" dirty="0" smtClean="0"/>
            <a:t>strategy</a:t>
          </a:r>
          <a:endParaRPr lang="en-GB" sz="1600" dirty="0"/>
        </a:p>
      </dgm:t>
    </dgm:pt>
    <dgm:pt modelId="{A9324D06-2C53-7B4F-A3C0-7A708B19AEB5}" type="parTrans" cxnId="{B1BDDDF6-E623-AB41-B8FD-947D34D50516}">
      <dgm:prSet/>
      <dgm:spPr/>
      <dgm:t>
        <a:bodyPr/>
        <a:lstStyle/>
        <a:p>
          <a:endParaRPr lang="en-US" sz="2400"/>
        </a:p>
      </dgm:t>
    </dgm:pt>
    <dgm:pt modelId="{D3F7DF3D-FD94-944A-BD84-2A113AC936A3}" type="sibTrans" cxnId="{B1BDDDF6-E623-AB41-B8FD-947D34D50516}">
      <dgm:prSet/>
      <dgm:spPr/>
      <dgm:t>
        <a:bodyPr/>
        <a:lstStyle/>
        <a:p>
          <a:endParaRPr lang="en-US" sz="2400"/>
        </a:p>
      </dgm:t>
    </dgm:pt>
    <dgm:pt modelId="{6022A0C8-17CD-C444-86C6-CA83E2352B0B}">
      <dgm:prSet custT="1"/>
      <dgm:spPr/>
      <dgm:t>
        <a:bodyPr/>
        <a:lstStyle/>
        <a:p>
          <a:pPr rtl="0"/>
          <a:r>
            <a:rPr lang="en-GB" sz="1400" dirty="0" smtClean="0"/>
            <a:t>Dissemination </a:t>
          </a:r>
          <a:r>
            <a:rPr lang="en-GB" sz="1400" dirty="0" smtClean="0"/>
            <a:t>channels and set of actions that will be put in place to disseminate the output.</a:t>
          </a:r>
          <a:endParaRPr lang="en-GB" sz="1400" dirty="0"/>
        </a:p>
      </dgm:t>
    </dgm:pt>
    <dgm:pt modelId="{E0311A15-C739-FA48-B61D-E65E0D8DC390}" type="parTrans" cxnId="{91813035-C376-5E40-96C3-BA74252C2FDF}">
      <dgm:prSet/>
      <dgm:spPr/>
      <dgm:t>
        <a:bodyPr/>
        <a:lstStyle/>
        <a:p>
          <a:endParaRPr lang="en-US" sz="2400"/>
        </a:p>
      </dgm:t>
    </dgm:pt>
    <dgm:pt modelId="{B9B1B82C-AF7F-1445-9F0B-EBB18321B2CB}" type="sibTrans" cxnId="{91813035-C376-5E40-96C3-BA74252C2FDF}">
      <dgm:prSet/>
      <dgm:spPr/>
      <dgm:t>
        <a:bodyPr/>
        <a:lstStyle/>
        <a:p>
          <a:endParaRPr lang="en-US" sz="2400"/>
        </a:p>
      </dgm:t>
    </dgm:pt>
    <dgm:pt modelId="{CB5C5D4A-A433-AF4B-996A-31ECEE9EDBD9}">
      <dgm:prSet custT="1"/>
      <dgm:spPr/>
      <dgm:t>
        <a:bodyPr/>
        <a:lstStyle/>
        <a:p>
          <a:pPr rtl="0"/>
          <a:r>
            <a:rPr lang="en-GB" sz="1400" dirty="0" smtClean="0"/>
            <a:t>Actions to </a:t>
          </a:r>
          <a:r>
            <a:rPr lang="en-GB" sz="1400" dirty="0" smtClean="0"/>
            <a:t>ensure that the results </a:t>
          </a:r>
          <a:r>
            <a:rPr lang="en-GB" sz="1400" dirty="0" smtClean="0"/>
            <a:t>are exploited by </a:t>
          </a:r>
          <a:r>
            <a:rPr lang="en-GB" sz="1400" dirty="0" smtClean="0"/>
            <a:t>the target groups for the intended </a:t>
          </a:r>
          <a:r>
            <a:rPr lang="en-GB" sz="1400" dirty="0" smtClean="0"/>
            <a:t>use</a:t>
          </a:r>
          <a:endParaRPr lang="en-GB" sz="1400" dirty="0"/>
        </a:p>
      </dgm:t>
    </dgm:pt>
    <dgm:pt modelId="{E10E2120-B5C7-7A4F-8659-5FE5E9E83152}" type="parTrans" cxnId="{5D0AE700-FE6D-5A41-B7DC-886E8305757C}">
      <dgm:prSet/>
      <dgm:spPr/>
      <dgm:t>
        <a:bodyPr/>
        <a:lstStyle/>
        <a:p>
          <a:endParaRPr lang="en-US" sz="2400"/>
        </a:p>
      </dgm:t>
    </dgm:pt>
    <dgm:pt modelId="{277C2ADB-9447-2747-AB5A-85EC96ED64FF}" type="sibTrans" cxnId="{5D0AE700-FE6D-5A41-B7DC-886E8305757C}">
      <dgm:prSet/>
      <dgm:spPr/>
      <dgm:t>
        <a:bodyPr/>
        <a:lstStyle/>
        <a:p>
          <a:endParaRPr lang="en-US" sz="2400"/>
        </a:p>
      </dgm:t>
    </dgm:pt>
    <dgm:pt modelId="{8F3322CF-FD93-C141-9A04-15F906B92570}" type="pres">
      <dgm:prSet presAssocID="{A3B36722-C96B-9346-9D85-3B7929B732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6118C-2E35-6A41-AEED-99CB15C98367}" type="pres">
      <dgm:prSet presAssocID="{5820E071-38F2-3941-BB4A-507FAC4665FE}" presName="parentLin" presStyleCnt="0"/>
      <dgm:spPr/>
    </dgm:pt>
    <dgm:pt modelId="{00850FAA-4FD4-FA49-94AB-0BE4540E4501}" type="pres">
      <dgm:prSet presAssocID="{5820E071-38F2-3941-BB4A-507FAC4665F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8B9C63B-FDC9-904D-8FA0-33812F819183}" type="pres">
      <dgm:prSet presAssocID="{5820E071-38F2-3941-BB4A-507FAC4665F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90840-25CC-2346-ACB5-A3035E9EF99C}" type="pres">
      <dgm:prSet presAssocID="{5820E071-38F2-3941-BB4A-507FAC4665FE}" presName="negativeSpace" presStyleCnt="0"/>
      <dgm:spPr/>
    </dgm:pt>
    <dgm:pt modelId="{B025D3EA-2C21-7547-8F94-55EB1D668201}" type="pres">
      <dgm:prSet presAssocID="{5820E071-38F2-3941-BB4A-507FAC4665F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E6273-D5D8-5144-94F4-966041C1E047}" type="pres">
      <dgm:prSet presAssocID="{CDD4E287-41A6-2A4A-8EAC-8B00D3A43581}" presName="spaceBetweenRectangles" presStyleCnt="0"/>
      <dgm:spPr/>
    </dgm:pt>
    <dgm:pt modelId="{2ADFCFB1-1202-AF45-8C6D-2C4104B3B49E}" type="pres">
      <dgm:prSet presAssocID="{828E5A01-4CB2-4C44-B7F9-2598991E6E5A}" presName="parentLin" presStyleCnt="0"/>
      <dgm:spPr/>
    </dgm:pt>
    <dgm:pt modelId="{6F7BFCCE-3013-894C-AFAD-E2483005C540}" type="pres">
      <dgm:prSet presAssocID="{828E5A01-4CB2-4C44-B7F9-2598991E6E5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E8DD52E-B561-A941-94DA-6C980D0FFD7F}" type="pres">
      <dgm:prSet presAssocID="{828E5A01-4CB2-4C44-B7F9-2598991E6E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21596-38D8-B64D-8791-8CA82540E9C8}" type="pres">
      <dgm:prSet presAssocID="{828E5A01-4CB2-4C44-B7F9-2598991E6E5A}" presName="negativeSpace" presStyleCnt="0"/>
      <dgm:spPr/>
    </dgm:pt>
    <dgm:pt modelId="{1D1428E2-4291-6949-BBFC-52A48F3A8BC8}" type="pres">
      <dgm:prSet presAssocID="{828E5A01-4CB2-4C44-B7F9-2598991E6E5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8A5A7-1334-C34D-A332-01BF47DBB608}" type="pres">
      <dgm:prSet presAssocID="{C46B0A6F-CA18-A146-8E2A-8689411E8CF6}" presName="spaceBetweenRectangles" presStyleCnt="0"/>
      <dgm:spPr/>
    </dgm:pt>
    <dgm:pt modelId="{7CA1253C-397F-0D4D-AD86-9F0D00564F93}" type="pres">
      <dgm:prSet presAssocID="{B15182F8-497E-1840-B4E1-19123EB6E91E}" presName="parentLin" presStyleCnt="0"/>
      <dgm:spPr/>
    </dgm:pt>
    <dgm:pt modelId="{A79A47DA-A7BF-854C-BD68-9F96B997690C}" type="pres">
      <dgm:prSet presAssocID="{B15182F8-497E-1840-B4E1-19123EB6E91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1BFEE46-199D-0448-8FF2-D9FC4E88DC35}" type="pres">
      <dgm:prSet presAssocID="{B15182F8-497E-1840-B4E1-19123EB6E91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BA082-E8DB-B944-8036-5AD124BC9251}" type="pres">
      <dgm:prSet presAssocID="{B15182F8-497E-1840-B4E1-19123EB6E91E}" presName="negativeSpace" presStyleCnt="0"/>
      <dgm:spPr/>
    </dgm:pt>
    <dgm:pt modelId="{0E272ABD-C697-704C-8360-D34B1D32212E}" type="pres">
      <dgm:prSet presAssocID="{B15182F8-497E-1840-B4E1-19123EB6E91E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28953-36E0-3746-AC9E-ECA19070B535}" type="pres">
      <dgm:prSet presAssocID="{1878F224-FC6A-1B4E-B72D-E08562EDE6B5}" presName="spaceBetweenRectangles" presStyleCnt="0"/>
      <dgm:spPr/>
    </dgm:pt>
    <dgm:pt modelId="{7B369E7B-BD09-6C4C-B769-AD49BB097F62}" type="pres">
      <dgm:prSet presAssocID="{D4F68F9B-AC5D-A44C-9C4B-848229AEBC4C}" presName="parentLin" presStyleCnt="0"/>
      <dgm:spPr/>
    </dgm:pt>
    <dgm:pt modelId="{BFBC2915-5831-2E47-B53C-EDBC1E0C5BDE}" type="pres">
      <dgm:prSet presAssocID="{D4F68F9B-AC5D-A44C-9C4B-848229AEBC4C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9DE1F9E-3CA7-7A49-842F-111BC1B9972F}" type="pres">
      <dgm:prSet presAssocID="{D4F68F9B-AC5D-A44C-9C4B-848229AEBC4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E231A-7951-1248-84E1-13DFD3A0CA08}" type="pres">
      <dgm:prSet presAssocID="{D4F68F9B-AC5D-A44C-9C4B-848229AEBC4C}" presName="negativeSpace" presStyleCnt="0"/>
      <dgm:spPr/>
    </dgm:pt>
    <dgm:pt modelId="{548F8F6D-95E2-0B40-9A2A-A65AE69DE649}" type="pres">
      <dgm:prSet presAssocID="{D4F68F9B-AC5D-A44C-9C4B-848229AEBC4C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4E0CE-F55C-1347-ABAD-EBB9C5A4D0CA}" type="pres">
      <dgm:prSet presAssocID="{03E1DC1E-7110-DE47-BA5F-D7DAE5818E80}" presName="spaceBetweenRectangles" presStyleCnt="0"/>
      <dgm:spPr/>
    </dgm:pt>
    <dgm:pt modelId="{12E51136-8029-CA4A-A653-C14BCBEF650E}" type="pres">
      <dgm:prSet presAssocID="{9C1AE68B-17D2-E24B-AA1F-00C9593FA674}" presName="parentLin" presStyleCnt="0"/>
      <dgm:spPr/>
    </dgm:pt>
    <dgm:pt modelId="{F47205C1-8B6C-FB4E-987C-F26CCBB36EB2}" type="pres">
      <dgm:prSet presAssocID="{9C1AE68B-17D2-E24B-AA1F-00C9593FA67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73F076C-830C-014E-B8F1-2B61109BBA13}" type="pres">
      <dgm:prSet presAssocID="{9C1AE68B-17D2-E24B-AA1F-00C9593FA6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AB287-3B56-E147-92B3-8CEBF5986F69}" type="pres">
      <dgm:prSet presAssocID="{9C1AE68B-17D2-E24B-AA1F-00C9593FA674}" presName="negativeSpace" presStyleCnt="0"/>
      <dgm:spPr/>
    </dgm:pt>
    <dgm:pt modelId="{BD78A8FA-A4AB-6846-A676-D829672FB89D}" type="pres">
      <dgm:prSet presAssocID="{9C1AE68B-17D2-E24B-AA1F-00C9593FA67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C63ACC-7370-EF47-9743-9592F6FCA829}" type="presOf" srcId="{D4F68F9B-AC5D-A44C-9C4B-848229AEBC4C}" destId="{C9DE1F9E-3CA7-7A49-842F-111BC1B9972F}" srcOrd="1" destOrd="0" presId="urn:microsoft.com/office/officeart/2005/8/layout/list1"/>
    <dgm:cxn modelId="{B1258FEE-6B56-3149-BE51-5E7B5EB5C19A}" type="presOf" srcId="{C54A015B-9176-0A4A-8577-14ADE42C06B1}" destId="{0E272ABD-C697-704C-8360-D34B1D32212E}" srcOrd="0" destOrd="0" presId="urn:microsoft.com/office/officeart/2005/8/layout/list1"/>
    <dgm:cxn modelId="{5DEDEBCA-CE6E-9A4D-BC3F-972DD61A39CE}" type="presOf" srcId="{DA05E35A-8BE0-D440-8F35-9A305FAB6117}" destId="{548F8F6D-95E2-0B40-9A2A-A65AE69DE649}" srcOrd="0" destOrd="0" presId="urn:microsoft.com/office/officeart/2005/8/layout/list1"/>
    <dgm:cxn modelId="{E13CD4AD-E67D-CE44-8F7B-428930B71748}" type="presOf" srcId="{9C1AE68B-17D2-E24B-AA1F-00C9593FA674}" destId="{273F076C-830C-014E-B8F1-2B61109BBA13}" srcOrd="1" destOrd="0" presId="urn:microsoft.com/office/officeart/2005/8/layout/list1"/>
    <dgm:cxn modelId="{D31A161C-D8A6-6B42-81C7-4AC63A891760}" type="presOf" srcId="{6022A0C8-17CD-C444-86C6-CA83E2352B0B}" destId="{BD78A8FA-A4AB-6846-A676-D829672FB89D}" srcOrd="0" destOrd="0" presId="urn:microsoft.com/office/officeart/2005/8/layout/list1"/>
    <dgm:cxn modelId="{6F8D6564-BCF8-F64E-A52D-2E032D5E0DAF}" type="presOf" srcId="{828E5A01-4CB2-4C44-B7F9-2598991E6E5A}" destId="{6F7BFCCE-3013-894C-AFAD-E2483005C540}" srcOrd="0" destOrd="0" presId="urn:microsoft.com/office/officeart/2005/8/layout/list1"/>
    <dgm:cxn modelId="{D15D72FC-70CD-8C41-BD39-789B46CE28F4}" type="presOf" srcId="{5820E071-38F2-3941-BB4A-507FAC4665FE}" destId="{00850FAA-4FD4-FA49-94AB-0BE4540E4501}" srcOrd="0" destOrd="0" presId="urn:microsoft.com/office/officeart/2005/8/layout/list1"/>
    <dgm:cxn modelId="{5D0AE700-FE6D-5A41-B7DC-886E8305757C}" srcId="{D4F68F9B-AC5D-A44C-9C4B-848229AEBC4C}" destId="{CB5C5D4A-A433-AF4B-996A-31ECEE9EDBD9}" srcOrd="1" destOrd="0" parTransId="{E10E2120-B5C7-7A4F-8659-5FE5E9E83152}" sibTransId="{277C2ADB-9447-2747-AB5A-85EC96ED64FF}"/>
    <dgm:cxn modelId="{20896059-C88B-1645-B5FE-D8CCD60295D4}" type="presOf" srcId="{1D00C8FD-1201-9844-967C-387F98FBF167}" destId="{1D1428E2-4291-6949-BBFC-52A48F3A8BC8}" srcOrd="0" destOrd="0" presId="urn:microsoft.com/office/officeart/2005/8/layout/list1"/>
    <dgm:cxn modelId="{D080BE8D-D78C-1447-BC70-9DBF23470693}" type="presOf" srcId="{B15182F8-497E-1840-B4E1-19123EB6E91E}" destId="{A79A47DA-A7BF-854C-BD68-9F96B997690C}" srcOrd="0" destOrd="0" presId="urn:microsoft.com/office/officeart/2005/8/layout/list1"/>
    <dgm:cxn modelId="{DB2FE467-B35A-694E-920A-2280E91B62D4}" type="presOf" srcId="{828E5A01-4CB2-4C44-B7F9-2598991E6E5A}" destId="{0E8DD52E-B561-A941-94DA-6C980D0FFD7F}" srcOrd="1" destOrd="0" presId="urn:microsoft.com/office/officeart/2005/8/layout/list1"/>
    <dgm:cxn modelId="{B9CD356E-04E5-7543-B833-280E72C18771}" type="presOf" srcId="{CB5C5D4A-A433-AF4B-996A-31ECEE9EDBD9}" destId="{548F8F6D-95E2-0B40-9A2A-A65AE69DE649}" srcOrd="0" destOrd="1" presId="urn:microsoft.com/office/officeart/2005/8/layout/list1"/>
    <dgm:cxn modelId="{8EE5BBB7-6447-4149-B107-8166BAF11FA3}" srcId="{A3B36722-C96B-9346-9D85-3B7929B73291}" destId="{5820E071-38F2-3941-BB4A-507FAC4665FE}" srcOrd="0" destOrd="0" parTransId="{A6A7866A-F98A-4340-A770-FE72AEC064EF}" sibTransId="{CDD4E287-41A6-2A4A-8EAC-8B00D3A43581}"/>
    <dgm:cxn modelId="{B9BC2D9B-909C-BC46-9C8E-252BAE0E87A0}" srcId="{828E5A01-4CB2-4C44-B7F9-2598991E6E5A}" destId="{1D00C8FD-1201-9844-967C-387F98FBF167}" srcOrd="0" destOrd="0" parTransId="{FC12D21C-1C4B-6844-8348-A232205CFE7C}" sibTransId="{4D134112-A918-9A4F-94D5-E6C940F73C81}"/>
    <dgm:cxn modelId="{709DB38F-7F40-5F46-8190-6E235FF7A1A2}" type="presOf" srcId="{9C1AE68B-17D2-E24B-AA1F-00C9593FA674}" destId="{F47205C1-8B6C-FB4E-987C-F26CCBB36EB2}" srcOrd="0" destOrd="0" presId="urn:microsoft.com/office/officeart/2005/8/layout/list1"/>
    <dgm:cxn modelId="{E1BA59D5-3CB0-F84F-924F-2A3BCA3EE433}" srcId="{B15182F8-497E-1840-B4E1-19123EB6E91E}" destId="{C54A015B-9176-0A4A-8577-14ADE42C06B1}" srcOrd="0" destOrd="0" parTransId="{70A8B560-95F9-744A-B78C-D3B60165AA58}" sibTransId="{635C1593-6BDB-4B4D-9A88-18FEB81B8366}"/>
    <dgm:cxn modelId="{9C560ED6-7780-CD40-97D6-7FC1EF46A9F7}" type="presOf" srcId="{8BD3D4B5-A063-7444-B989-13682AA73B8C}" destId="{B025D3EA-2C21-7547-8F94-55EB1D668201}" srcOrd="0" destOrd="0" presId="urn:microsoft.com/office/officeart/2005/8/layout/list1"/>
    <dgm:cxn modelId="{A6A7303C-0593-B747-B1E0-5A696C57D71D}" srcId="{A3B36722-C96B-9346-9D85-3B7929B73291}" destId="{828E5A01-4CB2-4C44-B7F9-2598991E6E5A}" srcOrd="1" destOrd="0" parTransId="{4BE501ED-46D6-4D4B-A50C-616148DA54F9}" sibTransId="{C46B0A6F-CA18-A146-8E2A-8689411E8CF6}"/>
    <dgm:cxn modelId="{110D7487-8E33-FE46-844F-2903F10572F0}" srcId="{A3B36722-C96B-9346-9D85-3B7929B73291}" destId="{B15182F8-497E-1840-B4E1-19123EB6E91E}" srcOrd="2" destOrd="0" parTransId="{F9370C61-7283-7841-A952-CE7842C45E94}" sibTransId="{1878F224-FC6A-1B4E-B72D-E08562EDE6B5}"/>
    <dgm:cxn modelId="{7AA2D596-41B4-C74C-80F5-C864D871BCE8}" type="presOf" srcId="{A3B36722-C96B-9346-9D85-3B7929B73291}" destId="{8F3322CF-FD93-C141-9A04-15F906B92570}" srcOrd="0" destOrd="0" presId="urn:microsoft.com/office/officeart/2005/8/layout/list1"/>
    <dgm:cxn modelId="{4BF9ADDC-A8FD-A749-A29F-C3A4E5F36CF0}" type="presOf" srcId="{5820E071-38F2-3941-BB4A-507FAC4665FE}" destId="{58B9C63B-FDC9-904D-8FA0-33812F819183}" srcOrd="1" destOrd="0" presId="urn:microsoft.com/office/officeart/2005/8/layout/list1"/>
    <dgm:cxn modelId="{91813035-C376-5E40-96C3-BA74252C2FDF}" srcId="{9C1AE68B-17D2-E24B-AA1F-00C9593FA674}" destId="{6022A0C8-17CD-C444-86C6-CA83E2352B0B}" srcOrd="0" destOrd="0" parTransId="{E0311A15-C739-FA48-B61D-E65E0D8DC390}" sibTransId="{B9B1B82C-AF7F-1445-9F0B-EBB18321B2CB}"/>
    <dgm:cxn modelId="{573D0592-7722-194D-96E6-EB81AFC32CD5}" srcId="{A3B36722-C96B-9346-9D85-3B7929B73291}" destId="{D4F68F9B-AC5D-A44C-9C4B-848229AEBC4C}" srcOrd="3" destOrd="0" parTransId="{B2C1720E-23C7-F64B-8BCF-AC9DBE12747C}" sibTransId="{03E1DC1E-7110-DE47-BA5F-D7DAE5818E80}"/>
    <dgm:cxn modelId="{0FD15174-A160-BE4B-B216-9937DB97C3BF}" type="presOf" srcId="{B15182F8-497E-1840-B4E1-19123EB6E91E}" destId="{E1BFEE46-199D-0448-8FF2-D9FC4E88DC35}" srcOrd="1" destOrd="0" presId="urn:microsoft.com/office/officeart/2005/8/layout/list1"/>
    <dgm:cxn modelId="{3969C56E-3199-C540-86F8-0E18C18055C0}" srcId="{5820E071-38F2-3941-BB4A-507FAC4665FE}" destId="{8BD3D4B5-A063-7444-B989-13682AA73B8C}" srcOrd="0" destOrd="0" parTransId="{40668039-4052-034F-8351-3EAA988A1288}" sibTransId="{97FE3BE4-977E-444E-A500-84E08FA5140D}"/>
    <dgm:cxn modelId="{B1BDDDF6-E623-AB41-B8FD-947D34D50516}" srcId="{A3B36722-C96B-9346-9D85-3B7929B73291}" destId="{9C1AE68B-17D2-E24B-AA1F-00C9593FA674}" srcOrd="4" destOrd="0" parTransId="{A9324D06-2C53-7B4F-A3C0-7A708B19AEB5}" sibTransId="{D3F7DF3D-FD94-944A-BD84-2A113AC936A3}"/>
    <dgm:cxn modelId="{B382401F-4246-5148-A675-4B67530890B8}" srcId="{D4F68F9B-AC5D-A44C-9C4B-848229AEBC4C}" destId="{DA05E35A-8BE0-D440-8F35-9A305FAB6117}" srcOrd="0" destOrd="0" parTransId="{46B00AD0-20B4-D34E-AC9A-F01A9A12FCC1}" sibTransId="{CD77BBBF-4FBF-1C49-A86E-B979327AB432}"/>
    <dgm:cxn modelId="{85DC525F-80C0-BC42-8EE9-1FBF866D752E}" type="presOf" srcId="{D4F68F9B-AC5D-A44C-9C4B-848229AEBC4C}" destId="{BFBC2915-5831-2E47-B53C-EDBC1E0C5BDE}" srcOrd="0" destOrd="0" presId="urn:microsoft.com/office/officeart/2005/8/layout/list1"/>
    <dgm:cxn modelId="{F8D1D93B-BA7E-0B4C-8D64-BE2F7F39B69A}" type="presParOf" srcId="{8F3322CF-FD93-C141-9A04-15F906B92570}" destId="{9C46118C-2E35-6A41-AEED-99CB15C98367}" srcOrd="0" destOrd="0" presId="urn:microsoft.com/office/officeart/2005/8/layout/list1"/>
    <dgm:cxn modelId="{084AEBEE-5602-8E49-8415-7757DFD33B80}" type="presParOf" srcId="{9C46118C-2E35-6A41-AEED-99CB15C98367}" destId="{00850FAA-4FD4-FA49-94AB-0BE4540E4501}" srcOrd="0" destOrd="0" presId="urn:microsoft.com/office/officeart/2005/8/layout/list1"/>
    <dgm:cxn modelId="{38DF0DA4-30E9-0A40-A5FF-0BDE2E2A0CB0}" type="presParOf" srcId="{9C46118C-2E35-6A41-AEED-99CB15C98367}" destId="{58B9C63B-FDC9-904D-8FA0-33812F819183}" srcOrd="1" destOrd="0" presId="urn:microsoft.com/office/officeart/2005/8/layout/list1"/>
    <dgm:cxn modelId="{3E6A33B8-E48F-BF48-B841-7B2846B4F88A}" type="presParOf" srcId="{8F3322CF-FD93-C141-9A04-15F906B92570}" destId="{88090840-25CC-2346-ACB5-A3035E9EF99C}" srcOrd="1" destOrd="0" presId="urn:microsoft.com/office/officeart/2005/8/layout/list1"/>
    <dgm:cxn modelId="{347348D9-4FD2-8249-BE7A-09FDCF1F3150}" type="presParOf" srcId="{8F3322CF-FD93-C141-9A04-15F906B92570}" destId="{B025D3EA-2C21-7547-8F94-55EB1D668201}" srcOrd="2" destOrd="0" presId="urn:microsoft.com/office/officeart/2005/8/layout/list1"/>
    <dgm:cxn modelId="{B0A584E7-E6BC-C640-9651-BA91E2FBE9BC}" type="presParOf" srcId="{8F3322CF-FD93-C141-9A04-15F906B92570}" destId="{973E6273-D5D8-5144-94F4-966041C1E047}" srcOrd="3" destOrd="0" presId="urn:microsoft.com/office/officeart/2005/8/layout/list1"/>
    <dgm:cxn modelId="{A40F56C7-8AD1-1544-8E38-C4355592D1ED}" type="presParOf" srcId="{8F3322CF-FD93-C141-9A04-15F906B92570}" destId="{2ADFCFB1-1202-AF45-8C6D-2C4104B3B49E}" srcOrd="4" destOrd="0" presId="urn:microsoft.com/office/officeart/2005/8/layout/list1"/>
    <dgm:cxn modelId="{88946221-EA70-5148-A4BA-A3DD323D4DEC}" type="presParOf" srcId="{2ADFCFB1-1202-AF45-8C6D-2C4104B3B49E}" destId="{6F7BFCCE-3013-894C-AFAD-E2483005C540}" srcOrd="0" destOrd="0" presId="urn:microsoft.com/office/officeart/2005/8/layout/list1"/>
    <dgm:cxn modelId="{85EA148C-FE2A-F546-B134-070A7DA5256A}" type="presParOf" srcId="{2ADFCFB1-1202-AF45-8C6D-2C4104B3B49E}" destId="{0E8DD52E-B561-A941-94DA-6C980D0FFD7F}" srcOrd="1" destOrd="0" presId="urn:microsoft.com/office/officeart/2005/8/layout/list1"/>
    <dgm:cxn modelId="{593CFB21-7830-A34D-B6FA-BCE58804B807}" type="presParOf" srcId="{8F3322CF-FD93-C141-9A04-15F906B92570}" destId="{61E21596-38D8-B64D-8791-8CA82540E9C8}" srcOrd="5" destOrd="0" presId="urn:microsoft.com/office/officeart/2005/8/layout/list1"/>
    <dgm:cxn modelId="{19131472-A6F0-024B-B16E-FBFD1071C6C8}" type="presParOf" srcId="{8F3322CF-FD93-C141-9A04-15F906B92570}" destId="{1D1428E2-4291-6949-BBFC-52A48F3A8BC8}" srcOrd="6" destOrd="0" presId="urn:microsoft.com/office/officeart/2005/8/layout/list1"/>
    <dgm:cxn modelId="{659CAA89-7623-B14B-98FE-904B4AEE1741}" type="presParOf" srcId="{8F3322CF-FD93-C141-9A04-15F906B92570}" destId="{45B8A5A7-1334-C34D-A332-01BF47DBB608}" srcOrd="7" destOrd="0" presId="urn:microsoft.com/office/officeart/2005/8/layout/list1"/>
    <dgm:cxn modelId="{78B4813A-8586-6B43-84DB-3BB5846ADFCA}" type="presParOf" srcId="{8F3322CF-FD93-C141-9A04-15F906B92570}" destId="{7CA1253C-397F-0D4D-AD86-9F0D00564F93}" srcOrd="8" destOrd="0" presId="urn:microsoft.com/office/officeart/2005/8/layout/list1"/>
    <dgm:cxn modelId="{BC05B64B-86EF-7E49-B9F9-492D21A7F36A}" type="presParOf" srcId="{7CA1253C-397F-0D4D-AD86-9F0D00564F93}" destId="{A79A47DA-A7BF-854C-BD68-9F96B997690C}" srcOrd="0" destOrd="0" presId="urn:microsoft.com/office/officeart/2005/8/layout/list1"/>
    <dgm:cxn modelId="{52E387F4-6932-174F-95C4-5D3118BE259A}" type="presParOf" srcId="{7CA1253C-397F-0D4D-AD86-9F0D00564F93}" destId="{E1BFEE46-199D-0448-8FF2-D9FC4E88DC35}" srcOrd="1" destOrd="0" presId="urn:microsoft.com/office/officeart/2005/8/layout/list1"/>
    <dgm:cxn modelId="{F2DBF781-4875-5D4E-9C52-3A59C932A300}" type="presParOf" srcId="{8F3322CF-FD93-C141-9A04-15F906B92570}" destId="{A7ABA082-E8DB-B944-8036-5AD124BC9251}" srcOrd="9" destOrd="0" presId="urn:microsoft.com/office/officeart/2005/8/layout/list1"/>
    <dgm:cxn modelId="{F866662F-0E03-FD4F-859D-5C8460103250}" type="presParOf" srcId="{8F3322CF-FD93-C141-9A04-15F906B92570}" destId="{0E272ABD-C697-704C-8360-D34B1D32212E}" srcOrd="10" destOrd="0" presId="urn:microsoft.com/office/officeart/2005/8/layout/list1"/>
    <dgm:cxn modelId="{E0142CB3-3FF0-1B40-829B-CA3A7496BAC7}" type="presParOf" srcId="{8F3322CF-FD93-C141-9A04-15F906B92570}" destId="{3E428953-36E0-3746-AC9E-ECA19070B535}" srcOrd="11" destOrd="0" presId="urn:microsoft.com/office/officeart/2005/8/layout/list1"/>
    <dgm:cxn modelId="{7CA80390-2983-134F-95AB-74B80120BC87}" type="presParOf" srcId="{8F3322CF-FD93-C141-9A04-15F906B92570}" destId="{7B369E7B-BD09-6C4C-B769-AD49BB097F62}" srcOrd="12" destOrd="0" presId="urn:microsoft.com/office/officeart/2005/8/layout/list1"/>
    <dgm:cxn modelId="{76764D0B-B9EC-5C43-AEC4-DECB2F6B0B58}" type="presParOf" srcId="{7B369E7B-BD09-6C4C-B769-AD49BB097F62}" destId="{BFBC2915-5831-2E47-B53C-EDBC1E0C5BDE}" srcOrd="0" destOrd="0" presId="urn:microsoft.com/office/officeart/2005/8/layout/list1"/>
    <dgm:cxn modelId="{1BB58610-1718-254F-BC0F-3F0207E860A3}" type="presParOf" srcId="{7B369E7B-BD09-6C4C-B769-AD49BB097F62}" destId="{C9DE1F9E-3CA7-7A49-842F-111BC1B9972F}" srcOrd="1" destOrd="0" presId="urn:microsoft.com/office/officeart/2005/8/layout/list1"/>
    <dgm:cxn modelId="{197ECC87-4FAB-3D42-96F7-85572134F517}" type="presParOf" srcId="{8F3322CF-FD93-C141-9A04-15F906B92570}" destId="{CF8E231A-7951-1248-84E1-13DFD3A0CA08}" srcOrd="13" destOrd="0" presId="urn:microsoft.com/office/officeart/2005/8/layout/list1"/>
    <dgm:cxn modelId="{B5FE70D6-E4C5-274F-A58F-9B99E364E01E}" type="presParOf" srcId="{8F3322CF-FD93-C141-9A04-15F906B92570}" destId="{548F8F6D-95E2-0B40-9A2A-A65AE69DE649}" srcOrd="14" destOrd="0" presId="urn:microsoft.com/office/officeart/2005/8/layout/list1"/>
    <dgm:cxn modelId="{311DD458-BF61-A446-94CF-0ECC4D030AAD}" type="presParOf" srcId="{8F3322CF-FD93-C141-9A04-15F906B92570}" destId="{6134E0CE-F55C-1347-ABAD-EBB9C5A4D0CA}" srcOrd="15" destOrd="0" presId="urn:microsoft.com/office/officeart/2005/8/layout/list1"/>
    <dgm:cxn modelId="{855BB868-3B11-9A4F-ADAE-D85EA93461AE}" type="presParOf" srcId="{8F3322CF-FD93-C141-9A04-15F906B92570}" destId="{12E51136-8029-CA4A-A653-C14BCBEF650E}" srcOrd="16" destOrd="0" presId="urn:microsoft.com/office/officeart/2005/8/layout/list1"/>
    <dgm:cxn modelId="{3F7CD4A9-4805-AB41-889E-4F492E248AFB}" type="presParOf" srcId="{12E51136-8029-CA4A-A653-C14BCBEF650E}" destId="{F47205C1-8B6C-FB4E-987C-F26CCBB36EB2}" srcOrd="0" destOrd="0" presId="urn:microsoft.com/office/officeart/2005/8/layout/list1"/>
    <dgm:cxn modelId="{72E92A5A-929D-AD47-8847-841D8EC4C5A1}" type="presParOf" srcId="{12E51136-8029-CA4A-A653-C14BCBEF650E}" destId="{273F076C-830C-014E-B8F1-2B61109BBA13}" srcOrd="1" destOrd="0" presId="urn:microsoft.com/office/officeart/2005/8/layout/list1"/>
    <dgm:cxn modelId="{3979927F-A287-B04A-A059-42E67F07D42A}" type="presParOf" srcId="{8F3322CF-FD93-C141-9A04-15F906B92570}" destId="{49CAB287-3B56-E147-92B3-8CEBF5986F69}" srcOrd="17" destOrd="0" presId="urn:microsoft.com/office/officeart/2005/8/layout/list1"/>
    <dgm:cxn modelId="{F76D1294-D81F-D04E-92F0-ECD85790FCEE}" type="presParOf" srcId="{8F3322CF-FD93-C141-9A04-15F906B92570}" destId="{BD78A8FA-A4AB-6846-A676-D829672FB89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F2477C-C456-0445-8896-8812FEC50DAA}" type="doc">
      <dgm:prSet loTypeId="urn:microsoft.com/office/officeart/2005/8/layout/lis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5E7356-ED44-F048-9BB6-1E44CBD1A8A3}">
      <dgm:prSet custT="1"/>
      <dgm:spPr/>
      <dgm:t>
        <a:bodyPr/>
        <a:lstStyle/>
        <a:p>
          <a:pPr rtl="0"/>
          <a:r>
            <a:rPr lang="en-GB" sz="2400" dirty="0" smtClean="0"/>
            <a:t>Analysis of impact area</a:t>
          </a:r>
          <a:endParaRPr lang="en-GB" sz="2400" dirty="0"/>
        </a:p>
      </dgm:t>
    </dgm:pt>
    <dgm:pt modelId="{9B384041-2F24-2649-BE16-6BA96C6D8FD1}" type="parTrans" cxnId="{0FF82248-DC54-AD4C-A1E8-F71B90865427}">
      <dgm:prSet/>
      <dgm:spPr/>
      <dgm:t>
        <a:bodyPr/>
        <a:lstStyle/>
        <a:p>
          <a:endParaRPr lang="en-US" sz="2000"/>
        </a:p>
      </dgm:t>
    </dgm:pt>
    <dgm:pt modelId="{5CBDA71D-85D1-464E-AAD0-EC7776E2CFB8}" type="sibTrans" cxnId="{0FF82248-DC54-AD4C-A1E8-F71B90865427}">
      <dgm:prSet/>
      <dgm:spPr/>
      <dgm:t>
        <a:bodyPr/>
        <a:lstStyle/>
        <a:p>
          <a:endParaRPr lang="en-US" sz="2000"/>
        </a:p>
      </dgm:t>
    </dgm:pt>
    <dgm:pt modelId="{F559CE43-2D1D-9D4B-9295-31196C99A3CD}">
      <dgm:prSet custT="1"/>
      <dgm:spPr/>
      <dgm:t>
        <a:bodyPr/>
        <a:lstStyle/>
        <a:p>
          <a:pPr rtl="0"/>
          <a:r>
            <a:rPr lang="en-GB" sz="1800" dirty="0" smtClean="0"/>
            <a:t>Expected </a:t>
          </a:r>
          <a:r>
            <a:rPr lang="en-GB" sz="1800" dirty="0" smtClean="0">
              <a:solidFill>
                <a:srgbClr val="4F81BD"/>
              </a:solidFill>
            </a:rPr>
            <a:t>project project impacts</a:t>
          </a:r>
          <a:endParaRPr lang="en-GB" sz="1800" dirty="0">
            <a:solidFill>
              <a:srgbClr val="4F81BD"/>
            </a:solidFill>
          </a:endParaRPr>
        </a:p>
      </dgm:t>
    </dgm:pt>
    <dgm:pt modelId="{539DC14B-3E72-054E-BFFD-B9A3A80247C8}" type="parTrans" cxnId="{65889851-36B0-424E-8C16-8B9249B1D465}">
      <dgm:prSet/>
      <dgm:spPr/>
      <dgm:t>
        <a:bodyPr/>
        <a:lstStyle/>
        <a:p>
          <a:endParaRPr lang="en-US" sz="2000"/>
        </a:p>
      </dgm:t>
    </dgm:pt>
    <dgm:pt modelId="{CC6270A3-42B9-0E47-9C3C-CC05F4F5B473}" type="sibTrans" cxnId="{65889851-36B0-424E-8C16-8B9249B1D465}">
      <dgm:prSet/>
      <dgm:spPr/>
      <dgm:t>
        <a:bodyPr/>
        <a:lstStyle/>
        <a:p>
          <a:endParaRPr lang="en-US" sz="2000"/>
        </a:p>
      </dgm:t>
    </dgm:pt>
    <dgm:pt modelId="{93FCC02D-93F1-D542-A450-265A0EF26A62}">
      <dgm:prSet custT="1"/>
      <dgm:spPr/>
      <dgm:t>
        <a:bodyPr/>
        <a:lstStyle/>
        <a:p>
          <a:pPr rtl="0"/>
          <a:r>
            <a:rPr lang="en-GB" sz="2400" dirty="0" smtClean="0"/>
            <a:t>Classification of impact level based on:</a:t>
          </a:r>
          <a:endParaRPr lang="en-GB" sz="2400" dirty="0"/>
        </a:p>
      </dgm:t>
    </dgm:pt>
    <dgm:pt modelId="{4AC082C8-AF74-AB41-8D7D-9A6188233C90}" type="parTrans" cxnId="{B9895664-FF25-D546-8068-0A9844380304}">
      <dgm:prSet/>
      <dgm:spPr/>
      <dgm:t>
        <a:bodyPr/>
        <a:lstStyle/>
        <a:p>
          <a:endParaRPr lang="en-US" sz="2000"/>
        </a:p>
      </dgm:t>
    </dgm:pt>
    <dgm:pt modelId="{59DDA7AD-D648-5B4B-B32C-44995CEEC1D5}" type="sibTrans" cxnId="{B9895664-FF25-D546-8068-0A9844380304}">
      <dgm:prSet/>
      <dgm:spPr/>
      <dgm:t>
        <a:bodyPr/>
        <a:lstStyle/>
        <a:p>
          <a:endParaRPr lang="en-US" sz="2000"/>
        </a:p>
      </dgm:t>
    </dgm:pt>
    <dgm:pt modelId="{892DB257-F9F5-8C44-BCC1-F6178AFC975A}">
      <dgm:prSet custT="1"/>
      <dgm:spPr/>
      <dgm:t>
        <a:bodyPr/>
        <a:lstStyle/>
        <a:p>
          <a:pPr rtl="0"/>
          <a:r>
            <a:rPr lang="en-GB" sz="1800" dirty="0" smtClean="0">
              <a:solidFill>
                <a:srgbClr val="4F81BD"/>
              </a:solidFill>
            </a:rPr>
            <a:t>Innovation </a:t>
          </a:r>
          <a:r>
            <a:rPr lang="en-GB" sz="1800" dirty="0" smtClean="0">
              <a:solidFill>
                <a:srgbClr val="4F81BD"/>
              </a:solidFill>
            </a:rPr>
            <a:t>potential </a:t>
          </a:r>
          <a:r>
            <a:rPr lang="en-GB" sz="1800" dirty="0" smtClean="0">
              <a:solidFill>
                <a:schemeClr val="tx1"/>
              </a:solidFill>
            </a:rPr>
            <a:t>(e</a:t>
          </a:r>
          <a:r>
            <a:rPr lang="en-GB" sz="1800" dirty="0" smtClean="0"/>
            <a:t>xtent </a:t>
          </a:r>
          <a:r>
            <a:rPr lang="en-GB" sz="1800" dirty="0" smtClean="0"/>
            <a:t>to which the result can bring benefit within three years after the end of the </a:t>
          </a:r>
          <a:r>
            <a:rPr lang="en-GB" sz="1800" dirty="0" smtClean="0"/>
            <a:t>project)</a:t>
          </a:r>
          <a:endParaRPr lang="en-GB" sz="1800" dirty="0"/>
        </a:p>
      </dgm:t>
    </dgm:pt>
    <dgm:pt modelId="{B7D42854-8AE9-E442-8C8E-7066E43EBEF3}" type="parTrans" cxnId="{021206C6-157F-3540-852B-7BD4DF538665}">
      <dgm:prSet/>
      <dgm:spPr/>
      <dgm:t>
        <a:bodyPr/>
        <a:lstStyle/>
        <a:p>
          <a:endParaRPr lang="en-US" sz="2000"/>
        </a:p>
      </dgm:t>
    </dgm:pt>
    <dgm:pt modelId="{38EBDDD6-4344-1C40-81F9-44D7266B906F}" type="sibTrans" cxnId="{021206C6-157F-3540-852B-7BD4DF538665}">
      <dgm:prSet/>
      <dgm:spPr/>
      <dgm:t>
        <a:bodyPr/>
        <a:lstStyle/>
        <a:p>
          <a:endParaRPr lang="en-US" sz="2000"/>
        </a:p>
      </dgm:t>
    </dgm:pt>
    <dgm:pt modelId="{88277568-5E46-234D-8E0C-D78B064B7CB8}">
      <dgm:prSet custT="1"/>
      <dgm:spPr/>
      <dgm:t>
        <a:bodyPr/>
        <a:lstStyle/>
        <a:p>
          <a:pPr rtl="0"/>
          <a:r>
            <a:rPr lang="en-GB" sz="1800" dirty="0" smtClean="0">
              <a:solidFill>
                <a:srgbClr val="4F81BD"/>
              </a:solidFill>
            </a:rPr>
            <a:t>Innovation </a:t>
          </a:r>
          <a:r>
            <a:rPr lang="en-GB" sz="1800" dirty="0" smtClean="0">
              <a:solidFill>
                <a:srgbClr val="4F81BD"/>
              </a:solidFill>
            </a:rPr>
            <a:t>capacity</a:t>
          </a:r>
          <a:r>
            <a:rPr lang="en-GB" sz="1800" dirty="0" smtClean="0"/>
            <a:t> (extent </a:t>
          </a:r>
          <a:r>
            <a:rPr lang="en-GB" sz="1800" dirty="0" smtClean="0"/>
            <a:t>to which the result can generate further innovation </a:t>
          </a:r>
          <a:r>
            <a:rPr lang="en-GB" sz="1800" dirty="0" smtClean="0">
              <a:solidFill>
                <a:schemeClr val="accent1"/>
              </a:solidFill>
            </a:rPr>
            <a:t>outside</a:t>
          </a:r>
          <a:r>
            <a:rPr lang="en-GB" sz="1800" dirty="0" smtClean="0"/>
            <a:t> the project goals or to external parties within </a:t>
          </a:r>
          <a:r>
            <a:rPr lang="en-GB" sz="1800" dirty="0" smtClean="0"/>
            <a:t>three years)</a:t>
          </a:r>
          <a:endParaRPr lang="en-GB" sz="1800" dirty="0"/>
        </a:p>
      </dgm:t>
    </dgm:pt>
    <dgm:pt modelId="{57AE1550-E45B-D148-834D-549892A70211}" type="parTrans" cxnId="{70F1769A-AAC6-894E-8081-69A5399151B5}">
      <dgm:prSet/>
      <dgm:spPr/>
      <dgm:t>
        <a:bodyPr/>
        <a:lstStyle/>
        <a:p>
          <a:endParaRPr lang="en-US" sz="2000"/>
        </a:p>
      </dgm:t>
    </dgm:pt>
    <dgm:pt modelId="{D3F51FF1-ED3E-8F4D-AFDA-B73CF1023F67}" type="sibTrans" cxnId="{70F1769A-AAC6-894E-8081-69A5399151B5}">
      <dgm:prSet/>
      <dgm:spPr/>
      <dgm:t>
        <a:bodyPr/>
        <a:lstStyle/>
        <a:p>
          <a:endParaRPr lang="en-US" sz="2000"/>
        </a:p>
      </dgm:t>
    </dgm:pt>
    <dgm:pt modelId="{040F2E34-9C1E-D84E-BCB3-383688B38A56}">
      <dgm:prSet custT="1"/>
      <dgm:spPr/>
      <dgm:t>
        <a:bodyPr/>
        <a:lstStyle/>
        <a:p>
          <a:pPr rtl="0"/>
          <a:r>
            <a:rPr lang="en-GB" sz="2400" dirty="0" smtClean="0"/>
            <a:t>Classification of exploitability level, defined as the use of results </a:t>
          </a:r>
          <a:r>
            <a:rPr lang="en-GB" sz="2400" dirty="0" smtClean="0"/>
            <a:t>in:</a:t>
          </a:r>
          <a:endParaRPr lang="en-GB" sz="2400" dirty="0"/>
        </a:p>
      </dgm:t>
    </dgm:pt>
    <dgm:pt modelId="{81D029C4-A81A-3D4E-AE2D-5E5E36251B2A}" type="parTrans" cxnId="{48A73C51-B687-1840-9685-531900371CE9}">
      <dgm:prSet/>
      <dgm:spPr/>
      <dgm:t>
        <a:bodyPr/>
        <a:lstStyle/>
        <a:p>
          <a:endParaRPr lang="en-US" sz="2000"/>
        </a:p>
      </dgm:t>
    </dgm:pt>
    <dgm:pt modelId="{3FEC6D95-23D4-CC41-B655-7C5DB0578FD8}" type="sibTrans" cxnId="{48A73C51-B687-1840-9685-531900371CE9}">
      <dgm:prSet/>
      <dgm:spPr/>
      <dgm:t>
        <a:bodyPr/>
        <a:lstStyle/>
        <a:p>
          <a:endParaRPr lang="en-US" sz="2000"/>
        </a:p>
      </dgm:t>
    </dgm:pt>
    <dgm:pt modelId="{1C41F8B0-8E8A-3346-B033-AE6985AC11ED}">
      <dgm:prSet custT="1"/>
      <dgm:spPr/>
      <dgm:t>
        <a:bodyPr/>
        <a:lstStyle/>
        <a:p>
          <a:pPr rtl="0"/>
          <a:r>
            <a:rPr lang="en-GB" sz="1800" smtClean="0"/>
            <a:t>Developing/creating/marketing product/services/processes</a:t>
          </a:r>
          <a:endParaRPr lang="en-GB" sz="1800"/>
        </a:p>
      </dgm:t>
    </dgm:pt>
    <dgm:pt modelId="{F66AD64C-44F8-5F45-918A-928993743965}" type="parTrans" cxnId="{B786F2D6-2CB6-2646-9E31-BBA188F46BB3}">
      <dgm:prSet/>
      <dgm:spPr/>
      <dgm:t>
        <a:bodyPr/>
        <a:lstStyle/>
        <a:p>
          <a:endParaRPr lang="en-US" sz="2000"/>
        </a:p>
      </dgm:t>
    </dgm:pt>
    <dgm:pt modelId="{352E35D9-97C6-6F4A-A7E0-2FF68F19AF61}" type="sibTrans" cxnId="{B786F2D6-2CB6-2646-9E31-BBA188F46BB3}">
      <dgm:prSet/>
      <dgm:spPr/>
      <dgm:t>
        <a:bodyPr/>
        <a:lstStyle/>
        <a:p>
          <a:endParaRPr lang="en-US" sz="2000"/>
        </a:p>
      </dgm:t>
    </dgm:pt>
    <dgm:pt modelId="{4BF35E47-EF17-3543-8A32-F6AEA4CA3A3C}">
      <dgm:prSet custT="1"/>
      <dgm:spPr/>
      <dgm:t>
        <a:bodyPr/>
        <a:lstStyle/>
        <a:p>
          <a:pPr rtl="0"/>
          <a:r>
            <a:rPr lang="en-GB" sz="1800" dirty="0" smtClean="0"/>
            <a:t>Internal use within the EGI federation or </a:t>
          </a:r>
          <a:r>
            <a:rPr lang="en-GB" sz="1800" dirty="0" smtClean="0"/>
            <a:t>for external use and commercial use</a:t>
          </a:r>
          <a:endParaRPr lang="en-GB" sz="1800" dirty="0"/>
        </a:p>
      </dgm:t>
    </dgm:pt>
    <dgm:pt modelId="{8E47A6BB-8958-3E4A-98B4-71D51334BFA8}" type="parTrans" cxnId="{7562793F-6F26-3148-B821-BCAC5DEE9CC2}">
      <dgm:prSet/>
      <dgm:spPr/>
      <dgm:t>
        <a:bodyPr/>
        <a:lstStyle/>
        <a:p>
          <a:endParaRPr lang="en-US" sz="2000"/>
        </a:p>
      </dgm:t>
    </dgm:pt>
    <dgm:pt modelId="{5383F485-A810-8246-9E48-005FB5DEE642}" type="sibTrans" cxnId="{7562793F-6F26-3148-B821-BCAC5DEE9CC2}">
      <dgm:prSet/>
      <dgm:spPr/>
      <dgm:t>
        <a:bodyPr/>
        <a:lstStyle/>
        <a:p>
          <a:endParaRPr lang="en-US" sz="2000"/>
        </a:p>
      </dgm:t>
    </dgm:pt>
    <dgm:pt modelId="{940B0F4A-9AC5-764A-8B42-8C198CA62379}">
      <dgm:prSet custT="1"/>
      <dgm:spPr/>
      <dgm:t>
        <a:bodyPr/>
        <a:lstStyle/>
        <a:p>
          <a:pPr rtl="0"/>
          <a:r>
            <a:rPr lang="en-GB" sz="1800" dirty="0" smtClean="0"/>
            <a:t>Relevance to the </a:t>
          </a:r>
          <a:r>
            <a:rPr lang="en-GB" sz="1800" dirty="0" smtClean="0">
              <a:solidFill>
                <a:srgbClr val="4F81BD"/>
              </a:solidFill>
            </a:rPr>
            <a:t>European Open Science Cloud EC initiative</a:t>
          </a:r>
          <a:endParaRPr lang="en-GB" sz="1800" dirty="0">
            <a:solidFill>
              <a:srgbClr val="4F81BD"/>
            </a:solidFill>
          </a:endParaRPr>
        </a:p>
      </dgm:t>
    </dgm:pt>
    <dgm:pt modelId="{2955F6A8-CF3F-FD46-A9B6-B48CFC75B33E}" type="parTrans" cxnId="{C9CE1553-1522-AC43-9D7F-9165A4B0DD52}">
      <dgm:prSet/>
      <dgm:spPr/>
      <dgm:t>
        <a:bodyPr/>
        <a:lstStyle/>
        <a:p>
          <a:endParaRPr lang="en-US" sz="2000"/>
        </a:p>
      </dgm:t>
    </dgm:pt>
    <dgm:pt modelId="{E97D3546-B2BE-9640-8C31-C0A7F6C280E3}" type="sibTrans" cxnId="{C9CE1553-1522-AC43-9D7F-9165A4B0DD52}">
      <dgm:prSet/>
      <dgm:spPr/>
      <dgm:t>
        <a:bodyPr/>
        <a:lstStyle/>
        <a:p>
          <a:endParaRPr lang="en-US" sz="2000"/>
        </a:p>
      </dgm:t>
    </dgm:pt>
    <dgm:pt modelId="{8B3FA82E-F550-CF43-B649-DB11F73B59CD}">
      <dgm:prSet custT="1"/>
      <dgm:spPr/>
      <dgm:t>
        <a:bodyPr/>
        <a:lstStyle/>
        <a:p>
          <a:pPr rtl="0"/>
          <a:r>
            <a:rPr lang="en-GB" sz="1800" dirty="0" smtClean="0"/>
            <a:t>Impact on </a:t>
          </a:r>
          <a:r>
            <a:rPr lang="en-GB" sz="1800" dirty="0" smtClean="0">
              <a:solidFill>
                <a:srgbClr val="4F81BD"/>
              </a:solidFill>
            </a:rPr>
            <a:t>science, economic growth and societal challenges</a:t>
          </a:r>
          <a:endParaRPr lang="en-GB" sz="1800" dirty="0">
            <a:solidFill>
              <a:srgbClr val="4F81BD"/>
            </a:solidFill>
          </a:endParaRPr>
        </a:p>
      </dgm:t>
    </dgm:pt>
    <dgm:pt modelId="{6A105057-E66B-5D47-AFD9-A4F74130D07F}" type="parTrans" cxnId="{AB501FE5-7DAD-6240-9783-2B0D312BA955}">
      <dgm:prSet/>
      <dgm:spPr/>
      <dgm:t>
        <a:bodyPr/>
        <a:lstStyle/>
        <a:p>
          <a:endParaRPr lang="en-US" sz="2000"/>
        </a:p>
      </dgm:t>
    </dgm:pt>
    <dgm:pt modelId="{F51EFC09-613A-9F47-B1F7-85021FDF8D96}" type="sibTrans" cxnId="{AB501FE5-7DAD-6240-9783-2B0D312BA955}">
      <dgm:prSet/>
      <dgm:spPr/>
      <dgm:t>
        <a:bodyPr/>
        <a:lstStyle/>
        <a:p>
          <a:endParaRPr lang="en-US" sz="2000"/>
        </a:p>
      </dgm:t>
    </dgm:pt>
    <dgm:pt modelId="{2EDC85D3-6036-3C4D-B4D7-1BDD000E1663}" type="pres">
      <dgm:prSet presAssocID="{81F2477C-C456-0445-8896-8812FEC50D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CC5FC4-59BA-7A43-8842-B0A289788BC5}" type="pres">
      <dgm:prSet presAssocID="{9F5E7356-ED44-F048-9BB6-1E44CBD1A8A3}" presName="parentLin" presStyleCnt="0"/>
      <dgm:spPr/>
    </dgm:pt>
    <dgm:pt modelId="{C29DDF87-4E04-724B-9BE5-BE78F60B0722}" type="pres">
      <dgm:prSet presAssocID="{9F5E7356-ED44-F048-9BB6-1E44CBD1A8A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B33CD6-8C41-7E45-B53B-51A9D0170ABE}" type="pres">
      <dgm:prSet presAssocID="{9F5E7356-ED44-F048-9BB6-1E44CBD1A8A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6CAFA-F5BD-9744-BCA9-01AE888C0B6E}" type="pres">
      <dgm:prSet presAssocID="{9F5E7356-ED44-F048-9BB6-1E44CBD1A8A3}" presName="negativeSpace" presStyleCnt="0"/>
      <dgm:spPr/>
    </dgm:pt>
    <dgm:pt modelId="{CBB7E538-D466-F145-9B76-A10824DA638D}" type="pres">
      <dgm:prSet presAssocID="{9F5E7356-ED44-F048-9BB6-1E44CBD1A8A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70729-DF68-0940-9390-70FE23B11846}" type="pres">
      <dgm:prSet presAssocID="{5CBDA71D-85D1-464E-AAD0-EC7776E2CFB8}" presName="spaceBetweenRectangles" presStyleCnt="0"/>
      <dgm:spPr/>
    </dgm:pt>
    <dgm:pt modelId="{4B561B67-3F75-884C-8615-485ED31FE870}" type="pres">
      <dgm:prSet presAssocID="{93FCC02D-93F1-D542-A450-265A0EF26A62}" presName="parentLin" presStyleCnt="0"/>
      <dgm:spPr/>
    </dgm:pt>
    <dgm:pt modelId="{4FB765F3-346A-A94B-B538-A305814E340E}" type="pres">
      <dgm:prSet presAssocID="{93FCC02D-93F1-D542-A450-265A0EF26A6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A73CC0E-CB2C-6D40-813C-2C71BAF176CF}" type="pres">
      <dgm:prSet presAssocID="{93FCC02D-93F1-D542-A450-265A0EF26A6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8A978-D4ED-BD49-BD5A-89BB7CC3B1D8}" type="pres">
      <dgm:prSet presAssocID="{93FCC02D-93F1-D542-A450-265A0EF26A62}" presName="negativeSpace" presStyleCnt="0"/>
      <dgm:spPr/>
    </dgm:pt>
    <dgm:pt modelId="{8151B7A5-2AEE-284F-AA7A-263C411C084F}" type="pres">
      <dgm:prSet presAssocID="{93FCC02D-93F1-D542-A450-265A0EF26A6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A321E-A2EC-374B-B398-19D5D13EA230}" type="pres">
      <dgm:prSet presAssocID="{59DDA7AD-D648-5B4B-B32C-44995CEEC1D5}" presName="spaceBetweenRectangles" presStyleCnt="0"/>
      <dgm:spPr/>
    </dgm:pt>
    <dgm:pt modelId="{261D899B-CFC3-6D4A-B206-C2F739E84E2C}" type="pres">
      <dgm:prSet presAssocID="{040F2E34-9C1E-D84E-BCB3-383688B38A56}" presName="parentLin" presStyleCnt="0"/>
      <dgm:spPr/>
    </dgm:pt>
    <dgm:pt modelId="{601FCAB6-3F52-014A-A7F3-A57B3009A6B4}" type="pres">
      <dgm:prSet presAssocID="{040F2E34-9C1E-D84E-BCB3-383688B38A5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B1B2A74-E49D-994C-9958-30BCDA1FE34C}" type="pres">
      <dgm:prSet presAssocID="{040F2E34-9C1E-D84E-BCB3-383688B38A56}" presName="parentText" presStyleLbl="node1" presStyleIdx="2" presStyleCnt="3" custScaleX="1422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BEE55-7473-8643-AABF-7E5048B430D9}" type="pres">
      <dgm:prSet presAssocID="{040F2E34-9C1E-D84E-BCB3-383688B38A56}" presName="negativeSpace" presStyleCnt="0"/>
      <dgm:spPr/>
    </dgm:pt>
    <dgm:pt modelId="{17A8C2DE-2D72-1940-AC48-4B94577BA903}" type="pres">
      <dgm:prSet presAssocID="{040F2E34-9C1E-D84E-BCB3-383688B38A5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B32210-D643-A842-A62A-96BD6DBA8724}" type="presOf" srcId="{93FCC02D-93F1-D542-A450-265A0EF26A62}" destId="{4FB765F3-346A-A94B-B538-A305814E340E}" srcOrd="0" destOrd="0" presId="urn:microsoft.com/office/officeart/2005/8/layout/list1"/>
    <dgm:cxn modelId="{B786F2D6-2CB6-2646-9E31-BBA188F46BB3}" srcId="{040F2E34-9C1E-D84E-BCB3-383688B38A56}" destId="{1C41F8B0-8E8A-3346-B033-AE6985AC11ED}" srcOrd="0" destOrd="0" parTransId="{F66AD64C-44F8-5F45-918A-928993743965}" sibTransId="{352E35D9-97C6-6F4A-A7E0-2FF68F19AF61}"/>
    <dgm:cxn modelId="{7562793F-6F26-3148-B821-BCAC5DEE9CC2}" srcId="{040F2E34-9C1E-D84E-BCB3-383688B38A56}" destId="{4BF35E47-EF17-3543-8A32-F6AEA4CA3A3C}" srcOrd="1" destOrd="0" parTransId="{8E47A6BB-8958-3E4A-98B4-71D51334BFA8}" sibTransId="{5383F485-A810-8246-9E48-005FB5DEE642}"/>
    <dgm:cxn modelId="{48A73C51-B687-1840-9685-531900371CE9}" srcId="{81F2477C-C456-0445-8896-8812FEC50DAA}" destId="{040F2E34-9C1E-D84E-BCB3-383688B38A56}" srcOrd="2" destOrd="0" parTransId="{81D029C4-A81A-3D4E-AE2D-5E5E36251B2A}" sibTransId="{3FEC6D95-23D4-CC41-B655-7C5DB0578FD8}"/>
    <dgm:cxn modelId="{31D85B97-76DD-D148-AFCD-52686D63D570}" type="presOf" srcId="{9F5E7356-ED44-F048-9BB6-1E44CBD1A8A3}" destId="{F2B33CD6-8C41-7E45-B53B-51A9D0170ABE}" srcOrd="1" destOrd="0" presId="urn:microsoft.com/office/officeart/2005/8/layout/list1"/>
    <dgm:cxn modelId="{0FF82248-DC54-AD4C-A1E8-F71B90865427}" srcId="{81F2477C-C456-0445-8896-8812FEC50DAA}" destId="{9F5E7356-ED44-F048-9BB6-1E44CBD1A8A3}" srcOrd="0" destOrd="0" parTransId="{9B384041-2F24-2649-BE16-6BA96C6D8FD1}" sibTransId="{5CBDA71D-85D1-464E-AAD0-EC7776E2CFB8}"/>
    <dgm:cxn modelId="{59411048-A561-2C4F-BB4A-9FB83E341182}" type="presOf" srcId="{F559CE43-2D1D-9D4B-9295-31196C99A3CD}" destId="{CBB7E538-D466-F145-9B76-A10824DA638D}" srcOrd="0" destOrd="0" presId="urn:microsoft.com/office/officeart/2005/8/layout/list1"/>
    <dgm:cxn modelId="{A8F48C6B-08E1-4048-B2C7-17DD0E46715D}" type="presOf" srcId="{892DB257-F9F5-8C44-BCC1-F6178AFC975A}" destId="{8151B7A5-2AEE-284F-AA7A-263C411C084F}" srcOrd="0" destOrd="0" presId="urn:microsoft.com/office/officeart/2005/8/layout/list1"/>
    <dgm:cxn modelId="{5782202E-E11B-3846-A8BE-12BD3CB43ED6}" type="presOf" srcId="{93FCC02D-93F1-D542-A450-265A0EF26A62}" destId="{AA73CC0E-CB2C-6D40-813C-2C71BAF176CF}" srcOrd="1" destOrd="0" presId="urn:microsoft.com/office/officeart/2005/8/layout/list1"/>
    <dgm:cxn modelId="{705117FD-4AA6-1E46-95D8-FA92EC7B041B}" type="presOf" srcId="{88277568-5E46-234D-8E0C-D78B064B7CB8}" destId="{8151B7A5-2AEE-284F-AA7A-263C411C084F}" srcOrd="0" destOrd="1" presId="urn:microsoft.com/office/officeart/2005/8/layout/list1"/>
    <dgm:cxn modelId="{AB501FE5-7DAD-6240-9783-2B0D312BA955}" srcId="{9F5E7356-ED44-F048-9BB6-1E44CBD1A8A3}" destId="{8B3FA82E-F550-CF43-B649-DB11F73B59CD}" srcOrd="1" destOrd="0" parTransId="{6A105057-E66B-5D47-AFD9-A4F74130D07F}" sibTransId="{F51EFC09-613A-9F47-B1F7-85021FDF8D96}"/>
    <dgm:cxn modelId="{EF4D007C-0173-A64B-ADE5-61BD8718A20D}" type="presOf" srcId="{8B3FA82E-F550-CF43-B649-DB11F73B59CD}" destId="{CBB7E538-D466-F145-9B76-A10824DA638D}" srcOrd="0" destOrd="1" presId="urn:microsoft.com/office/officeart/2005/8/layout/list1"/>
    <dgm:cxn modelId="{021206C6-157F-3540-852B-7BD4DF538665}" srcId="{93FCC02D-93F1-D542-A450-265A0EF26A62}" destId="{892DB257-F9F5-8C44-BCC1-F6178AFC975A}" srcOrd="0" destOrd="0" parTransId="{B7D42854-8AE9-E442-8C8E-7066E43EBEF3}" sibTransId="{38EBDDD6-4344-1C40-81F9-44D7266B906F}"/>
    <dgm:cxn modelId="{C0752737-481C-9F47-83DC-A67C0C54E18E}" type="presOf" srcId="{4BF35E47-EF17-3543-8A32-F6AEA4CA3A3C}" destId="{17A8C2DE-2D72-1940-AC48-4B94577BA903}" srcOrd="0" destOrd="1" presId="urn:microsoft.com/office/officeart/2005/8/layout/list1"/>
    <dgm:cxn modelId="{028831C8-224E-FD4F-9528-6379D3797D97}" type="presOf" srcId="{9F5E7356-ED44-F048-9BB6-1E44CBD1A8A3}" destId="{C29DDF87-4E04-724B-9BE5-BE78F60B0722}" srcOrd="0" destOrd="0" presId="urn:microsoft.com/office/officeart/2005/8/layout/list1"/>
    <dgm:cxn modelId="{B9895664-FF25-D546-8068-0A9844380304}" srcId="{81F2477C-C456-0445-8896-8812FEC50DAA}" destId="{93FCC02D-93F1-D542-A450-265A0EF26A62}" srcOrd="1" destOrd="0" parTransId="{4AC082C8-AF74-AB41-8D7D-9A6188233C90}" sibTransId="{59DDA7AD-D648-5B4B-B32C-44995CEEC1D5}"/>
    <dgm:cxn modelId="{65889851-36B0-424E-8C16-8B9249B1D465}" srcId="{9F5E7356-ED44-F048-9BB6-1E44CBD1A8A3}" destId="{F559CE43-2D1D-9D4B-9295-31196C99A3CD}" srcOrd="0" destOrd="0" parTransId="{539DC14B-3E72-054E-BFFD-B9A3A80247C8}" sibTransId="{CC6270A3-42B9-0E47-9C3C-CC05F4F5B473}"/>
    <dgm:cxn modelId="{70F1769A-AAC6-894E-8081-69A5399151B5}" srcId="{93FCC02D-93F1-D542-A450-265A0EF26A62}" destId="{88277568-5E46-234D-8E0C-D78B064B7CB8}" srcOrd="1" destOrd="0" parTransId="{57AE1550-E45B-D148-834D-549892A70211}" sibTransId="{D3F51FF1-ED3E-8F4D-AFDA-B73CF1023F67}"/>
    <dgm:cxn modelId="{0ED0694F-E68E-8946-8E67-FE4E9C73579C}" type="presOf" srcId="{81F2477C-C456-0445-8896-8812FEC50DAA}" destId="{2EDC85D3-6036-3C4D-B4D7-1BDD000E1663}" srcOrd="0" destOrd="0" presId="urn:microsoft.com/office/officeart/2005/8/layout/list1"/>
    <dgm:cxn modelId="{C9CE1553-1522-AC43-9D7F-9165A4B0DD52}" srcId="{9F5E7356-ED44-F048-9BB6-1E44CBD1A8A3}" destId="{940B0F4A-9AC5-764A-8B42-8C198CA62379}" srcOrd="2" destOrd="0" parTransId="{2955F6A8-CF3F-FD46-A9B6-B48CFC75B33E}" sibTransId="{E97D3546-B2BE-9640-8C31-C0A7F6C280E3}"/>
    <dgm:cxn modelId="{6C3B599C-429A-7247-A208-F31A50B4AC1D}" type="presOf" srcId="{040F2E34-9C1E-D84E-BCB3-383688B38A56}" destId="{601FCAB6-3F52-014A-A7F3-A57B3009A6B4}" srcOrd="0" destOrd="0" presId="urn:microsoft.com/office/officeart/2005/8/layout/list1"/>
    <dgm:cxn modelId="{D85BD03A-84AE-F34B-8099-178A8811C4D6}" type="presOf" srcId="{1C41F8B0-8E8A-3346-B033-AE6985AC11ED}" destId="{17A8C2DE-2D72-1940-AC48-4B94577BA903}" srcOrd="0" destOrd="0" presId="urn:microsoft.com/office/officeart/2005/8/layout/list1"/>
    <dgm:cxn modelId="{5126EF1A-BB50-FD4C-A2F0-A1E99031915A}" type="presOf" srcId="{040F2E34-9C1E-D84E-BCB3-383688B38A56}" destId="{EB1B2A74-E49D-994C-9958-30BCDA1FE34C}" srcOrd="1" destOrd="0" presId="urn:microsoft.com/office/officeart/2005/8/layout/list1"/>
    <dgm:cxn modelId="{3D029605-0E62-E64F-8B2D-7A918BB61EAB}" type="presOf" srcId="{940B0F4A-9AC5-764A-8B42-8C198CA62379}" destId="{CBB7E538-D466-F145-9B76-A10824DA638D}" srcOrd="0" destOrd="2" presId="urn:microsoft.com/office/officeart/2005/8/layout/list1"/>
    <dgm:cxn modelId="{B33AFB5C-E2F1-5B41-A6D1-B6F09DBBC310}" type="presParOf" srcId="{2EDC85D3-6036-3C4D-B4D7-1BDD000E1663}" destId="{D5CC5FC4-59BA-7A43-8842-B0A289788BC5}" srcOrd="0" destOrd="0" presId="urn:microsoft.com/office/officeart/2005/8/layout/list1"/>
    <dgm:cxn modelId="{F3AE1190-0C71-9F46-B696-6EA07982E37A}" type="presParOf" srcId="{D5CC5FC4-59BA-7A43-8842-B0A289788BC5}" destId="{C29DDF87-4E04-724B-9BE5-BE78F60B0722}" srcOrd="0" destOrd="0" presId="urn:microsoft.com/office/officeart/2005/8/layout/list1"/>
    <dgm:cxn modelId="{58FC4264-041D-2C43-B10E-D255D090266B}" type="presParOf" srcId="{D5CC5FC4-59BA-7A43-8842-B0A289788BC5}" destId="{F2B33CD6-8C41-7E45-B53B-51A9D0170ABE}" srcOrd="1" destOrd="0" presId="urn:microsoft.com/office/officeart/2005/8/layout/list1"/>
    <dgm:cxn modelId="{B2A7F11F-9F8D-624D-AE2D-CDC53AA90931}" type="presParOf" srcId="{2EDC85D3-6036-3C4D-B4D7-1BDD000E1663}" destId="{6DD6CAFA-F5BD-9744-BCA9-01AE888C0B6E}" srcOrd="1" destOrd="0" presId="urn:microsoft.com/office/officeart/2005/8/layout/list1"/>
    <dgm:cxn modelId="{FCA03CD8-53FE-1849-B5C5-53D32A12CC62}" type="presParOf" srcId="{2EDC85D3-6036-3C4D-B4D7-1BDD000E1663}" destId="{CBB7E538-D466-F145-9B76-A10824DA638D}" srcOrd="2" destOrd="0" presId="urn:microsoft.com/office/officeart/2005/8/layout/list1"/>
    <dgm:cxn modelId="{58550406-ACB9-8141-8734-C59795219637}" type="presParOf" srcId="{2EDC85D3-6036-3C4D-B4D7-1BDD000E1663}" destId="{78A70729-DF68-0940-9390-70FE23B11846}" srcOrd="3" destOrd="0" presId="urn:microsoft.com/office/officeart/2005/8/layout/list1"/>
    <dgm:cxn modelId="{089910F3-1802-4140-81C8-50A315F47383}" type="presParOf" srcId="{2EDC85D3-6036-3C4D-B4D7-1BDD000E1663}" destId="{4B561B67-3F75-884C-8615-485ED31FE870}" srcOrd="4" destOrd="0" presId="urn:microsoft.com/office/officeart/2005/8/layout/list1"/>
    <dgm:cxn modelId="{7FEF696D-B246-2C4C-9955-67595218782B}" type="presParOf" srcId="{4B561B67-3F75-884C-8615-485ED31FE870}" destId="{4FB765F3-346A-A94B-B538-A305814E340E}" srcOrd="0" destOrd="0" presId="urn:microsoft.com/office/officeart/2005/8/layout/list1"/>
    <dgm:cxn modelId="{D490654F-5450-0643-BB68-9F0AB2DEBD68}" type="presParOf" srcId="{4B561B67-3F75-884C-8615-485ED31FE870}" destId="{AA73CC0E-CB2C-6D40-813C-2C71BAF176CF}" srcOrd="1" destOrd="0" presId="urn:microsoft.com/office/officeart/2005/8/layout/list1"/>
    <dgm:cxn modelId="{5A3F6DA8-004E-D741-B6B1-F75C491FFCFE}" type="presParOf" srcId="{2EDC85D3-6036-3C4D-B4D7-1BDD000E1663}" destId="{E4A8A978-D4ED-BD49-BD5A-89BB7CC3B1D8}" srcOrd="5" destOrd="0" presId="urn:microsoft.com/office/officeart/2005/8/layout/list1"/>
    <dgm:cxn modelId="{320650B6-009D-5943-8E69-64BF5340DFAC}" type="presParOf" srcId="{2EDC85D3-6036-3C4D-B4D7-1BDD000E1663}" destId="{8151B7A5-2AEE-284F-AA7A-263C411C084F}" srcOrd="6" destOrd="0" presId="urn:microsoft.com/office/officeart/2005/8/layout/list1"/>
    <dgm:cxn modelId="{28B46A20-6C10-ED49-83F1-4DAF4367DFD6}" type="presParOf" srcId="{2EDC85D3-6036-3C4D-B4D7-1BDD000E1663}" destId="{7DDA321E-A2EC-374B-B398-19D5D13EA230}" srcOrd="7" destOrd="0" presId="urn:microsoft.com/office/officeart/2005/8/layout/list1"/>
    <dgm:cxn modelId="{C6969C9F-F75D-FB44-A666-87435CAC0106}" type="presParOf" srcId="{2EDC85D3-6036-3C4D-B4D7-1BDD000E1663}" destId="{261D899B-CFC3-6D4A-B206-C2F739E84E2C}" srcOrd="8" destOrd="0" presId="urn:microsoft.com/office/officeart/2005/8/layout/list1"/>
    <dgm:cxn modelId="{347CBD97-C6EA-FF45-B87C-BCE1A588E253}" type="presParOf" srcId="{261D899B-CFC3-6D4A-B206-C2F739E84E2C}" destId="{601FCAB6-3F52-014A-A7F3-A57B3009A6B4}" srcOrd="0" destOrd="0" presId="urn:microsoft.com/office/officeart/2005/8/layout/list1"/>
    <dgm:cxn modelId="{B68119B2-3DDC-154F-B748-36F84B3A4B94}" type="presParOf" srcId="{261D899B-CFC3-6D4A-B206-C2F739E84E2C}" destId="{EB1B2A74-E49D-994C-9958-30BCDA1FE34C}" srcOrd="1" destOrd="0" presId="urn:microsoft.com/office/officeart/2005/8/layout/list1"/>
    <dgm:cxn modelId="{2E15C79C-CA43-7440-A04C-1327F9708F23}" type="presParOf" srcId="{2EDC85D3-6036-3C4D-B4D7-1BDD000E1663}" destId="{B7ABEE55-7473-8643-AABF-7E5048B430D9}" srcOrd="9" destOrd="0" presId="urn:microsoft.com/office/officeart/2005/8/layout/list1"/>
    <dgm:cxn modelId="{879D9BEB-AB6B-3441-AF7D-EDDD40DEC6E3}" type="presParOf" srcId="{2EDC85D3-6036-3C4D-B4D7-1BDD000E1663}" destId="{17A8C2DE-2D72-1940-AC48-4B94577BA9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B18798-CFEF-D349-BAAC-17B4606894F3}" type="doc">
      <dgm:prSet loTypeId="urn:microsoft.com/office/officeart/2005/8/layout/vList5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0A77B5-1F09-344B-9CBD-829D987A20F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Policies Processes Procedures</a:t>
          </a:r>
          <a:endParaRPr lang="en-US" dirty="0"/>
        </a:p>
      </dgm:t>
    </dgm:pt>
    <dgm:pt modelId="{C0528D9D-6B39-E34B-A208-D1BBD5B6351B}" type="parTrans" cxnId="{F491ADF4-5E54-134B-8D4B-6E3B82948965}">
      <dgm:prSet/>
      <dgm:spPr/>
      <dgm:t>
        <a:bodyPr/>
        <a:lstStyle/>
        <a:p>
          <a:endParaRPr lang="en-US"/>
        </a:p>
      </dgm:t>
    </dgm:pt>
    <dgm:pt modelId="{DD37C64A-0875-8F47-9E5D-3AA94B1134E3}" type="sibTrans" cxnId="{F491ADF4-5E54-134B-8D4B-6E3B82948965}">
      <dgm:prSet/>
      <dgm:spPr/>
      <dgm:t>
        <a:bodyPr/>
        <a:lstStyle/>
        <a:p>
          <a:endParaRPr lang="en-US"/>
        </a:p>
      </dgm:t>
    </dgm:pt>
    <dgm:pt modelId="{233F6709-DD2A-0D43-B73D-0E61A19A40CC}">
      <dgm:prSet phldrT="[Text]"/>
      <dgm:spPr>
        <a:solidFill>
          <a:schemeClr val="accent1"/>
        </a:solidFill>
        <a:effectLst>
          <a:outerShdw blurRad="40000" dist="23000" dir="5400000" rotWithShape="0">
            <a:schemeClr val="accent6">
              <a:alpha val="35000"/>
            </a:schemeClr>
          </a:outerShdw>
        </a:effectLst>
      </dgm:spPr>
      <dgm:t>
        <a:bodyPr/>
        <a:lstStyle/>
        <a:p>
          <a:r>
            <a:rPr lang="en-US" dirty="0" smtClean="0"/>
            <a:t>Services and Software</a:t>
          </a:r>
          <a:endParaRPr lang="en-US" dirty="0"/>
        </a:p>
      </dgm:t>
    </dgm:pt>
    <dgm:pt modelId="{D3825EF6-1185-A947-9FF5-2F4C337EB032}" type="parTrans" cxnId="{14D42CFC-1BC7-FD45-B807-DB71994D1A2F}">
      <dgm:prSet/>
      <dgm:spPr/>
    </dgm:pt>
    <dgm:pt modelId="{C0804888-6A64-DC4F-A504-5DF8FB71C894}" type="sibTrans" cxnId="{14D42CFC-1BC7-FD45-B807-DB71994D1A2F}">
      <dgm:prSet/>
      <dgm:spPr/>
    </dgm:pt>
    <dgm:pt modelId="{D886C563-6EDB-8541-B3A7-4A1A16656B81}" type="pres">
      <dgm:prSet presAssocID="{BBB18798-CFEF-D349-BAAC-17B4606894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122976-E0D1-494B-A65A-F322279BC9B7}" type="pres">
      <dgm:prSet presAssocID="{CC0A77B5-1F09-344B-9CBD-829D987A20F5}" presName="linNode" presStyleCnt="0"/>
      <dgm:spPr/>
    </dgm:pt>
    <dgm:pt modelId="{A5D46F8B-09A0-774D-926D-E93FCCC2700F}" type="pres">
      <dgm:prSet presAssocID="{CC0A77B5-1F09-344B-9CBD-829D987A20F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893EA-7AB8-4449-99FA-C0D7C88B5F45}" type="pres">
      <dgm:prSet presAssocID="{DD37C64A-0875-8F47-9E5D-3AA94B1134E3}" presName="sp" presStyleCnt="0"/>
      <dgm:spPr/>
    </dgm:pt>
    <dgm:pt modelId="{573E3424-D699-6D48-A567-050C4CACA6BF}" type="pres">
      <dgm:prSet presAssocID="{233F6709-DD2A-0D43-B73D-0E61A19A40CC}" presName="linNode" presStyleCnt="0"/>
      <dgm:spPr/>
    </dgm:pt>
    <dgm:pt modelId="{016EDF5E-BCC9-C24B-9B4D-20DF94211DC3}" type="pres">
      <dgm:prSet presAssocID="{233F6709-DD2A-0D43-B73D-0E61A19A40C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8092E3-0C23-7241-B248-EBB0225F3ADE}" type="presOf" srcId="{CC0A77B5-1F09-344B-9CBD-829D987A20F5}" destId="{A5D46F8B-09A0-774D-926D-E93FCCC2700F}" srcOrd="0" destOrd="0" presId="urn:microsoft.com/office/officeart/2005/8/layout/vList5"/>
    <dgm:cxn modelId="{B4EA2327-F0D2-BA48-8655-F48CC9ABC757}" type="presOf" srcId="{BBB18798-CFEF-D349-BAAC-17B4606894F3}" destId="{D886C563-6EDB-8541-B3A7-4A1A16656B81}" srcOrd="0" destOrd="0" presId="urn:microsoft.com/office/officeart/2005/8/layout/vList5"/>
    <dgm:cxn modelId="{14D42CFC-1BC7-FD45-B807-DB71994D1A2F}" srcId="{BBB18798-CFEF-D349-BAAC-17B4606894F3}" destId="{233F6709-DD2A-0D43-B73D-0E61A19A40CC}" srcOrd="1" destOrd="0" parTransId="{D3825EF6-1185-A947-9FF5-2F4C337EB032}" sibTransId="{C0804888-6A64-DC4F-A504-5DF8FB71C894}"/>
    <dgm:cxn modelId="{3C5F6486-AE3A-8245-95E6-6C4436441FC2}" type="presOf" srcId="{233F6709-DD2A-0D43-B73D-0E61A19A40CC}" destId="{016EDF5E-BCC9-C24B-9B4D-20DF94211DC3}" srcOrd="0" destOrd="0" presId="urn:microsoft.com/office/officeart/2005/8/layout/vList5"/>
    <dgm:cxn modelId="{F491ADF4-5E54-134B-8D4B-6E3B82948965}" srcId="{BBB18798-CFEF-D349-BAAC-17B4606894F3}" destId="{CC0A77B5-1F09-344B-9CBD-829D987A20F5}" srcOrd="0" destOrd="0" parTransId="{C0528D9D-6B39-E34B-A208-D1BBD5B6351B}" sibTransId="{DD37C64A-0875-8F47-9E5D-3AA94B1134E3}"/>
    <dgm:cxn modelId="{345F21B7-1DDD-8B40-B248-64FBBF56950D}" type="presParOf" srcId="{D886C563-6EDB-8541-B3A7-4A1A16656B81}" destId="{C2122976-E0D1-494B-A65A-F322279BC9B7}" srcOrd="0" destOrd="0" presId="urn:microsoft.com/office/officeart/2005/8/layout/vList5"/>
    <dgm:cxn modelId="{DAB3C7F7-C312-5A43-99BF-84962E58233A}" type="presParOf" srcId="{C2122976-E0D1-494B-A65A-F322279BC9B7}" destId="{A5D46F8B-09A0-774D-926D-E93FCCC2700F}" srcOrd="0" destOrd="0" presId="urn:microsoft.com/office/officeart/2005/8/layout/vList5"/>
    <dgm:cxn modelId="{5DB5EB43-FE1F-3642-A0EA-EAB35D5C0FA5}" type="presParOf" srcId="{D886C563-6EDB-8541-B3A7-4A1A16656B81}" destId="{20D893EA-7AB8-4449-99FA-C0D7C88B5F45}" srcOrd="1" destOrd="0" presId="urn:microsoft.com/office/officeart/2005/8/layout/vList5"/>
    <dgm:cxn modelId="{820DEF33-0FF3-C44C-9314-541236FE367C}" type="presParOf" srcId="{D886C563-6EDB-8541-B3A7-4A1A16656B81}" destId="{573E3424-D699-6D48-A567-050C4CACA6BF}" srcOrd="2" destOrd="0" presId="urn:microsoft.com/office/officeart/2005/8/layout/vList5"/>
    <dgm:cxn modelId="{ECC08C92-7F75-B84D-A70E-79712884805E}" type="presParOf" srcId="{573E3424-D699-6D48-A567-050C4CACA6BF}" destId="{016EDF5E-BCC9-C24B-9B4D-20DF94211DC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260+ HTC providers</a:t>
          </a:r>
        </a:p>
        <a:p>
          <a:r>
            <a:rPr lang="en-US" sz="2000" dirty="0" smtClean="0"/>
            <a:t>20 Cloud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 smtClean="0"/>
            <a:t>730 k CPU cores</a:t>
          </a:r>
        </a:p>
        <a:p>
          <a:r>
            <a:rPr lang="en-US" sz="2000" dirty="0" smtClean="0"/>
            <a:t>650 PB online and </a:t>
          </a:r>
          <a:r>
            <a:rPr lang="en-US" sz="2000" dirty="0" err="1" smtClean="0"/>
            <a:t>nearline</a:t>
          </a:r>
          <a:r>
            <a:rPr lang="en-US" sz="2000" dirty="0" smtClean="0"/>
            <a:t> storage</a:t>
          </a:r>
          <a:endParaRPr lang="en-US" sz="2000" dirty="0"/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1.7 Million jobs/day</a:t>
          </a:r>
          <a:endParaRPr lang="en-US" sz="2000" dirty="0"/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14C548D6-630E-8145-BF4D-D7EA2E31F6B8}">
      <dgm:prSet phldrT="[Text]" custT="1"/>
      <dgm:spPr/>
      <dgm:t>
        <a:bodyPr/>
        <a:lstStyle/>
        <a:p>
          <a:r>
            <a:rPr lang="en-US" sz="2000" dirty="0" smtClean="0"/>
            <a:t>2.6 Billion CPU hours/year</a:t>
          </a:r>
          <a:endParaRPr lang="en-US" sz="2000" dirty="0"/>
        </a:p>
      </dgm:t>
    </dgm:pt>
    <dgm:pt modelId="{8BB237FE-16E3-ED4F-8F7C-B1CAFEB8FBAE}" type="parTrans" cxnId="{2BF2799B-1BF8-514D-96D8-F4FD4064B6C3}">
      <dgm:prSet/>
      <dgm:spPr/>
      <dgm:t>
        <a:bodyPr/>
        <a:lstStyle/>
        <a:p>
          <a:endParaRPr lang="en-GB"/>
        </a:p>
      </dgm:t>
    </dgm:pt>
    <dgm:pt modelId="{47627618-A103-B148-A87B-6529FA98801B}" type="sibTrans" cxnId="{2BF2799B-1BF8-514D-96D8-F4FD4064B6C3}">
      <dgm:prSet/>
      <dgm:spPr/>
      <dgm:t>
        <a:bodyPr/>
        <a:lstStyle/>
        <a:p>
          <a:endParaRPr lang="en-GB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4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E8657902-0DBD-434A-A6DB-8F274BBD8143}" type="pres">
      <dgm:prSet presAssocID="{7F30C6E7-0159-624F-9A98-BCC084A836C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BC714F79-CB76-134C-95E8-396077F10932}" type="pres">
      <dgm:prSet presAssocID="{14C548D6-630E-8145-BF4D-D7EA2E31F6B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C445006A-AA92-AF44-BB47-040565CB2751}" type="presOf" srcId="{A6D2C70D-DC1A-F54A-A4DE-46E33913B027}" destId="{7E89ECF7-0371-8C43-AF9C-18A74B71E2F3}" srcOrd="0" destOrd="0" presId="urn:microsoft.com/office/officeart/2005/8/layout/venn3"/>
    <dgm:cxn modelId="{3DDC9BDC-2B33-1049-B933-229FD47A48C1}" type="presOf" srcId="{14C548D6-630E-8145-BF4D-D7EA2E31F6B8}" destId="{BC714F79-CB76-134C-95E8-396077F10932}" srcOrd="0" destOrd="0" presId="urn:microsoft.com/office/officeart/2005/8/layout/venn3"/>
    <dgm:cxn modelId="{1C227B40-A63A-2645-8565-8D3862C02C53}" srcId="{A6D2C70D-DC1A-F54A-A4DE-46E33913B027}" destId="{A4E992DF-01FA-764E-9B98-7AC140889041}" srcOrd="2" destOrd="0" parTransId="{966CF587-2A67-D641-B13F-B31F6582860F}" sibTransId="{DDAF54FE-3A8D-E241-89D1-BEE9806FF94D}"/>
    <dgm:cxn modelId="{7F85DA20-A2B9-AE47-8616-B1B484A589F8}" type="presOf" srcId="{A4E992DF-01FA-764E-9B98-7AC140889041}" destId="{14AD8842-24DF-654C-9B9F-FB08EB85989F}" srcOrd="0" destOrd="0" presId="urn:microsoft.com/office/officeart/2005/8/layout/venn3"/>
    <dgm:cxn modelId="{2BF2799B-1BF8-514D-96D8-F4FD4064B6C3}" srcId="{A6D2C70D-DC1A-F54A-A4DE-46E33913B027}" destId="{14C548D6-630E-8145-BF4D-D7EA2E31F6B8}" srcOrd="3" destOrd="0" parTransId="{8BB237FE-16E3-ED4F-8F7C-B1CAFEB8FBAE}" sibTransId="{47627618-A103-B148-A87B-6529FA98801B}"/>
    <dgm:cxn modelId="{17E1C914-BC03-2E46-92DA-54BBD9779A7A}" type="presOf" srcId="{7F30C6E7-0159-624F-9A98-BCC084A836C2}" destId="{E8657902-0DBD-434A-A6DB-8F274BBD8143}" srcOrd="0" destOrd="0" presId="urn:microsoft.com/office/officeart/2005/8/layout/venn3"/>
    <dgm:cxn modelId="{D0BB5CB0-F774-8B42-8DE2-3A31147E4DE7}" srcId="{A6D2C70D-DC1A-F54A-A4DE-46E33913B027}" destId="{7F30C6E7-0159-624F-9A98-BCC084A836C2}" srcOrd="1" destOrd="0" parTransId="{9A19594E-7F27-2F40-B82A-8E61D374D739}" sibTransId="{D31B1CB1-373C-7944-B09A-5241836ED69C}"/>
    <dgm:cxn modelId="{959C94B3-4654-E24B-B597-FD86FBD8F0D5}" type="presOf" srcId="{BC2C4EA6-FB4C-BB44-98C1-967B3CED5661}" destId="{34AC6EAF-F695-4747-B01D-5BB0D645049A}" srcOrd="0" destOrd="0" presId="urn:microsoft.com/office/officeart/2005/8/layout/venn3"/>
    <dgm:cxn modelId="{1B507EF5-9816-4A4B-9D01-0B4221ED627B}" type="presParOf" srcId="{7E89ECF7-0371-8C43-AF9C-18A74B71E2F3}" destId="{34AC6EAF-F695-4747-B01D-5BB0D645049A}" srcOrd="0" destOrd="0" presId="urn:microsoft.com/office/officeart/2005/8/layout/venn3"/>
    <dgm:cxn modelId="{6B4A9C74-29D4-F540-A926-D28FC4BA5FF5}" type="presParOf" srcId="{7E89ECF7-0371-8C43-AF9C-18A74B71E2F3}" destId="{680B7888-20E9-7D4B-93A2-0751B261C528}" srcOrd="1" destOrd="0" presId="urn:microsoft.com/office/officeart/2005/8/layout/venn3"/>
    <dgm:cxn modelId="{81E60017-ED7A-4A47-915E-E9BD461AA22F}" type="presParOf" srcId="{7E89ECF7-0371-8C43-AF9C-18A74B71E2F3}" destId="{E8657902-0DBD-434A-A6DB-8F274BBD8143}" srcOrd="2" destOrd="0" presId="urn:microsoft.com/office/officeart/2005/8/layout/venn3"/>
    <dgm:cxn modelId="{F94E2E7E-1525-1549-A022-145543E17767}" type="presParOf" srcId="{7E89ECF7-0371-8C43-AF9C-18A74B71E2F3}" destId="{8286956E-4AC6-134D-91BB-AE3AA453F8E8}" srcOrd="3" destOrd="0" presId="urn:microsoft.com/office/officeart/2005/8/layout/venn3"/>
    <dgm:cxn modelId="{BBEF974A-E18A-A24B-82D7-F30F8B2D5D90}" type="presParOf" srcId="{7E89ECF7-0371-8C43-AF9C-18A74B71E2F3}" destId="{14AD8842-24DF-654C-9B9F-FB08EB85989F}" srcOrd="4" destOrd="0" presId="urn:microsoft.com/office/officeart/2005/8/layout/venn3"/>
    <dgm:cxn modelId="{CE5EF07E-5BE9-F94B-A0F2-ED29D6D99B31}" type="presParOf" srcId="{7E89ECF7-0371-8C43-AF9C-18A74B71E2F3}" destId="{0981D5C0-3E8D-504B-8B99-24D4B5BDD607}" srcOrd="5" destOrd="0" presId="urn:microsoft.com/office/officeart/2005/8/layout/venn3"/>
    <dgm:cxn modelId="{1A6C85E3-D8B9-6442-BBAF-FD593C1D1810}" type="presParOf" srcId="{7E89ECF7-0371-8C43-AF9C-18A74B71E2F3}" destId="{BC714F79-CB76-134C-95E8-396077F1093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06D641-E27C-EC47-B1C0-E5F62A756689}" type="doc">
      <dgm:prSet loTypeId="urn:microsoft.com/office/officeart/2005/8/layout/cycle8" loCatId="" qsTypeId="urn:microsoft.com/office/officeart/2005/8/quickstyle/3D2" qsCatId="3D" csTypeId="urn:microsoft.com/office/officeart/2005/8/colors/colorful4" csCatId="colorful" phldr="1"/>
      <dgm:spPr/>
    </dgm:pt>
    <dgm:pt modelId="{6E285FD0-F958-7847-BD99-CA10C09DAB77}">
      <dgm:prSet phldrT="[Text]"/>
      <dgm:spPr/>
      <dgm:t>
        <a:bodyPr/>
        <a:lstStyle/>
        <a:p>
          <a:r>
            <a:rPr lang="en-US" dirty="0" smtClean="0"/>
            <a:t>Life Sciences</a:t>
          </a:r>
          <a:endParaRPr lang="en-US" dirty="0"/>
        </a:p>
      </dgm:t>
    </dgm:pt>
    <dgm:pt modelId="{E51B742D-4AE8-FC44-802A-204634C050DD}" type="parTrans" cxnId="{BDC496BB-82A6-EF45-A1B9-8E0345F97541}">
      <dgm:prSet/>
      <dgm:spPr/>
      <dgm:t>
        <a:bodyPr/>
        <a:lstStyle/>
        <a:p>
          <a:endParaRPr lang="en-US"/>
        </a:p>
      </dgm:t>
    </dgm:pt>
    <dgm:pt modelId="{ED2E9EAD-433B-394F-8560-B8C312A8986B}" type="sibTrans" cxnId="{BDC496BB-82A6-EF45-A1B9-8E0345F97541}">
      <dgm:prSet/>
      <dgm:spPr/>
      <dgm:t>
        <a:bodyPr/>
        <a:lstStyle/>
        <a:p>
          <a:endParaRPr lang="en-US"/>
        </a:p>
      </dgm:t>
    </dgm:pt>
    <dgm:pt modelId="{ACD8E117-B354-9040-AEB6-1904558A59BC}">
      <dgm:prSet phldrT="[Text]"/>
      <dgm:spPr/>
      <dgm:t>
        <a:bodyPr/>
        <a:lstStyle/>
        <a:p>
          <a:r>
            <a:rPr lang="en-US" dirty="0" smtClean="0"/>
            <a:t>Arts and Humanities</a:t>
          </a:r>
          <a:endParaRPr lang="en-US" dirty="0"/>
        </a:p>
      </dgm:t>
    </dgm:pt>
    <dgm:pt modelId="{186C77D8-07D6-0247-82DD-B2B29EE9A068}" type="parTrans" cxnId="{C6A4F1D9-D92C-3641-A4C1-ADEB9C4BE9C2}">
      <dgm:prSet/>
      <dgm:spPr/>
      <dgm:t>
        <a:bodyPr/>
        <a:lstStyle/>
        <a:p>
          <a:endParaRPr lang="en-US"/>
        </a:p>
      </dgm:t>
    </dgm:pt>
    <dgm:pt modelId="{FA31F4E7-7702-E240-9427-60DC46F5A77E}" type="sibTrans" cxnId="{C6A4F1D9-D92C-3641-A4C1-ADEB9C4BE9C2}">
      <dgm:prSet/>
      <dgm:spPr/>
      <dgm:t>
        <a:bodyPr/>
        <a:lstStyle/>
        <a:p>
          <a:endParaRPr lang="en-US"/>
        </a:p>
      </dgm:t>
    </dgm:pt>
    <dgm:pt modelId="{22982B26-C39D-A445-98F4-5C17EF773C5E}">
      <dgm:prSet phldrT="[Text]"/>
      <dgm:spPr/>
      <dgm:t>
        <a:bodyPr/>
        <a:lstStyle/>
        <a:p>
          <a:r>
            <a:rPr lang="en-US" dirty="0" smtClean="0"/>
            <a:t>Computer Science and Mathematics</a:t>
          </a:r>
          <a:endParaRPr lang="en-US" dirty="0"/>
        </a:p>
      </dgm:t>
    </dgm:pt>
    <dgm:pt modelId="{53A296C5-F52F-4443-BE81-C0CE7A67F4AB}" type="parTrans" cxnId="{6F7D2BB5-C058-CE43-9929-2FE65FB46C75}">
      <dgm:prSet/>
      <dgm:spPr/>
      <dgm:t>
        <a:bodyPr/>
        <a:lstStyle/>
        <a:p>
          <a:endParaRPr lang="en-US"/>
        </a:p>
      </dgm:t>
    </dgm:pt>
    <dgm:pt modelId="{1C28E159-0BF7-F74C-8EF5-63F6F2FF99CF}" type="sibTrans" cxnId="{6F7D2BB5-C058-CE43-9929-2FE65FB46C75}">
      <dgm:prSet/>
      <dgm:spPr/>
      <dgm:t>
        <a:bodyPr/>
        <a:lstStyle/>
        <a:p>
          <a:endParaRPr lang="en-US"/>
        </a:p>
      </dgm:t>
    </dgm:pt>
    <dgm:pt modelId="{E992A75C-EC18-1E40-9B16-2632ACF177E7}">
      <dgm:prSet phldrT="[Text]"/>
      <dgm:spPr/>
      <dgm:t>
        <a:bodyPr/>
        <a:lstStyle/>
        <a:p>
          <a:r>
            <a:rPr lang="en-US" dirty="0" smtClean="0"/>
            <a:t>Earth Sciences</a:t>
          </a:r>
          <a:endParaRPr lang="en-US" dirty="0"/>
        </a:p>
      </dgm:t>
    </dgm:pt>
    <dgm:pt modelId="{2DF3414B-1769-A541-BBA3-DF6082A1B78B}" type="parTrans" cxnId="{0B610D90-F035-3045-9E6B-B4A0F22CFA59}">
      <dgm:prSet/>
      <dgm:spPr/>
      <dgm:t>
        <a:bodyPr/>
        <a:lstStyle/>
        <a:p>
          <a:endParaRPr lang="en-US"/>
        </a:p>
      </dgm:t>
    </dgm:pt>
    <dgm:pt modelId="{BD9B48E8-CCDF-2442-BF9A-EE60E439DD7C}" type="sibTrans" cxnId="{0B610D90-F035-3045-9E6B-B4A0F22CFA59}">
      <dgm:prSet/>
      <dgm:spPr/>
      <dgm:t>
        <a:bodyPr/>
        <a:lstStyle/>
        <a:p>
          <a:endParaRPr lang="en-US"/>
        </a:p>
      </dgm:t>
    </dgm:pt>
    <dgm:pt modelId="{080074F3-4AE6-8F46-A357-F50973AB58A2}">
      <dgm:prSet phldrT="[Text]"/>
      <dgm:spPr/>
      <dgm:t>
        <a:bodyPr/>
        <a:lstStyle/>
        <a:p>
          <a:r>
            <a:rPr lang="en-US" dirty="0" smtClean="0"/>
            <a:t>Multi-disciplinary</a:t>
          </a:r>
          <a:endParaRPr lang="en-US" dirty="0"/>
        </a:p>
      </dgm:t>
    </dgm:pt>
    <dgm:pt modelId="{F2819928-C85A-B34C-92EE-FF9D41306746}" type="parTrans" cxnId="{C3561248-F330-9346-A1DF-B3C830D736D4}">
      <dgm:prSet/>
      <dgm:spPr/>
      <dgm:t>
        <a:bodyPr/>
        <a:lstStyle/>
        <a:p>
          <a:endParaRPr lang="en-US"/>
        </a:p>
      </dgm:t>
    </dgm:pt>
    <dgm:pt modelId="{C6A078FB-C207-6A4E-B8E4-31C77347F3C9}" type="sibTrans" cxnId="{C3561248-F330-9346-A1DF-B3C830D736D4}">
      <dgm:prSet/>
      <dgm:spPr/>
      <dgm:t>
        <a:bodyPr/>
        <a:lstStyle/>
        <a:p>
          <a:endParaRPr lang="en-US"/>
        </a:p>
      </dgm:t>
    </dgm:pt>
    <dgm:pt modelId="{774AB6D5-C3A6-4E4B-B7DA-F2FB993302D2}" type="pres">
      <dgm:prSet presAssocID="{C506D641-E27C-EC47-B1C0-E5F62A756689}" presName="compositeShape" presStyleCnt="0">
        <dgm:presLayoutVars>
          <dgm:chMax val="7"/>
          <dgm:dir/>
          <dgm:resizeHandles val="exact"/>
        </dgm:presLayoutVars>
      </dgm:prSet>
      <dgm:spPr/>
    </dgm:pt>
    <dgm:pt modelId="{CB4E1799-D2EA-0448-8C4F-70B1265DC622}" type="pres">
      <dgm:prSet presAssocID="{C506D641-E27C-EC47-B1C0-E5F62A756689}" presName="wedge1" presStyleLbl="node1" presStyleIdx="0" presStyleCnt="5" custLinFactNeighborX="4538" custLinFactNeighborY="-9118"/>
      <dgm:spPr/>
      <dgm:t>
        <a:bodyPr/>
        <a:lstStyle/>
        <a:p>
          <a:endParaRPr lang="en-US"/>
        </a:p>
      </dgm:t>
    </dgm:pt>
    <dgm:pt modelId="{4416815D-4275-1242-A58B-D593324C80B9}" type="pres">
      <dgm:prSet presAssocID="{C506D641-E27C-EC47-B1C0-E5F62A756689}" presName="dummy1a" presStyleCnt="0"/>
      <dgm:spPr/>
    </dgm:pt>
    <dgm:pt modelId="{3189C857-49A2-F743-BB76-5B9AE8BC8EA1}" type="pres">
      <dgm:prSet presAssocID="{C506D641-E27C-EC47-B1C0-E5F62A756689}" presName="dummy1b" presStyleCnt="0"/>
      <dgm:spPr/>
    </dgm:pt>
    <dgm:pt modelId="{13641B06-9FE5-B446-ACD7-522DBF75D434}" type="pres">
      <dgm:prSet presAssocID="{C506D641-E27C-EC47-B1C0-E5F62A75668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7A57B-D4DD-0549-8CE7-87C25B20784E}" type="pres">
      <dgm:prSet presAssocID="{C506D641-E27C-EC47-B1C0-E5F62A756689}" presName="wedge2" presStyleLbl="node1" presStyleIdx="1" presStyleCnt="5"/>
      <dgm:spPr/>
      <dgm:t>
        <a:bodyPr/>
        <a:lstStyle/>
        <a:p>
          <a:endParaRPr lang="en-US"/>
        </a:p>
      </dgm:t>
    </dgm:pt>
    <dgm:pt modelId="{A3040FE6-5A6B-7042-8A1E-DBC838A6B564}" type="pres">
      <dgm:prSet presAssocID="{C506D641-E27C-EC47-B1C0-E5F62A756689}" presName="dummy2a" presStyleCnt="0"/>
      <dgm:spPr/>
    </dgm:pt>
    <dgm:pt modelId="{F4787D1E-BA84-5F49-95CE-A77D12A02EFE}" type="pres">
      <dgm:prSet presAssocID="{C506D641-E27C-EC47-B1C0-E5F62A756689}" presName="dummy2b" presStyleCnt="0"/>
      <dgm:spPr/>
    </dgm:pt>
    <dgm:pt modelId="{C1A2241A-8741-AC46-8383-989CBB45697F}" type="pres">
      <dgm:prSet presAssocID="{C506D641-E27C-EC47-B1C0-E5F62A75668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33320-2F11-B447-960C-8C140943EEA5}" type="pres">
      <dgm:prSet presAssocID="{C506D641-E27C-EC47-B1C0-E5F62A756689}" presName="wedge3" presStyleLbl="node1" presStyleIdx="2" presStyleCnt="5"/>
      <dgm:spPr/>
      <dgm:t>
        <a:bodyPr/>
        <a:lstStyle/>
        <a:p>
          <a:endParaRPr lang="en-US"/>
        </a:p>
      </dgm:t>
    </dgm:pt>
    <dgm:pt modelId="{74A23092-CCB8-DE41-8806-AAE6DA9D3D56}" type="pres">
      <dgm:prSet presAssocID="{C506D641-E27C-EC47-B1C0-E5F62A756689}" presName="dummy3a" presStyleCnt="0"/>
      <dgm:spPr/>
    </dgm:pt>
    <dgm:pt modelId="{76BAD769-F10B-F848-BD51-D37AC5F1CA3D}" type="pres">
      <dgm:prSet presAssocID="{C506D641-E27C-EC47-B1C0-E5F62A756689}" presName="dummy3b" presStyleCnt="0"/>
      <dgm:spPr/>
    </dgm:pt>
    <dgm:pt modelId="{14B80942-DC33-DC4E-A389-4A3E556A78C3}" type="pres">
      <dgm:prSet presAssocID="{C506D641-E27C-EC47-B1C0-E5F62A75668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34056-5658-7044-A0FB-8FB23E687795}" type="pres">
      <dgm:prSet presAssocID="{C506D641-E27C-EC47-B1C0-E5F62A756689}" presName="wedge4" presStyleLbl="node1" presStyleIdx="3" presStyleCnt="5"/>
      <dgm:spPr/>
      <dgm:t>
        <a:bodyPr/>
        <a:lstStyle/>
        <a:p>
          <a:endParaRPr lang="en-US"/>
        </a:p>
      </dgm:t>
    </dgm:pt>
    <dgm:pt modelId="{02B5FDF1-A083-7348-A59D-A7D6F04AF70F}" type="pres">
      <dgm:prSet presAssocID="{C506D641-E27C-EC47-B1C0-E5F62A756689}" presName="dummy4a" presStyleCnt="0"/>
      <dgm:spPr/>
    </dgm:pt>
    <dgm:pt modelId="{A24E1497-D0A9-FE4D-B021-6FC38A635D47}" type="pres">
      <dgm:prSet presAssocID="{C506D641-E27C-EC47-B1C0-E5F62A756689}" presName="dummy4b" presStyleCnt="0"/>
      <dgm:spPr/>
    </dgm:pt>
    <dgm:pt modelId="{80656766-6F2E-9A45-B0A7-39613EB38989}" type="pres">
      <dgm:prSet presAssocID="{C506D641-E27C-EC47-B1C0-E5F62A75668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E265A-F113-7D4B-9CE9-99C22D0F9AED}" type="pres">
      <dgm:prSet presAssocID="{C506D641-E27C-EC47-B1C0-E5F62A756689}" presName="wedge5" presStyleLbl="node1" presStyleIdx="4" presStyleCnt="5"/>
      <dgm:spPr/>
      <dgm:t>
        <a:bodyPr/>
        <a:lstStyle/>
        <a:p>
          <a:endParaRPr lang="en-US"/>
        </a:p>
      </dgm:t>
    </dgm:pt>
    <dgm:pt modelId="{A922AFCD-C345-6A43-B6F4-AF4C5A8D83FA}" type="pres">
      <dgm:prSet presAssocID="{C506D641-E27C-EC47-B1C0-E5F62A756689}" presName="dummy5a" presStyleCnt="0"/>
      <dgm:spPr/>
    </dgm:pt>
    <dgm:pt modelId="{CBDA0CFD-D7F7-A54F-BDD8-AC0FAD1D610B}" type="pres">
      <dgm:prSet presAssocID="{C506D641-E27C-EC47-B1C0-E5F62A756689}" presName="dummy5b" presStyleCnt="0"/>
      <dgm:spPr/>
    </dgm:pt>
    <dgm:pt modelId="{007E6081-AB46-C741-9081-70E5C32A87B9}" type="pres">
      <dgm:prSet presAssocID="{C506D641-E27C-EC47-B1C0-E5F62A75668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6968E-7AFA-4A45-A7AC-88C575C20F1B}" type="pres">
      <dgm:prSet presAssocID="{ED2E9EAD-433B-394F-8560-B8C312A8986B}" presName="arrowWedge1" presStyleLbl="fgSibTrans2D1" presStyleIdx="0" presStyleCnt="5"/>
      <dgm:spPr/>
    </dgm:pt>
    <dgm:pt modelId="{C2D1E1AA-973A-6541-8D69-2D3E783A5FA4}" type="pres">
      <dgm:prSet presAssocID="{FA31F4E7-7702-E240-9427-60DC46F5A77E}" presName="arrowWedge2" presStyleLbl="fgSibTrans2D1" presStyleIdx="1" presStyleCnt="5"/>
      <dgm:spPr/>
    </dgm:pt>
    <dgm:pt modelId="{FBBE5F1D-D352-854C-BADC-49F7DF3E8E7B}" type="pres">
      <dgm:prSet presAssocID="{BD9B48E8-CCDF-2442-BF9A-EE60E439DD7C}" presName="arrowWedge3" presStyleLbl="fgSibTrans2D1" presStyleIdx="2" presStyleCnt="5"/>
      <dgm:spPr/>
    </dgm:pt>
    <dgm:pt modelId="{41D4ADFE-B68A-3847-98CD-2ACDBF6BC4D2}" type="pres">
      <dgm:prSet presAssocID="{1C28E159-0BF7-F74C-8EF5-63F6F2FF99CF}" presName="arrowWedge4" presStyleLbl="fgSibTrans2D1" presStyleIdx="3" presStyleCnt="5"/>
      <dgm:spPr/>
    </dgm:pt>
    <dgm:pt modelId="{0C8BE6FE-8717-F941-BA8F-876E605C48FA}" type="pres">
      <dgm:prSet presAssocID="{C6A078FB-C207-6A4E-B8E4-31C77347F3C9}" presName="arrowWedge5" presStyleLbl="fgSibTrans2D1" presStyleIdx="4" presStyleCnt="5"/>
      <dgm:spPr/>
    </dgm:pt>
  </dgm:ptLst>
  <dgm:cxnLst>
    <dgm:cxn modelId="{1FA996C8-D4FD-684C-B3B8-57C8DA27B583}" type="presOf" srcId="{080074F3-4AE6-8F46-A357-F50973AB58A2}" destId="{007E6081-AB46-C741-9081-70E5C32A87B9}" srcOrd="1" destOrd="0" presId="urn:microsoft.com/office/officeart/2005/8/layout/cycle8"/>
    <dgm:cxn modelId="{BDC496BB-82A6-EF45-A1B9-8E0345F97541}" srcId="{C506D641-E27C-EC47-B1C0-E5F62A756689}" destId="{6E285FD0-F958-7847-BD99-CA10C09DAB77}" srcOrd="0" destOrd="0" parTransId="{E51B742D-4AE8-FC44-802A-204634C050DD}" sibTransId="{ED2E9EAD-433B-394F-8560-B8C312A8986B}"/>
    <dgm:cxn modelId="{DB927487-AC87-4F4E-90A6-9819CC4D9E98}" type="presOf" srcId="{22982B26-C39D-A445-98F4-5C17EF773C5E}" destId="{00A34056-5658-7044-A0FB-8FB23E687795}" srcOrd="0" destOrd="0" presId="urn:microsoft.com/office/officeart/2005/8/layout/cycle8"/>
    <dgm:cxn modelId="{4608CB37-99D7-AE43-84F6-48C1E1938DE1}" type="presOf" srcId="{ACD8E117-B354-9040-AEB6-1904558A59BC}" destId="{DFD7A57B-D4DD-0549-8CE7-87C25B20784E}" srcOrd="0" destOrd="0" presId="urn:microsoft.com/office/officeart/2005/8/layout/cycle8"/>
    <dgm:cxn modelId="{067D9AC6-3E18-B74A-B971-3D17D21C000E}" type="presOf" srcId="{080074F3-4AE6-8F46-A357-F50973AB58A2}" destId="{CD8E265A-F113-7D4B-9CE9-99C22D0F9AED}" srcOrd="0" destOrd="0" presId="urn:microsoft.com/office/officeart/2005/8/layout/cycle8"/>
    <dgm:cxn modelId="{ADFD1B90-E7EE-DB47-90F5-F322F4FC1740}" type="presOf" srcId="{6E285FD0-F958-7847-BD99-CA10C09DAB77}" destId="{13641B06-9FE5-B446-ACD7-522DBF75D434}" srcOrd="1" destOrd="0" presId="urn:microsoft.com/office/officeart/2005/8/layout/cycle8"/>
    <dgm:cxn modelId="{47044ED4-0583-F24E-898F-D97E4AF9FD6E}" type="presOf" srcId="{22982B26-C39D-A445-98F4-5C17EF773C5E}" destId="{80656766-6F2E-9A45-B0A7-39613EB38989}" srcOrd="1" destOrd="0" presId="urn:microsoft.com/office/officeart/2005/8/layout/cycle8"/>
    <dgm:cxn modelId="{76CBA337-BB10-D34E-8F4B-F83210E3495A}" type="presOf" srcId="{E992A75C-EC18-1E40-9B16-2632ACF177E7}" destId="{50433320-2F11-B447-960C-8C140943EEA5}" srcOrd="0" destOrd="0" presId="urn:microsoft.com/office/officeart/2005/8/layout/cycle8"/>
    <dgm:cxn modelId="{6F7D2BB5-C058-CE43-9929-2FE65FB46C75}" srcId="{C506D641-E27C-EC47-B1C0-E5F62A756689}" destId="{22982B26-C39D-A445-98F4-5C17EF773C5E}" srcOrd="3" destOrd="0" parTransId="{53A296C5-F52F-4443-BE81-C0CE7A67F4AB}" sibTransId="{1C28E159-0BF7-F74C-8EF5-63F6F2FF99CF}"/>
    <dgm:cxn modelId="{D54FBB04-D7BA-FD42-A34A-7E01EE17168D}" type="presOf" srcId="{C506D641-E27C-EC47-B1C0-E5F62A756689}" destId="{774AB6D5-C3A6-4E4B-B7DA-F2FB993302D2}" srcOrd="0" destOrd="0" presId="urn:microsoft.com/office/officeart/2005/8/layout/cycle8"/>
    <dgm:cxn modelId="{C6A4F1D9-D92C-3641-A4C1-ADEB9C4BE9C2}" srcId="{C506D641-E27C-EC47-B1C0-E5F62A756689}" destId="{ACD8E117-B354-9040-AEB6-1904558A59BC}" srcOrd="1" destOrd="0" parTransId="{186C77D8-07D6-0247-82DD-B2B29EE9A068}" sibTransId="{FA31F4E7-7702-E240-9427-60DC46F5A77E}"/>
    <dgm:cxn modelId="{7A4C7D57-F9FF-5340-AE14-F613365AA436}" type="presOf" srcId="{ACD8E117-B354-9040-AEB6-1904558A59BC}" destId="{C1A2241A-8741-AC46-8383-989CBB45697F}" srcOrd="1" destOrd="0" presId="urn:microsoft.com/office/officeart/2005/8/layout/cycle8"/>
    <dgm:cxn modelId="{C3561248-F330-9346-A1DF-B3C830D736D4}" srcId="{C506D641-E27C-EC47-B1C0-E5F62A756689}" destId="{080074F3-4AE6-8F46-A357-F50973AB58A2}" srcOrd="4" destOrd="0" parTransId="{F2819928-C85A-B34C-92EE-FF9D41306746}" sibTransId="{C6A078FB-C207-6A4E-B8E4-31C77347F3C9}"/>
    <dgm:cxn modelId="{BF0D8B09-FC0C-2047-914E-645A39B46917}" type="presOf" srcId="{E992A75C-EC18-1E40-9B16-2632ACF177E7}" destId="{14B80942-DC33-DC4E-A389-4A3E556A78C3}" srcOrd="1" destOrd="0" presId="urn:microsoft.com/office/officeart/2005/8/layout/cycle8"/>
    <dgm:cxn modelId="{3494C893-532A-584C-A1D3-82A329DB0D94}" type="presOf" srcId="{6E285FD0-F958-7847-BD99-CA10C09DAB77}" destId="{CB4E1799-D2EA-0448-8C4F-70B1265DC622}" srcOrd="0" destOrd="0" presId="urn:microsoft.com/office/officeart/2005/8/layout/cycle8"/>
    <dgm:cxn modelId="{0B610D90-F035-3045-9E6B-B4A0F22CFA59}" srcId="{C506D641-E27C-EC47-B1C0-E5F62A756689}" destId="{E992A75C-EC18-1E40-9B16-2632ACF177E7}" srcOrd="2" destOrd="0" parTransId="{2DF3414B-1769-A541-BBA3-DF6082A1B78B}" sibTransId="{BD9B48E8-CCDF-2442-BF9A-EE60E439DD7C}"/>
    <dgm:cxn modelId="{9BAD0F60-50BC-0847-9AB8-86165B3755A4}" type="presParOf" srcId="{774AB6D5-C3A6-4E4B-B7DA-F2FB993302D2}" destId="{CB4E1799-D2EA-0448-8C4F-70B1265DC622}" srcOrd="0" destOrd="0" presId="urn:microsoft.com/office/officeart/2005/8/layout/cycle8"/>
    <dgm:cxn modelId="{15823C62-A328-D649-BA54-6640F9097A36}" type="presParOf" srcId="{774AB6D5-C3A6-4E4B-B7DA-F2FB993302D2}" destId="{4416815D-4275-1242-A58B-D593324C80B9}" srcOrd="1" destOrd="0" presId="urn:microsoft.com/office/officeart/2005/8/layout/cycle8"/>
    <dgm:cxn modelId="{05D311C3-ECC0-7E40-9FE0-6A3DEFEF68EB}" type="presParOf" srcId="{774AB6D5-C3A6-4E4B-B7DA-F2FB993302D2}" destId="{3189C857-49A2-F743-BB76-5B9AE8BC8EA1}" srcOrd="2" destOrd="0" presId="urn:microsoft.com/office/officeart/2005/8/layout/cycle8"/>
    <dgm:cxn modelId="{DA65BF72-636B-634C-BC96-56C9170F23A8}" type="presParOf" srcId="{774AB6D5-C3A6-4E4B-B7DA-F2FB993302D2}" destId="{13641B06-9FE5-B446-ACD7-522DBF75D434}" srcOrd="3" destOrd="0" presId="urn:microsoft.com/office/officeart/2005/8/layout/cycle8"/>
    <dgm:cxn modelId="{7B9F5ECE-5DED-B64A-811E-6F080F9E7DAD}" type="presParOf" srcId="{774AB6D5-C3A6-4E4B-B7DA-F2FB993302D2}" destId="{DFD7A57B-D4DD-0549-8CE7-87C25B20784E}" srcOrd="4" destOrd="0" presId="urn:microsoft.com/office/officeart/2005/8/layout/cycle8"/>
    <dgm:cxn modelId="{D04EE4FB-DCBB-9A42-9434-B5DCEB401157}" type="presParOf" srcId="{774AB6D5-C3A6-4E4B-B7DA-F2FB993302D2}" destId="{A3040FE6-5A6B-7042-8A1E-DBC838A6B564}" srcOrd="5" destOrd="0" presId="urn:microsoft.com/office/officeart/2005/8/layout/cycle8"/>
    <dgm:cxn modelId="{4BD0E36D-5C10-CF43-AD05-B2C10B2162A6}" type="presParOf" srcId="{774AB6D5-C3A6-4E4B-B7DA-F2FB993302D2}" destId="{F4787D1E-BA84-5F49-95CE-A77D12A02EFE}" srcOrd="6" destOrd="0" presId="urn:microsoft.com/office/officeart/2005/8/layout/cycle8"/>
    <dgm:cxn modelId="{E248C8CB-EFC2-4449-8AE5-F31EC0A1E184}" type="presParOf" srcId="{774AB6D5-C3A6-4E4B-B7DA-F2FB993302D2}" destId="{C1A2241A-8741-AC46-8383-989CBB45697F}" srcOrd="7" destOrd="0" presId="urn:microsoft.com/office/officeart/2005/8/layout/cycle8"/>
    <dgm:cxn modelId="{B8061228-FF4A-F341-B7B1-F318BA7BAFCE}" type="presParOf" srcId="{774AB6D5-C3A6-4E4B-B7DA-F2FB993302D2}" destId="{50433320-2F11-B447-960C-8C140943EEA5}" srcOrd="8" destOrd="0" presId="urn:microsoft.com/office/officeart/2005/8/layout/cycle8"/>
    <dgm:cxn modelId="{873902EA-31A0-3A42-BDE7-0E7E49997198}" type="presParOf" srcId="{774AB6D5-C3A6-4E4B-B7DA-F2FB993302D2}" destId="{74A23092-CCB8-DE41-8806-AAE6DA9D3D56}" srcOrd="9" destOrd="0" presId="urn:microsoft.com/office/officeart/2005/8/layout/cycle8"/>
    <dgm:cxn modelId="{67FB15C4-DCF2-254B-B16F-478B71A653DA}" type="presParOf" srcId="{774AB6D5-C3A6-4E4B-B7DA-F2FB993302D2}" destId="{76BAD769-F10B-F848-BD51-D37AC5F1CA3D}" srcOrd="10" destOrd="0" presId="urn:microsoft.com/office/officeart/2005/8/layout/cycle8"/>
    <dgm:cxn modelId="{CE8B0662-96BB-174B-9150-F7CA139701D0}" type="presParOf" srcId="{774AB6D5-C3A6-4E4B-B7DA-F2FB993302D2}" destId="{14B80942-DC33-DC4E-A389-4A3E556A78C3}" srcOrd="11" destOrd="0" presId="urn:microsoft.com/office/officeart/2005/8/layout/cycle8"/>
    <dgm:cxn modelId="{2B58F6F4-8DCE-224D-BB52-B3156D7C2D6F}" type="presParOf" srcId="{774AB6D5-C3A6-4E4B-B7DA-F2FB993302D2}" destId="{00A34056-5658-7044-A0FB-8FB23E687795}" srcOrd="12" destOrd="0" presId="urn:microsoft.com/office/officeart/2005/8/layout/cycle8"/>
    <dgm:cxn modelId="{4343A5C0-0174-0742-A6FE-9BBCDC4CD1E3}" type="presParOf" srcId="{774AB6D5-C3A6-4E4B-B7DA-F2FB993302D2}" destId="{02B5FDF1-A083-7348-A59D-A7D6F04AF70F}" srcOrd="13" destOrd="0" presId="urn:microsoft.com/office/officeart/2005/8/layout/cycle8"/>
    <dgm:cxn modelId="{B489845C-AAAE-9947-8C50-356613471D33}" type="presParOf" srcId="{774AB6D5-C3A6-4E4B-B7DA-F2FB993302D2}" destId="{A24E1497-D0A9-FE4D-B021-6FC38A635D47}" srcOrd="14" destOrd="0" presId="urn:microsoft.com/office/officeart/2005/8/layout/cycle8"/>
    <dgm:cxn modelId="{6FF1E4CC-C5E2-D847-984D-F7C65B2D3973}" type="presParOf" srcId="{774AB6D5-C3A6-4E4B-B7DA-F2FB993302D2}" destId="{80656766-6F2E-9A45-B0A7-39613EB38989}" srcOrd="15" destOrd="0" presId="urn:microsoft.com/office/officeart/2005/8/layout/cycle8"/>
    <dgm:cxn modelId="{F9170142-6C97-5545-A50B-D64A56094741}" type="presParOf" srcId="{774AB6D5-C3A6-4E4B-B7DA-F2FB993302D2}" destId="{CD8E265A-F113-7D4B-9CE9-99C22D0F9AED}" srcOrd="16" destOrd="0" presId="urn:microsoft.com/office/officeart/2005/8/layout/cycle8"/>
    <dgm:cxn modelId="{D53CD059-3A9B-FF4B-BDE0-B293E409EDD8}" type="presParOf" srcId="{774AB6D5-C3A6-4E4B-B7DA-F2FB993302D2}" destId="{A922AFCD-C345-6A43-B6F4-AF4C5A8D83FA}" srcOrd="17" destOrd="0" presId="urn:microsoft.com/office/officeart/2005/8/layout/cycle8"/>
    <dgm:cxn modelId="{21BD5255-550B-F749-A2AA-5BFF1F7994C8}" type="presParOf" srcId="{774AB6D5-C3A6-4E4B-B7DA-F2FB993302D2}" destId="{CBDA0CFD-D7F7-A54F-BDD8-AC0FAD1D610B}" srcOrd="18" destOrd="0" presId="urn:microsoft.com/office/officeart/2005/8/layout/cycle8"/>
    <dgm:cxn modelId="{B1FA3557-3714-E24A-9CC0-10618CDFC4A9}" type="presParOf" srcId="{774AB6D5-C3A6-4E4B-B7DA-F2FB993302D2}" destId="{007E6081-AB46-C741-9081-70E5C32A87B9}" srcOrd="19" destOrd="0" presId="urn:microsoft.com/office/officeart/2005/8/layout/cycle8"/>
    <dgm:cxn modelId="{8E9FDF0E-186B-E548-AA72-997A406BCCB8}" type="presParOf" srcId="{774AB6D5-C3A6-4E4B-B7DA-F2FB993302D2}" destId="{8E66968E-7AFA-4A45-A7AC-88C575C20F1B}" srcOrd="20" destOrd="0" presId="urn:microsoft.com/office/officeart/2005/8/layout/cycle8"/>
    <dgm:cxn modelId="{1008594A-5331-7A4D-8552-3266776E424B}" type="presParOf" srcId="{774AB6D5-C3A6-4E4B-B7DA-F2FB993302D2}" destId="{C2D1E1AA-973A-6541-8D69-2D3E783A5FA4}" srcOrd="21" destOrd="0" presId="urn:microsoft.com/office/officeart/2005/8/layout/cycle8"/>
    <dgm:cxn modelId="{38D2DC03-0E78-3F4F-84C1-42A9D9DA1F56}" type="presParOf" srcId="{774AB6D5-C3A6-4E4B-B7DA-F2FB993302D2}" destId="{FBBE5F1D-D352-854C-BADC-49F7DF3E8E7B}" srcOrd="22" destOrd="0" presId="urn:microsoft.com/office/officeart/2005/8/layout/cycle8"/>
    <dgm:cxn modelId="{5BAE8672-1A51-D244-9B5C-25DBA8DB4797}" type="presParOf" srcId="{774AB6D5-C3A6-4E4B-B7DA-F2FB993302D2}" destId="{41D4ADFE-B68A-3847-98CD-2ACDBF6BC4D2}" srcOrd="23" destOrd="0" presId="urn:microsoft.com/office/officeart/2005/8/layout/cycle8"/>
    <dgm:cxn modelId="{6D63992F-2EC9-CC48-BA8C-7CAB7B0E8FF5}" type="presParOf" srcId="{774AB6D5-C3A6-4E4B-B7DA-F2FB993302D2}" destId="{0C8BE6FE-8717-F941-BA8F-876E605C48F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6C5480-B12D-C143-8A3A-3D0506517E7A}" type="doc">
      <dgm:prSet loTypeId="urn:microsoft.com/office/officeart/2005/8/layout/hierarchy3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A2EB0F-B2B4-3B4C-9FE5-7400D10CB9A7}">
      <dgm:prSet phldrT="[Text]" custT="1"/>
      <dgm:spPr/>
      <dgm:t>
        <a:bodyPr/>
        <a:lstStyle/>
        <a:p>
          <a:r>
            <a:rPr lang="en-US" sz="2000" dirty="0" smtClean="0"/>
            <a:t>SA2</a:t>
          </a:r>
          <a:endParaRPr lang="en-US" sz="2000" dirty="0"/>
        </a:p>
      </dgm:t>
    </dgm:pt>
    <dgm:pt modelId="{7CADFA6F-2D8A-D24B-83B6-BE2643A4C7E3}" type="parTrans" cxnId="{A3D889EF-554C-544A-B9BD-9D6356BBE5D3}">
      <dgm:prSet/>
      <dgm:spPr/>
      <dgm:t>
        <a:bodyPr/>
        <a:lstStyle/>
        <a:p>
          <a:endParaRPr lang="en-US" sz="1800"/>
        </a:p>
      </dgm:t>
    </dgm:pt>
    <dgm:pt modelId="{0C2412C9-08AB-F542-B379-85E6B157DA06}" type="sibTrans" cxnId="{A3D889EF-554C-544A-B9BD-9D6356BBE5D3}">
      <dgm:prSet/>
      <dgm:spPr/>
      <dgm:t>
        <a:bodyPr/>
        <a:lstStyle/>
        <a:p>
          <a:endParaRPr lang="en-US" sz="1800"/>
        </a:p>
      </dgm:t>
    </dgm:pt>
    <dgm:pt modelId="{C2AE6443-7717-9C42-BF82-1B029606E628}">
      <dgm:prSet phldrT="[Text]" custT="1"/>
      <dgm:spPr/>
      <dgm:t>
        <a:bodyPr/>
        <a:lstStyle/>
        <a:p>
          <a:r>
            <a:rPr lang="en-US" sz="1000" dirty="0" smtClean="0"/>
            <a:t>Training Infrastructure</a:t>
          </a:r>
          <a:endParaRPr lang="en-US" sz="1000" dirty="0"/>
        </a:p>
      </dgm:t>
    </dgm:pt>
    <dgm:pt modelId="{26ACE164-8B58-3C46-B507-0062FDF7F0E3}" type="parTrans" cxnId="{780E7A14-11B7-154A-9BB2-823224C9DBE9}">
      <dgm:prSet/>
      <dgm:spPr/>
      <dgm:t>
        <a:bodyPr/>
        <a:lstStyle/>
        <a:p>
          <a:endParaRPr lang="en-US" sz="1800"/>
        </a:p>
      </dgm:t>
    </dgm:pt>
    <dgm:pt modelId="{E98E2CB0-0340-B34A-B979-5A838D3B9BCA}" type="sibTrans" cxnId="{780E7A14-11B7-154A-9BB2-823224C9DBE9}">
      <dgm:prSet/>
      <dgm:spPr/>
      <dgm:t>
        <a:bodyPr/>
        <a:lstStyle/>
        <a:p>
          <a:endParaRPr lang="en-US" sz="1800"/>
        </a:p>
      </dgm:t>
    </dgm:pt>
    <dgm:pt modelId="{07C70BFC-8F45-BF47-9562-353D6AFC1641}">
      <dgm:prSet phldrT="[Text]" custT="1"/>
      <dgm:spPr/>
      <dgm:t>
        <a:bodyPr/>
        <a:lstStyle/>
        <a:p>
          <a:r>
            <a:rPr lang="en-US" sz="1000" dirty="0" smtClean="0"/>
            <a:t>Community coordination</a:t>
          </a:r>
          <a:endParaRPr lang="en-US" sz="1000" dirty="0"/>
        </a:p>
      </dgm:t>
    </dgm:pt>
    <dgm:pt modelId="{0681E0D2-06D1-8B47-B16C-F065FCF21067}" type="parTrans" cxnId="{468FE1BC-E89C-4A42-A5F4-9E9806C9EB41}">
      <dgm:prSet/>
      <dgm:spPr/>
      <dgm:t>
        <a:bodyPr/>
        <a:lstStyle/>
        <a:p>
          <a:endParaRPr lang="en-US" sz="1800"/>
        </a:p>
      </dgm:t>
    </dgm:pt>
    <dgm:pt modelId="{4A7F4DCC-D5A5-5B49-A6D8-5813D120DFE4}" type="sibTrans" cxnId="{468FE1BC-E89C-4A42-A5F4-9E9806C9EB41}">
      <dgm:prSet/>
      <dgm:spPr/>
      <dgm:t>
        <a:bodyPr/>
        <a:lstStyle/>
        <a:p>
          <a:endParaRPr lang="en-US" sz="1800"/>
        </a:p>
      </dgm:t>
    </dgm:pt>
    <dgm:pt modelId="{B1463BDB-0395-974E-B68B-9577B64E54BA}">
      <dgm:prSet phldrT="[Text]" custT="1"/>
      <dgm:spPr/>
      <dgm:t>
        <a:bodyPr/>
        <a:lstStyle/>
        <a:p>
          <a:r>
            <a:rPr lang="en-US" sz="2000" dirty="0" smtClean="0"/>
            <a:t>JRA1</a:t>
          </a:r>
          <a:endParaRPr lang="en-US" sz="2000" dirty="0"/>
        </a:p>
      </dgm:t>
    </dgm:pt>
    <dgm:pt modelId="{C91C1F62-352B-3D48-9C17-AA5A59D48189}" type="parTrans" cxnId="{77A6F155-834A-C44B-988B-EB1CDE624B8F}">
      <dgm:prSet/>
      <dgm:spPr/>
      <dgm:t>
        <a:bodyPr/>
        <a:lstStyle/>
        <a:p>
          <a:endParaRPr lang="en-US" sz="1800"/>
        </a:p>
      </dgm:t>
    </dgm:pt>
    <dgm:pt modelId="{66698A0E-F560-1546-9FC3-2D16FCC31A91}" type="sibTrans" cxnId="{77A6F155-834A-C44B-988B-EB1CDE624B8F}">
      <dgm:prSet/>
      <dgm:spPr/>
      <dgm:t>
        <a:bodyPr/>
        <a:lstStyle/>
        <a:p>
          <a:endParaRPr lang="en-US" sz="1800"/>
        </a:p>
      </dgm:t>
    </dgm:pt>
    <dgm:pt modelId="{F3A54A14-32D7-B045-972B-E0573C1A0C36}">
      <dgm:prSet phldrT="[Text]" custT="1"/>
      <dgm:spPr/>
      <dgm:t>
        <a:bodyPr/>
        <a:lstStyle/>
        <a:p>
          <a:r>
            <a:rPr lang="en-US" sz="1000" dirty="0" smtClean="0"/>
            <a:t>Accounting</a:t>
          </a:r>
          <a:endParaRPr lang="en-US" sz="1000" dirty="0"/>
        </a:p>
      </dgm:t>
    </dgm:pt>
    <dgm:pt modelId="{57CFA47B-C409-DD42-BFFC-8E3263D08D89}" type="parTrans" cxnId="{C42F7604-2C6B-5849-9F19-1285463FBABF}">
      <dgm:prSet/>
      <dgm:spPr/>
      <dgm:t>
        <a:bodyPr/>
        <a:lstStyle/>
        <a:p>
          <a:endParaRPr lang="en-US" sz="1800"/>
        </a:p>
      </dgm:t>
    </dgm:pt>
    <dgm:pt modelId="{91C97C46-88B9-C543-A60F-498F1791A9C3}" type="sibTrans" cxnId="{C42F7604-2C6B-5849-9F19-1285463FBABF}">
      <dgm:prSet/>
      <dgm:spPr/>
      <dgm:t>
        <a:bodyPr/>
        <a:lstStyle/>
        <a:p>
          <a:endParaRPr lang="en-US" sz="1800"/>
        </a:p>
      </dgm:t>
    </dgm:pt>
    <dgm:pt modelId="{CC9E2A68-465A-814A-82E9-370B8E455BED}">
      <dgm:prSet phldrT="[Text]" custT="1"/>
      <dgm:spPr/>
      <dgm:t>
        <a:bodyPr/>
        <a:lstStyle/>
        <a:p>
          <a:r>
            <a:rPr lang="en-US" sz="2000" dirty="0" smtClean="0"/>
            <a:t>SA1</a:t>
          </a:r>
          <a:endParaRPr lang="en-US" sz="2000" dirty="0"/>
        </a:p>
      </dgm:t>
    </dgm:pt>
    <dgm:pt modelId="{2E8DF6CE-356C-AD46-A394-0498D56CB6FE}" type="parTrans" cxnId="{D1BFC790-1122-0243-AB9F-170544417228}">
      <dgm:prSet/>
      <dgm:spPr/>
      <dgm:t>
        <a:bodyPr/>
        <a:lstStyle/>
        <a:p>
          <a:endParaRPr lang="en-US" sz="1800"/>
        </a:p>
      </dgm:t>
    </dgm:pt>
    <dgm:pt modelId="{DA4518A7-1FAB-894D-B287-2F1FC7D2FA92}" type="sibTrans" cxnId="{D1BFC790-1122-0243-AB9F-170544417228}">
      <dgm:prSet/>
      <dgm:spPr/>
      <dgm:t>
        <a:bodyPr/>
        <a:lstStyle/>
        <a:p>
          <a:endParaRPr lang="en-US" sz="1800"/>
        </a:p>
      </dgm:t>
    </dgm:pt>
    <dgm:pt modelId="{9F3BBDC0-C8FC-B441-9B6F-51790E4F3F49}">
      <dgm:prSet phldrT="[Text]" custT="1"/>
      <dgm:spPr/>
      <dgm:t>
        <a:bodyPr/>
        <a:lstStyle/>
        <a:p>
          <a:r>
            <a:rPr lang="en-US" sz="1000" dirty="0" smtClean="0"/>
            <a:t>Operations Coordination and Support</a:t>
          </a:r>
          <a:endParaRPr lang="en-US" sz="1000" dirty="0"/>
        </a:p>
      </dgm:t>
    </dgm:pt>
    <dgm:pt modelId="{887C30BD-555B-FD4D-B4EA-E983C41D85AA}" type="parTrans" cxnId="{622AFC9D-B488-3742-954F-38A6204DBAC4}">
      <dgm:prSet/>
      <dgm:spPr/>
      <dgm:t>
        <a:bodyPr/>
        <a:lstStyle/>
        <a:p>
          <a:endParaRPr lang="en-US" sz="1800"/>
        </a:p>
      </dgm:t>
    </dgm:pt>
    <dgm:pt modelId="{BE8F668A-2F94-5E42-B4A3-8D267A3F95EB}" type="sibTrans" cxnId="{622AFC9D-B488-3742-954F-38A6204DBAC4}">
      <dgm:prSet/>
      <dgm:spPr/>
      <dgm:t>
        <a:bodyPr/>
        <a:lstStyle/>
        <a:p>
          <a:endParaRPr lang="en-US" sz="1800"/>
        </a:p>
      </dgm:t>
    </dgm:pt>
    <dgm:pt modelId="{085DD11D-9301-4B43-B9B8-E95EDB7F0052}">
      <dgm:prSet phldrT="[Text]" custT="1"/>
      <dgm:spPr/>
      <dgm:t>
        <a:bodyPr/>
        <a:lstStyle/>
        <a:p>
          <a:r>
            <a:rPr lang="en-US" sz="2000" dirty="0" smtClean="0"/>
            <a:t>NA2</a:t>
          </a:r>
          <a:endParaRPr lang="en-US" sz="2000" dirty="0"/>
        </a:p>
      </dgm:t>
    </dgm:pt>
    <dgm:pt modelId="{AE5E1E64-B61C-154E-A19A-921338046E82}" type="parTrans" cxnId="{8E3DAA91-3C3A-0642-A13B-96679FD13BF9}">
      <dgm:prSet/>
      <dgm:spPr/>
      <dgm:t>
        <a:bodyPr/>
        <a:lstStyle/>
        <a:p>
          <a:endParaRPr lang="en-US" sz="1800"/>
        </a:p>
      </dgm:t>
    </dgm:pt>
    <dgm:pt modelId="{CB940A03-87F7-5847-B014-C46D4B8F66FC}" type="sibTrans" cxnId="{8E3DAA91-3C3A-0642-A13B-96679FD13BF9}">
      <dgm:prSet/>
      <dgm:spPr/>
      <dgm:t>
        <a:bodyPr/>
        <a:lstStyle/>
        <a:p>
          <a:endParaRPr lang="en-US" sz="1800"/>
        </a:p>
      </dgm:t>
    </dgm:pt>
    <dgm:pt modelId="{B2B61097-66D7-F345-BD41-136AF8DC55C8}">
      <dgm:prSet phldrT="[Text]" custT="1"/>
      <dgm:spPr/>
      <dgm:t>
        <a:bodyPr/>
        <a:lstStyle/>
        <a:p>
          <a:r>
            <a:rPr lang="en-US" sz="1000" dirty="0" smtClean="0"/>
            <a:t>Communications</a:t>
          </a:r>
          <a:endParaRPr lang="en-US" sz="1000" dirty="0"/>
        </a:p>
      </dgm:t>
    </dgm:pt>
    <dgm:pt modelId="{0B125BE4-83A2-CB46-8E74-49638CF6C193}" type="parTrans" cxnId="{016B25A0-C172-8F40-A166-67AFE0CA25A3}">
      <dgm:prSet/>
      <dgm:spPr/>
      <dgm:t>
        <a:bodyPr/>
        <a:lstStyle/>
        <a:p>
          <a:endParaRPr lang="en-US" sz="1800"/>
        </a:p>
      </dgm:t>
    </dgm:pt>
    <dgm:pt modelId="{2426CE19-6DCC-2D48-BA99-B23B0890316B}" type="sibTrans" cxnId="{016B25A0-C172-8F40-A166-67AFE0CA25A3}">
      <dgm:prSet/>
      <dgm:spPr/>
      <dgm:t>
        <a:bodyPr/>
        <a:lstStyle/>
        <a:p>
          <a:endParaRPr lang="en-US" sz="1800"/>
        </a:p>
      </dgm:t>
    </dgm:pt>
    <dgm:pt modelId="{F364E4C4-5CE4-DF47-9033-6C2E248CD343}">
      <dgm:prSet phldrT="[Text]" custT="1"/>
      <dgm:spPr/>
      <dgm:t>
        <a:bodyPr/>
        <a:lstStyle/>
        <a:p>
          <a:r>
            <a:rPr lang="en-US" sz="1000" dirty="0" smtClean="0"/>
            <a:t>Helpdesk</a:t>
          </a:r>
          <a:endParaRPr lang="en-US" sz="1000" dirty="0"/>
        </a:p>
      </dgm:t>
    </dgm:pt>
    <dgm:pt modelId="{DE6FD935-8FDB-BC4D-A111-7F9373918926}" type="parTrans" cxnId="{022AE7DA-AC11-9542-8FBC-1C4D3573BF97}">
      <dgm:prSet/>
      <dgm:spPr/>
      <dgm:t>
        <a:bodyPr/>
        <a:lstStyle/>
        <a:p>
          <a:endParaRPr lang="en-US" sz="1800"/>
        </a:p>
      </dgm:t>
    </dgm:pt>
    <dgm:pt modelId="{F616F2AF-9393-B14F-85F1-BF19F8019359}" type="sibTrans" cxnId="{022AE7DA-AC11-9542-8FBC-1C4D3573BF97}">
      <dgm:prSet/>
      <dgm:spPr/>
      <dgm:t>
        <a:bodyPr/>
        <a:lstStyle/>
        <a:p>
          <a:endParaRPr lang="en-US" sz="1800"/>
        </a:p>
      </dgm:t>
    </dgm:pt>
    <dgm:pt modelId="{DD436E1D-724B-8B4A-80D1-3DAB74ED3D0C}">
      <dgm:prSet phldrT="[Text]" custT="1"/>
      <dgm:spPr/>
      <dgm:t>
        <a:bodyPr/>
        <a:lstStyle/>
        <a:p>
          <a:r>
            <a:rPr lang="en-US" sz="1000" dirty="0" smtClean="0"/>
            <a:t>Service monitoring</a:t>
          </a:r>
          <a:endParaRPr lang="en-US" sz="1000" dirty="0"/>
        </a:p>
      </dgm:t>
    </dgm:pt>
    <dgm:pt modelId="{CDCC115F-6681-1E49-9AE6-4DF6D3DA6B7A}" type="parTrans" cxnId="{F33B5C91-06C3-474D-ADFE-DAD74CA7E19F}">
      <dgm:prSet/>
      <dgm:spPr/>
      <dgm:t>
        <a:bodyPr/>
        <a:lstStyle/>
        <a:p>
          <a:endParaRPr lang="en-US" sz="1800"/>
        </a:p>
      </dgm:t>
    </dgm:pt>
    <dgm:pt modelId="{393BD39E-075F-7E4B-A52F-F29D5B2D4555}" type="sibTrans" cxnId="{F33B5C91-06C3-474D-ADFE-DAD74CA7E19F}">
      <dgm:prSet/>
      <dgm:spPr/>
      <dgm:t>
        <a:bodyPr/>
        <a:lstStyle/>
        <a:p>
          <a:endParaRPr lang="en-US" sz="1800"/>
        </a:p>
      </dgm:t>
    </dgm:pt>
    <dgm:pt modelId="{8357141A-C956-C040-B33A-7B5A5842B556}">
      <dgm:prSet phldrT="[Text]" custT="1"/>
      <dgm:spPr/>
      <dgm:t>
        <a:bodyPr/>
        <a:lstStyle/>
        <a:p>
          <a:r>
            <a:rPr lang="en-US" sz="1000" dirty="0" smtClean="0"/>
            <a:t>Validated Software and Repository</a:t>
          </a:r>
          <a:endParaRPr lang="en-US" sz="1000" dirty="0"/>
        </a:p>
      </dgm:t>
    </dgm:pt>
    <dgm:pt modelId="{997CB22C-B761-0144-AF12-7F615D820211}" type="parTrans" cxnId="{B494665C-10D0-8F48-92E2-8C1CC15E0326}">
      <dgm:prSet/>
      <dgm:spPr/>
      <dgm:t>
        <a:bodyPr/>
        <a:lstStyle/>
        <a:p>
          <a:endParaRPr lang="en-US" sz="1800"/>
        </a:p>
      </dgm:t>
    </dgm:pt>
    <dgm:pt modelId="{C1E97AAE-16A8-6A4F-816C-9BB66DF1A6EB}" type="sibTrans" cxnId="{B494665C-10D0-8F48-92E2-8C1CC15E0326}">
      <dgm:prSet/>
      <dgm:spPr/>
      <dgm:t>
        <a:bodyPr/>
        <a:lstStyle/>
        <a:p>
          <a:endParaRPr lang="en-US" sz="1800"/>
        </a:p>
      </dgm:t>
    </dgm:pt>
    <dgm:pt modelId="{686B266A-7CD6-1746-A143-7D90D6987C1F}">
      <dgm:prSet phldrT="[Text]" custT="1"/>
      <dgm:spPr/>
      <dgm:t>
        <a:bodyPr/>
        <a:lstStyle/>
        <a:p>
          <a:r>
            <a:rPr lang="en-US" sz="1000" dirty="0" smtClean="0"/>
            <a:t>Operational Tools</a:t>
          </a:r>
          <a:endParaRPr lang="en-US" sz="1000" dirty="0"/>
        </a:p>
      </dgm:t>
    </dgm:pt>
    <dgm:pt modelId="{EC0D7493-D9DE-B543-873F-29D7C906BDE9}" type="parTrans" cxnId="{307B0C20-E42D-094D-8E39-B74FC8B71A13}">
      <dgm:prSet/>
      <dgm:spPr/>
      <dgm:t>
        <a:bodyPr/>
        <a:lstStyle/>
        <a:p>
          <a:endParaRPr lang="en-US" sz="1800"/>
        </a:p>
      </dgm:t>
    </dgm:pt>
    <dgm:pt modelId="{11191B95-B420-B747-BCD3-6850CB5E177F}" type="sibTrans" cxnId="{307B0C20-E42D-094D-8E39-B74FC8B71A13}">
      <dgm:prSet/>
      <dgm:spPr/>
      <dgm:t>
        <a:bodyPr/>
        <a:lstStyle/>
        <a:p>
          <a:endParaRPr lang="en-US" sz="1800"/>
        </a:p>
      </dgm:t>
    </dgm:pt>
    <dgm:pt modelId="{5264DC64-5495-0B4E-8492-FAAA47285BCE}">
      <dgm:prSet phldrT="[Text]" custT="1"/>
      <dgm:spPr/>
      <dgm:t>
        <a:bodyPr/>
        <a:lstStyle/>
        <a:p>
          <a:r>
            <a:rPr lang="en-US" sz="1000" dirty="0" smtClean="0"/>
            <a:t>Security Coordination</a:t>
          </a:r>
          <a:endParaRPr lang="en-US" sz="1000" dirty="0"/>
        </a:p>
      </dgm:t>
    </dgm:pt>
    <dgm:pt modelId="{ACEE6DE2-3EBF-8442-9245-AA1ABE148690}" type="parTrans" cxnId="{4079CADD-6BBE-C342-9496-2691CCCC2818}">
      <dgm:prSet/>
      <dgm:spPr/>
      <dgm:t>
        <a:bodyPr/>
        <a:lstStyle/>
        <a:p>
          <a:endParaRPr lang="en-US" sz="1800"/>
        </a:p>
      </dgm:t>
    </dgm:pt>
    <dgm:pt modelId="{073B1CC1-578B-5B49-A514-C1EA20F30150}" type="sibTrans" cxnId="{4079CADD-6BBE-C342-9496-2691CCCC2818}">
      <dgm:prSet/>
      <dgm:spPr/>
      <dgm:t>
        <a:bodyPr/>
        <a:lstStyle/>
        <a:p>
          <a:endParaRPr lang="en-US" sz="1800"/>
        </a:p>
      </dgm:t>
    </dgm:pt>
    <dgm:pt modelId="{CE8DC704-EACF-C24C-AF9F-0FA368380E4C}">
      <dgm:prSet phldrT="[Text]" custT="1"/>
      <dgm:spPr/>
      <dgm:t>
        <a:bodyPr/>
        <a:lstStyle/>
        <a:p>
          <a:r>
            <a:rPr lang="en-US" sz="2000" dirty="0" smtClean="0"/>
            <a:t>NA1</a:t>
          </a:r>
          <a:endParaRPr lang="en-US" sz="2000" dirty="0"/>
        </a:p>
      </dgm:t>
    </dgm:pt>
    <dgm:pt modelId="{02681968-CC19-E243-A830-D2B4EBA7AECE}" type="parTrans" cxnId="{13DCB75B-A69D-0549-81C4-95A20E7608E6}">
      <dgm:prSet/>
      <dgm:spPr/>
      <dgm:t>
        <a:bodyPr/>
        <a:lstStyle/>
        <a:p>
          <a:endParaRPr lang="en-US" sz="1800"/>
        </a:p>
      </dgm:t>
    </dgm:pt>
    <dgm:pt modelId="{041F5B7F-44D9-5A4B-9821-16E7AFB9E23D}" type="sibTrans" cxnId="{13DCB75B-A69D-0549-81C4-95A20E7608E6}">
      <dgm:prSet/>
      <dgm:spPr/>
      <dgm:t>
        <a:bodyPr/>
        <a:lstStyle/>
        <a:p>
          <a:endParaRPr lang="en-US" sz="1800"/>
        </a:p>
      </dgm:t>
    </dgm:pt>
    <dgm:pt modelId="{B4AE9517-3712-674E-AF33-BA95B8918D0C}">
      <dgm:prSet phldrT="[Text]" custT="1"/>
      <dgm:spPr/>
      <dgm:t>
        <a:bodyPr/>
        <a:lstStyle/>
        <a:p>
          <a:r>
            <a:rPr lang="en-US" sz="1000" dirty="0" smtClean="0"/>
            <a:t>Strategy and Policy</a:t>
          </a:r>
          <a:endParaRPr lang="en-US" sz="1000" dirty="0"/>
        </a:p>
      </dgm:t>
    </dgm:pt>
    <dgm:pt modelId="{021DA758-DFD8-1A44-946B-51BDF4233895}" type="parTrans" cxnId="{4D6A5ED4-BA2A-1444-8C88-09E1AF16F8B3}">
      <dgm:prSet/>
      <dgm:spPr/>
      <dgm:t>
        <a:bodyPr/>
        <a:lstStyle/>
        <a:p>
          <a:endParaRPr lang="en-US" sz="1800"/>
        </a:p>
      </dgm:t>
    </dgm:pt>
    <dgm:pt modelId="{F3164C7F-C62C-574B-830C-35A6837B2A7B}" type="sibTrans" cxnId="{4D6A5ED4-BA2A-1444-8C88-09E1AF16F8B3}">
      <dgm:prSet/>
      <dgm:spPr/>
      <dgm:t>
        <a:bodyPr/>
        <a:lstStyle/>
        <a:p>
          <a:endParaRPr lang="en-US" sz="1800"/>
        </a:p>
      </dgm:t>
    </dgm:pt>
    <dgm:pt modelId="{68A729CA-18F1-5E4A-AD72-32EF001DBCF8}">
      <dgm:prSet phldrT="[Text]" custT="1"/>
      <dgm:spPr/>
      <dgm:t>
        <a:bodyPr/>
        <a:lstStyle/>
        <a:p>
          <a:r>
            <a:rPr lang="en-US" sz="1000" dirty="0" smtClean="0"/>
            <a:t>Configuration Database</a:t>
          </a:r>
          <a:endParaRPr lang="en-US" sz="1000" dirty="0"/>
        </a:p>
      </dgm:t>
    </dgm:pt>
    <dgm:pt modelId="{2F5A5543-CA5B-4F48-A2A2-3FC0ACBAE63D}" type="parTrans" cxnId="{3D84C26F-4263-7F49-A9F3-14666C02DB37}">
      <dgm:prSet/>
      <dgm:spPr/>
      <dgm:t>
        <a:bodyPr/>
        <a:lstStyle/>
        <a:p>
          <a:endParaRPr lang="en-US" sz="1800"/>
        </a:p>
      </dgm:t>
    </dgm:pt>
    <dgm:pt modelId="{1F600B30-4C6E-8A4D-8054-3CDA2523BFDA}" type="sibTrans" cxnId="{3D84C26F-4263-7F49-A9F3-14666C02DB37}">
      <dgm:prSet/>
      <dgm:spPr/>
      <dgm:t>
        <a:bodyPr/>
        <a:lstStyle/>
        <a:p>
          <a:endParaRPr lang="en-US" sz="1800"/>
        </a:p>
      </dgm:t>
    </dgm:pt>
    <dgm:pt modelId="{D7D79F1C-6F45-4C44-9A31-5F11506857DB}">
      <dgm:prSet phldrT="[Text]" custT="1"/>
      <dgm:spPr/>
      <dgm:t>
        <a:bodyPr/>
        <a:lstStyle/>
        <a:p>
          <a:r>
            <a:rPr lang="en-US" sz="1000" dirty="0" smtClean="0"/>
            <a:t>Applications on demand</a:t>
          </a:r>
          <a:endParaRPr lang="en-US" sz="1000" dirty="0"/>
        </a:p>
      </dgm:t>
    </dgm:pt>
    <dgm:pt modelId="{2A80FA36-20F3-4E43-A6CB-AD8D32C7DB4D}" type="parTrans" cxnId="{63F0AF94-59EC-B147-9BC3-BBDCDC038489}">
      <dgm:prSet/>
      <dgm:spPr/>
      <dgm:t>
        <a:bodyPr/>
        <a:lstStyle/>
        <a:p>
          <a:endParaRPr lang="en-US" sz="1800"/>
        </a:p>
      </dgm:t>
    </dgm:pt>
    <dgm:pt modelId="{6796E29A-0ADF-2A4A-9B1A-0D9C53E52036}" type="sibTrans" cxnId="{63F0AF94-59EC-B147-9BC3-BBDCDC038489}">
      <dgm:prSet/>
      <dgm:spPr/>
      <dgm:t>
        <a:bodyPr/>
        <a:lstStyle/>
        <a:p>
          <a:endParaRPr lang="en-US" sz="1800"/>
        </a:p>
      </dgm:t>
    </dgm:pt>
    <dgm:pt modelId="{F881A37A-A47F-D243-8954-FB7196F5EDC5}">
      <dgm:prSet phldrT="[Text]" custT="1"/>
      <dgm:spPr/>
      <dgm:t>
        <a:bodyPr/>
        <a:lstStyle/>
        <a:p>
          <a:r>
            <a:rPr lang="en-US" sz="2000" dirty="0" smtClean="0"/>
            <a:t>JRA2</a:t>
          </a:r>
          <a:endParaRPr lang="en-US" sz="2000" dirty="0"/>
        </a:p>
      </dgm:t>
    </dgm:pt>
    <dgm:pt modelId="{9348CBC1-B820-7F4C-9D88-909054C4091C}" type="parTrans" cxnId="{0FA2D24E-D0C8-6946-8085-B88DBAAC3525}">
      <dgm:prSet/>
      <dgm:spPr/>
      <dgm:t>
        <a:bodyPr/>
        <a:lstStyle/>
        <a:p>
          <a:endParaRPr lang="en-US" sz="1800"/>
        </a:p>
      </dgm:t>
    </dgm:pt>
    <dgm:pt modelId="{466B6F84-C1A6-F041-A0E1-E72B01253280}" type="sibTrans" cxnId="{0FA2D24E-D0C8-6946-8085-B88DBAAC3525}">
      <dgm:prSet/>
      <dgm:spPr/>
      <dgm:t>
        <a:bodyPr/>
        <a:lstStyle/>
        <a:p>
          <a:endParaRPr lang="en-US" sz="1800"/>
        </a:p>
      </dgm:t>
    </dgm:pt>
    <dgm:pt modelId="{25E41B14-FE66-B24C-BC68-9EAF8CCE420A}">
      <dgm:prSet phldrT="[Text]" custT="1"/>
      <dgm:spPr/>
      <dgm:t>
        <a:bodyPr/>
        <a:lstStyle/>
        <a:p>
          <a:r>
            <a:rPr lang="en-US" sz="1000" dirty="0" smtClean="0"/>
            <a:t>Cloud Container Compute</a:t>
          </a:r>
          <a:endParaRPr lang="en-US" sz="1000" dirty="0"/>
        </a:p>
      </dgm:t>
    </dgm:pt>
    <dgm:pt modelId="{2477D59B-867D-1643-8852-A569B32FAE05}" type="parTrans" cxnId="{486DD080-15FD-1A4D-A85B-56424B81B1BA}">
      <dgm:prSet/>
      <dgm:spPr/>
      <dgm:t>
        <a:bodyPr/>
        <a:lstStyle/>
        <a:p>
          <a:endParaRPr lang="en-US" sz="1800"/>
        </a:p>
      </dgm:t>
    </dgm:pt>
    <dgm:pt modelId="{2F2245AF-F309-3549-B38A-84516B2645FD}" type="sibTrans" cxnId="{486DD080-15FD-1A4D-A85B-56424B81B1BA}">
      <dgm:prSet/>
      <dgm:spPr/>
      <dgm:t>
        <a:bodyPr/>
        <a:lstStyle/>
        <a:p>
          <a:endParaRPr lang="en-US" sz="1800"/>
        </a:p>
      </dgm:t>
    </dgm:pt>
    <dgm:pt modelId="{6A293651-F9B3-204B-9FA6-2461EB7A524E}">
      <dgm:prSet phldrT="[Text]" custT="1"/>
      <dgm:spPr/>
      <dgm:t>
        <a:bodyPr/>
        <a:lstStyle/>
        <a:p>
          <a:r>
            <a:rPr lang="en-US" sz="1000" dirty="0" smtClean="0"/>
            <a:t>GPU Compute</a:t>
          </a:r>
          <a:endParaRPr lang="en-US" sz="1000" dirty="0"/>
        </a:p>
      </dgm:t>
    </dgm:pt>
    <dgm:pt modelId="{035E4CB8-5029-794E-9FA5-476BBCBADE91}" type="parTrans" cxnId="{3AB1CDC2-77FE-FC4B-AF0F-2EB4F37CD031}">
      <dgm:prSet/>
      <dgm:spPr/>
      <dgm:t>
        <a:bodyPr/>
        <a:lstStyle/>
        <a:p>
          <a:endParaRPr lang="en-US" sz="1800"/>
        </a:p>
      </dgm:t>
    </dgm:pt>
    <dgm:pt modelId="{3FCF902F-76E5-2142-895B-6BFDF20FD682}" type="sibTrans" cxnId="{3AB1CDC2-77FE-FC4B-AF0F-2EB4F37CD031}">
      <dgm:prSet/>
      <dgm:spPr/>
      <dgm:t>
        <a:bodyPr/>
        <a:lstStyle/>
        <a:p>
          <a:endParaRPr lang="en-US" sz="1800"/>
        </a:p>
      </dgm:t>
    </dgm:pt>
    <dgm:pt modelId="{C4A8BB0E-DE52-D54B-9EC0-223776599CDE}">
      <dgm:prSet phldrT="[Text]" custT="1"/>
      <dgm:spPr/>
      <dgm:t>
        <a:bodyPr/>
        <a:lstStyle/>
        <a:p>
          <a:r>
            <a:rPr lang="en-US" sz="1000" dirty="0" smtClean="0"/>
            <a:t>Online Storage</a:t>
          </a:r>
          <a:endParaRPr lang="en-US" sz="1000" dirty="0"/>
        </a:p>
      </dgm:t>
    </dgm:pt>
    <dgm:pt modelId="{0F3D15BD-9120-9F4D-8DB4-A3DA3D2C781A}" type="parTrans" cxnId="{74B16081-CAFC-6A4E-9B6C-6B76EEC16DFB}">
      <dgm:prSet/>
      <dgm:spPr/>
      <dgm:t>
        <a:bodyPr/>
        <a:lstStyle/>
        <a:p>
          <a:endParaRPr lang="en-US" sz="1800"/>
        </a:p>
      </dgm:t>
    </dgm:pt>
    <dgm:pt modelId="{9A6DC189-7D50-C34E-A4F7-EF811C9E6A87}" type="sibTrans" cxnId="{74B16081-CAFC-6A4E-9B6C-6B76EEC16DFB}">
      <dgm:prSet/>
      <dgm:spPr/>
      <dgm:t>
        <a:bodyPr/>
        <a:lstStyle/>
        <a:p>
          <a:endParaRPr lang="en-US" sz="1800"/>
        </a:p>
      </dgm:t>
    </dgm:pt>
    <dgm:pt modelId="{AA055AE9-E436-AA48-8851-E3803A06BA0A}">
      <dgm:prSet phldrT="[Text]" custT="1"/>
      <dgm:spPr/>
      <dgm:t>
        <a:bodyPr/>
        <a:lstStyle/>
        <a:p>
          <a:r>
            <a:rPr lang="en-US" sz="1000" dirty="0" smtClean="0"/>
            <a:t>Service Portfolio Management</a:t>
          </a:r>
          <a:endParaRPr lang="en-US" sz="1000" dirty="0"/>
        </a:p>
      </dgm:t>
    </dgm:pt>
    <dgm:pt modelId="{A531455A-A04F-B541-B189-799964ADE2C1}" type="parTrans" cxnId="{D490F799-FE30-BE42-ACEF-E7BB4121F8EC}">
      <dgm:prSet/>
      <dgm:spPr/>
      <dgm:t>
        <a:bodyPr/>
        <a:lstStyle/>
        <a:p>
          <a:endParaRPr lang="en-US" sz="1800"/>
        </a:p>
      </dgm:t>
    </dgm:pt>
    <dgm:pt modelId="{D8F8D72B-458D-7F4C-B3C6-6A443D117518}" type="sibTrans" cxnId="{D490F799-FE30-BE42-ACEF-E7BB4121F8EC}">
      <dgm:prSet/>
      <dgm:spPr/>
      <dgm:t>
        <a:bodyPr/>
        <a:lstStyle/>
        <a:p>
          <a:endParaRPr lang="en-US" sz="1800"/>
        </a:p>
      </dgm:t>
    </dgm:pt>
    <dgm:pt modelId="{341E0C1A-DBAD-9643-8DBE-A9EACFDC9514}">
      <dgm:prSet phldrT="[Text]" custT="1"/>
      <dgm:spPr/>
      <dgm:t>
        <a:bodyPr/>
        <a:lstStyle/>
        <a:p>
          <a:r>
            <a:rPr lang="en-US" sz="1000" dirty="0" smtClean="0"/>
            <a:t>IT Service Management</a:t>
          </a:r>
          <a:endParaRPr lang="en-US" sz="1000" dirty="0"/>
        </a:p>
      </dgm:t>
    </dgm:pt>
    <dgm:pt modelId="{68265D13-8BF6-A54F-AF75-00A8C83F2638}" type="parTrans" cxnId="{C49046A0-1B4A-C448-9577-33EF939D88F5}">
      <dgm:prSet/>
      <dgm:spPr/>
      <dgm:t>
        <a:bodyPr/>
        <a:lstStyle/>
        <a:p>
          <a:endParaRPr lang="en-US" sz="1800"/>
        </a:p>
      </dgm:t>
    </dgm:pt>
    <dgm:pt modelId="{948B811E-EE29-E347-9041-FE19BE68618E}" type="sibTrans" cxnId="{C49046A0-1B4A-C448-9577-33EF939D88F5}">
      <dgm:prSet/>
      <dgm:spPr/>
      <dgm:t>
        <a:bodyPr/>
        <a:lstStyle/>
        <a:p>
          <a:endParaRPr lang="en-US" sz="1800"/>
        </a:p>
      </dgm:t>
    </dgm:pt>
    <dgm:pt modelId="{2599DF9F-14CD-B845-A790-936A1A6558C1}">
      <dgm:prSet phldrT="[Text]" custT="1"/>
      <dgm:spPr/>
      <dgm:t>
        <a:bodyPr/>
        <a:lstStyle/>
        <a:p>
          <a:r>
            <a:rPr lang="en-US" sz="1000" dirty="0" smtClean="0"/>
            <a:t>Scientific applications/tools</a:t>
          </a:r>
          <a:endParaRPr lang="en-US" sz="1000" dirty="0"/>
        </a:p>
      </dgm:t>
    </dgm:pt>
    <dgm:pt modelId="{190D2CE6-D52F-DB46-AFC9-AE8CE153492D}" type="parTrans" cxnId="{D061A40E-0799-0247-9669-AF02A25D7F87}">
      <dgm:prSet/>
      <dgm:spPr/>
      <dgm:t>
        <a:bodyPr/>
        <a:lstStyle/>
        <a:p>
          <a:endParaRPr lang="en-US" sz="1800"/>
        </a:p>
      </dgm:t>
    </dgm:pt>
    <dgm:pt modelId="{5D973311-77E9-4446-8D46-D2EEAF814909}" type="sibTrans" cxnId="{D061A40E-0799-0247-9669-AF02A25D7F87}">
      <dgm:prSet/>
      <dgm:spPr/>
      <dgm:t>
        <a:bodyPr/>
        <a:lstStyle/>
        <a:p>
          <a:endParaRPr lang="en-US" sz="1800"/>
        </a:p>
      </dgm:t>
    </dgm:pt>
    <dgm:pt modelId="{F06C404D-8027-7F40-BD58-E2B52699CAA9}">
      <dgm:prSet phldrT="[Text]" custT="1"/>
      <dgm:spPr/>
      <dgm:t>
        <a:bodyPr/>
        <a:lstStyle/>
        <a:p>
          <a:r>
            <a:rPr lang="en-US" sz="1000" dirty="0" smtClean="0"/>
            <a:t>Attribute Management</a:t>
          </a:r>
          <a:endParaRPr lang="en-US" sz="1000" dirty="0"/>
        </a:p>
      </dgm:t>
    </dgm:pt>
    <dgm:pt modelId="{5C4D254A-C9D9-0D46-9F6C-5680FF08B94A}" type="sibTrans" cxnId="{00442A50-4E64-1744-86B5-38ACA91AE7B2}">
      <dgm:prSet/>
      <dgm:spPr/>
      <dgm:t>
        <a:bodyPr/>
        <a:lstStyle/>
        <a:p>
          <a:endParaRPr lang="en-US" sz="1800"/>
        </a:p>
      </dgm:t>
    </dgm:pt>
    <dgm:pt modelId="{161D6793-6161-EC4D-992A-AC894C2685F2}" type="parTrans" cxnId="{00442A50-4E64-1744-86B5-38ACA91AE7B2}">
      <dgm:prSet/>
      <dgm:spPr/>
      <dgm:t>
        <a:bodyPr/>
        <a:lstStyle/>
        <a:p>
          <a:endParaRPr lang="en-US" sz="1800"/>
        </a:p>
      </dgm:t>
    </dgm:pt>
    <dgm:pt modelId="{C58F20AC-3D51-3846-B026-7776FDA23981}">
      <dgm:prSet phldrT="[Text]" custT="1"/>
      <dgm:spPr/>
      <dgm:t>
        <a:bodyPr/>
        <a:lstStyle/>
        <a:p>
          <a:r>
            <a:rPr lang="en-US" sz="1000" dirty="0" smtClean="0"/>
            <a:t>Cloud Compute</a:t>
          </a:r>
          <a:endParaRPr lang="en-US" sz="1200" dirty="0"/>
        </a:p>
      </dgm:t>
    </dgm:pt>
    <dgm:pt modelId="{0F51D9F5-5AA5-7E44-945D-F385E8C1DBD9}" type="parTrans" cxnId="{AD725D53-1383-944D-9137-27F4EC805759}">
      <dgm:prSet/>
      <dgm:spPr/>
      <dgm:t>
        <a:bodyPr/>
        <a:lstStyle/>
        <a:p>
          <a:endParaRPr lang="en-US"/>
        </a:p>
      </dgm:t>
    </dgm:pt>
    <dgm:pt modelId="{AFCA7F31-46C0-DA49-89D1-7D165E9C64B3}" type="sibTrans" cxnId="{AD725D53-1383-944D-9137-27F4EC805759}">
      <dgm:prSet/>
      <dgm:spPr/>
      <dgm:t>
        <a:bodyPr/>
        <a:lstStyle/>
        <a:p>
          <a:endParaRPr lang="en-US"/>
        </a:p>
      </dgm:t>
    </dgm:pt>
    <dgm:pt modelId="{D78A3B21-737A-364A-A969-4E06B765111D}">
      <dgm:prSet phldrT="[Text]" custT="1"/>
      <dgm:spPr/>
      <dgm:t>
        <a:bodyPr/>
        <a:lstStyle/>
        <a:p>
          <a:r>
            <a:rPr lang="en-US" sz="1000" dirty="0" smtClean="0"/>
            <a:t>ITSM Coordination</a:t>
          </a:r>
          <a:endParaRPr lang="en-US" sz="1200" dirty="0"/>
        </a:p>
      </dgm:t>
    </dgm:pt>
    <dgm:pt modelId="{AF5DCE47-F5A7-5C4F-B890-18C387EB08ED}" type="parTrans" cxnId="{CB3DD115-B414-B142-81AB-242C3439AA34}">
      <dgm:prSet/>
      <dgm:spPr/>
      <dgm:t>
        <a:bodyPr/>
        <a:lstStyle/>
        <a:p>
          <a:endParaRPr lang="en-US"/>
        </a:p>
      </dgm:t>
    </dgm:pt>
    <dgm:pt modelId="{6B5F9214-63BF-8E4B-A7AE-B7B2190110DC}" type="sibTrans" cxnId="{CB3DD115-B414-B142-81AB-242C3439AA34}">
      <dgm:prSet/>
      <dgm:spPr/>
      <dgm:t>
        <a:bodyPr/>
        <a:lstStyle/>
        <a:p>
          <a:endParaRPr lang="en-US"/>
        </a:p>
      </dgm:t>
    </dgm:pt>
    <dgm:pt modelId="{B4BC9DA3-E838-2449-BFFF-8E18E61FBFC0}" type="pres">
      <dgm:prSet presAssocID="{976C5480-B12D-C143-8A3A-3D0506517E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CF6636-A946-5A4D-BA78-D445EE0F5409}" type="pres">
      <dgm:prSet presAssocID="{B1463BDB-0395-974E-B68B-9577B64E54BA}" presName="root" presStyleCnt="0"/>
      <dgm:spPr/>
    </dgm:pt>
    <dgm:pt modelId="{388BA0A6-D4EC-6440-9306-AB50F53C3F0E}" type="pres">
      <dgm:prSet presAssocID="{B1463BDB-0395-974E-B68B-9577B64E54BA}" presName="rootComposite" presStyleCnt="0"/>
      <dgm:spPr/>
    </dgm:pt>
    <dgm:pt modelId="{2650103F-E074-1843-B3D0-6505A383628D}" type="pres">
      <dgm:prSet presAssocID="{B1463BDB-0395-974E-B68B-9577B64E54BA}" presName="rootText" presStyleLbl="node1" presStyleIdx="0" presStyleCnt="6"/>
      <dgm:spPr/>
      <dgm:t>
        <a:bodyPr/>
        <a:lstStyle/>
        <a:p>
          <a:endParaRPr lang="en-US"/>
        </a:p>
      </dgm:t>
    </dgm:pt>
    <dgm:pt modelId="{970482D4-4302-614B-BE2E-F052E26F9EBA}" type="pres">
      <dgm:prSet presAssocID="{B1463BDB-0395-974E-B68B-9577B64E54BA}" presName="rootConnector" presStyleLbl="node1" presStyleIdx="0" presStyleCnt="6"/>
      <dgm:spPr/>
      <dgm:t>
        <a:bodyPr/>
        <a:lstStyle/>
        <a:p>
          <a:endParaRPr lang="en-US"/>
        </a:p>
      </dgm:t>
    </dgm:pt>
    <dgm:pt modelId="{0967B9FA-01E4-AA45-BB99-75C39845491F}" type="pres">
      <dgm:prSet presAssocID="{B1463BDB-0395-974E-B68B-9577B64E54BA}" presName="childShape" presStyleCnt="0"/>
      <dgm:spPr/>
    </dgm:pt>
    <dgm:pt modelId="{47B92D72-08D0-F749-B49D-9F88A23DF0FC}" type="pres">
      <dgm:prSet presAssocID="{161D6793-6161-EC4D-992A-AC894C2685F2}" presName="Name13" presStyleLbl="parChTrans1D2" presStyleIdx="0" presStyleCnt="22"/>
      <dgm:spPr/>
      <dgm:t>
        <a:bodyPr/>
        <a:lstStyle/>
        <a:p>
          <a:endParaRPr lang="en-US"/>
        </a:p>
      </dgm:t>
    </dgm:pt>
    <dgm:pt modelId="{09AA98D6-F564-5A41-AB09-0B113464A85E}" type="pres">
      <dgm:prSet presAssocID="{F06C404D-8027-7F40-BD58-E2B52699CAA9}" presName="childText" presStyleLbl="bgAcc1" presStyleIdx="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C91CD-39C4-2A45-9E09-28FBF747A554}" type="pres">
      <dgm:prSet presAssocID="{57CFA47B-C409-DD42-BFFC-8E3263D08D89}" presName="Name13" presStyleLbl="parChTrans1D2" presStyleIdx="1" presStyleCnt="22"/>
      <dgm:spPr/>
      <dgm:t>
        <a:bodyPr/>
        <a:lstStyle/>
        <a:p>
          <a:endParaRPr lang="en-US"/>
        </a:p>
      </dgm:t>
    </dgm:pt>
    <dgm:pt modelId="{B710F17D-FC13-534B-8E67-420D3DBB6A7F}" type="pres">
      <dgm:prSet presAssocID="{F3A54A14-32D7-B045-972B-E0573C1A0C36}" presName="childText" presStyleLbl="bgAcc1" presStyleIdx="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5F96D-8AA2-9E49-AF7C-2942DA23E639}" type="pres">
      <dgm:prSet presAssocID="{CDCC115F-6681-1E49-9AE6-4DF6D3DA6B7A}" presName="Name13" presStyleLbl="parChTrans1D2" presStyleIdx="2" presStyleCnt="22"/>
      <dgm:spPr/>
      <dgm:t>
        <a:bodyPr/>
        <a:lstStyle/>
        <a:p>
          <a:endParaRPr lang="en-US"/>
        </a:p>
      </dgm:t>
    </dgm:pt>
    <dgm:pt modelId="{6204F1F8-8E41-0744-A405-4C52112928D4}" type="pres">
      <dgm:prSet presAssocID="{DD436E1D-724B-8B4A-80D1-3DAB74ED3D0C}" presName="childText" presStyleLbl="bgAcc1" presStyleIdx="2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4A240-5231-D144-9181-67F803629DDD}" type="pres">
      <dgm:prSet presAssocID="{EC0D7493-D9DE-B543-873F-29D7C906BDE9}" presName="Name13" presStyleLbl="parChTrans1D2" presStyleIdx="3" presStyleCnt="22"/>
      <dgm:spPr/>
      <dgm:t>
        <a:bodyPr/>
        <a:lstStyle/>
        <a:p>
          <a:endParaRPr lang="en-US"/>
        </a:p>
      </dgm:t>
    </dgm:pt>
    <dgm:pt modelId="{2CA64471-A7CF-6B47-B252-B72E481477F4}" type="pres">
      <dgm:prSet presAssocID="{686B266A-7CD6-1746-A143-7D90D6987C1F}" presName="childText" presStyleLbl="bgAcc1" presStyleIdx="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2ADE4-03A4-7741-B5C0-FBDF9062E84B}" type="pres">
      <dgm:prSet presAssocID="{2F5A5543-CA5B-4F48-A2A2-3FC0ACBAE63D}" presName="Name13" presStyleLbl="parChTrans1D2" presStyleIdx="4" presStyleCnt="22"/>
      <dgm:spPr/>
      <dgm:t>
        <a:bodyPr/>
        <a:lstStyle/>
        <a:p>
          <a:endParaRPr lang="en-US"/>
        </a:p>
      </dgm:t>
    </dgm:pt>
    <dgm:pt modelId="{2B0611C7-88B3-9043-A20D-66C9E573B272}" type="pres">
      <dgm:prSet presAssocID="{68A729CA-18F1-5E4A-AD72-32EF001DBCF8}" presName="childText" presStyleLbl="bgAcc1" presStyleIdx="4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5BD25-05C0-B645-833C-487330E4AC86}" type="pres">
      <dgm:prSet presAssocID="{F881A37A-A47F-D243-8954-FB7196F5EDC5}" presName="root" presStyleCnt="0"/>
      <dgm:spPr/>
    </dgm:pt>
    <dgm:pt modelId="{B747CCA7-B048-C742-B6B7-AB3B14B4C57E}" type="pres">
      <dgm:prSet presAssocID="{F881A37A-A47F-D243-8954-FB7196F5EDC5}" presName="rootComposite" presStyleCnt="0"/>
      <dgm:spPr/>
    </dgm:pt>
    <dgm:pt modelId="{99F021A3-3F4E-8C4D-A86B-C0E6E7247E50}" type="pres">
      <dgm:prSet presAssocID="{F881A37A-A47F-D243-8954-FB7196F5EDC5}" presName="rootText" presStyleLbl="node1" presStyleIdx="1" presStyleCnt="6"/>
      <dgm:spPr/>
      <dgm:t>
        <a:bodyPr/>
        <a:lstStyle/>
        <a:p>
          <a:endParaRPr lang="en-US"/>
        </a:p>
      </dgm:t>
    </dgm:pt>
    <dgm:pt modelId="{BD91BB28-6DF9-8342-9D8D-D39C7D4060C9}" type="pres">
      <dgm:prSet presAssocID="{F881A37A-A47F-D243-8954-FB7196F5EDC5}" presName="rootConnector" presStyleLbl="node1" presStyleIdx="1" presStyleCnt="6"/>
      <dgm:spPr/>
      <dgm:t>
        <a:bodyPr/>
        <a:lstStyle/>
        <a:p>
          <a:endParaRPr lang="en-US"/>
        </a:p>
      </dgm:t>
    </dgm:pt>
    <dgm:pt modelId="{3A0C6077-9AC8-5E4A-BB2F-89D913477A6B}" type="pres">
      <dgm:prSet presAssocID="{F881A37A-A47F-D243-8954-FB7196F5EDC5}" presName="childShape" presStyleCnt="0"/>
      <dgm:spPr/>
    </dgm:pt>
    <dgm:pt modelId="{050996DE-D977-034F-B1C9-BBC37CE05281}" type="pres">
      <dgm:prSet presAssocID="{0F51D9F5-5AA5-7E44-945D-F385E8C1DBD9}" presName="Name13" presStyleLbl="parChTrans1D2" presStyleIdx="5" presStyleCnt="22"/>
      <dgm:spPr/>
    </dgm:pt>
    <dgm:pt modelId="{8343CD59-907F-E54F-955E-1BB1375035E1}" type="pres">
      <dgm:prSet presAssocID="{C58F20AC-3D51-3846-B026-7776FDA23981}" presName="childText" presStyleLbl="bgAcc1" presStyleIdx="5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B5AA0-8911-E442-BF34-7CBBDE309BBB}" type="pres">
      <dgm:prSet presAssocID="{2477D59B-867D-1643-8852-A569B32FAE05}" presName="Name13" presStyleLbl="parChTrans1D2" presStyleIdx="6" presStyleCnt="22"/>
      <dgm:spPr/>
      <dgm:t>
        <a:bodyPr/>
        <a:lstStyle/>
        <a:p>
          <a:endParaRPr lang="en-US"/>
        </a:p>
      </dgm:t>
    </dgm:pt>
    <dgm:pt modelId="{5867F9C4-741D-934B-8228-E729725DF0EA}" type="pres">
      <dgm:prSet presAssocID="{25E41B14-FE66-B24C-BC68-9EAF8CCE420A}" presName="childText" presStyleLbl="bgAcc1" presStyleIdx="6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8F752-47EA-0B4A-A20C-610EAF71FA70}" type="pres">
      <dgm:prSet presAssocID="{035E4CB8-5029-794E-9FA5-476BBCBADE91}" presName="Name13" presStyleLbl="parChTrans1D2" presStyleIdx="7" presStyleCnt="22"/>
      <dgm:spPr/>
      <dgm:t>
        <a:bodyPr/>
        <a:lstStyle/>
        <a:p>
          <a:endParaRPr lang="en-US"/>
        </a:p>
      </dgm:t>
    </dgm:pt>
    <dgm:pt modelId="{4679F00B-0A00-8841-AA30-7006C44C9145}" type="pres">
      <dgm:prSet presAssocID="{6A293651-F9B3-204B-9FA6-2461EB7A524E}" presName="childText" presStyleLbl="bgAcc1" presStyleIdx="7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24E53-D66E-7C4A-AE30-38F5C4D90CE7}" type="pres">
      <dgm:prSet presAssocID="{0F3D15BD-9120-9F4D-8DB4-A3DA3D2C781A}" presName="Name13" presStyleLbl="parChTrans1D2" presStyleIdx="8" presStyleCnt="22"/>
      <dgm:spPr/>
      <dgm:t>
        <a:bodyPr/>
        <a:lstStyle/>
        <a:p>
          <a:endParaRPr lang="en-US"/>
        </a:p>
      </dgm:t>
    </dgm:pt>
    <dgm:pt modelId="{A8BF83D4-1044-604D-996D-6D6498FFBF00}" type="pres">
      <dgm:prSet presAssocID="{C4A8BB0E-DE52-D54B-9EC0-223776599CDE}" presName="childText" presStyleLbl="bgAcc1" presStyleIdx="8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9E123-87ED-3345-8DA6-E943E815483A}" type="pres">
      <dgm:prSet presAssocID="{CC9E2A68-465A-814A-82E9-370B8E455BED}" presName="root" presStyleCnt="0"/>
      <dgm:spPr/>
    </dgm:pt>
    <dgm:pt modelId="{33CCC5A1-7DEC-D448-9D98-01E987AD631E}" type="pres">
      <dgm:prSet presAssocID="{CC9E2A68-465A-814A-82E9-370B8E455BED}" presName="rootComposite" presStyleCnt="0"/>
      <dgm:spPr/>
    </dgm:pt>
    <dgm:pt modelId="{F3658183-7EC5-1746-8256-7C9B07B7EC11}" type="pres">
      <dgm:prSet presAssocID="{CC9E2A68-465A-814A-82E9-370B8E455BED}" presName="rootText" presStyleLbl="node1" presStyleIdx="2" presStyleCnt="6"/>
      <dgm:spPr/>
      <dgm:t>
        <a:bodyPr/>
        <a:lstStyle/>
        <a:p>
          <a:endParaRPr lang="en-US"/>
        </a:p>
      </dgm:t>
    </dgm:pt>
    <dgm:pt modelId="{807EB4CB-B02C-1F4F-823F-8D6D36FF89A7}" type="pres">
      <dgm:prSet presAssocID="{CC9E2A68-465A-814A-82E9-370B8E455BED}" presName="rootConnector" presStyleLbl="node1" presStyleIdx="2" presStyleCnt="6"/>
      <dgm:spPr/>
      <dgm:t>
        <a:bodyPr/>
        <a:lstStyle/>
        <a:p>
          <a:endParaRPr lang="en-US"/>
        </a:p>
      </dgm:t>
    </dgm:pt>
    <dgm:pt modelId="{4501C3F9-CA57-1E49-88AB-0CB663FE9774}" type="pres">
      <dgm:prSet presAssocID="{CC9E2A68-465A-814A-82E9-370B8E455BED}" presName="childShape" presStyleCnt="0"/>
      <dgm:spPr/>
    </dgm:pt>
    <dgm:pt modelId="{AD1A228E-274D-D940-B0EC-39C24B35C860}" type="pres">
      <dgm:prSet presAssocID="{887C30BD-555B-FD4D-B4EA-E983C41D85AA}" presName="Name13" presStyleLbl="parChTrans1D2" presStyleIdx="9" presStyleCnt="22"/>
      <dgm:spPr/>
      <dgm:t>
        <a:bodyPr/>
        <a:lstStyle/>
        <a:p>
          <a:endParaRPr lang="en-US"/>
        </a:p>
      </dgm:t>
    </dgm:pt>
    <dgm:pt modelId="{E4155BED-8B74-3E45-949D-911F19333C4E}" type="pres">
      <dgm:prSet presAssocID="{9F3BBDC0-C8FC-B441-9B6F-51790E4F3F49}" presName="childText" presStyleLbl="bgAcc1" presStyleIdx="9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18A09-7828-EA43-9BA6-C2F5603D74E7}" type="pres">
      <dgm:prSet presAssocID="{68265D13-8BF6-A54F-AF75-00A8C83F2638}" presName="Name13" presStyleLbl="parChTrans1D2" presStyleIdx="10" presStyleCnt="22"/>
      <dgm:spPr/>
      <dgm:t>
        <a:bodyPr/>
        <a:lstStyle/>
        <a:p>
          <a:endParaRPr lang="en-US"/>
        </a:p>
      </dgm:t>
    </dgm:pt>
    <dgm:pt modelId="{888D0FD2-3FB6-7749-9461-FA0FFDBAA865}" type="pres">
      <dgm:prSet presAssocID="{341E0C1A-DBAD-9643-8DBE-A9EACFDC9514}" presName="childText" presStyleLbl="bgAcc1" presStyleIdx="1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C3079-92DE-3049-B23A-29EB74BA4DA3}" type="pres">
      <dgm:prSet presAssocID="{ACEE6DE2-3EBF-8442-9245-AA1ABE148690}" presName="Name13" presStyleLbl="parChTrans1D2" presStyleIdx="11" presStyleCnt="22"/>
      <dgm:spPr/>
      <dgm:t>
        <a:bodyPr/>
        <a:lstStyle/>
        <a:p>
          <a:endParaRPr lang="en-US"/>
        </a:p>
      </dgm:t>
    </dgm:pt>
    <dgm:pt modelId="{6618C80B-C9D5-7842-8F1E-50C9DD5AE07C}" type="pres">
      <dgm:prSet presAssocID="{5264DC64-5495-0B4E-8492-FAAA47285BCE}" presName="childText" presStyleLbl="bgAcc1" presStyleIdx="1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8C0FF-6411-1444-964A-341DDC5BD809}" type="pres">
      <dgm:prSet presAssocID="{DE6FD935-8FDB-BC4D-A111-7F9373918926}" presName="Name13" presStyleLbl="parChTrans1D2" presStyleIdx="12" presStyleCnt="22"/>
      <dgm:spPr/>
      <dgm:t>
        <a:bodyPr/>
        <a:lstStyle/>
        <a:p>
          <a:endParaRPr lang="en-US"/>
        </a:p>
      </dgm:t>
    </dgm:pt>
    <dgm:pt modelId="{46AD588D-6A34-3844-A4FF-6FA1C9B0B628}" type="pres">
      <dgm:prSet presAssocID="{F364E4C4-5CE4-DF47-9033-6C2E248CD343}" presName="childText" presStyleLbl="bgAcc1" presStyleIdx="12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20A17-9035-FB4A-99D8-BE880AB1533D}" type="pres">
      <dgm:prSet presAssocID="{997CB22C-B761-0144-AF12-7F615D820211}" presName="Name13" presStyleLbl="parChTrans1D2" presStyleIdx="13" presStyleCnt="22"/>
      <dgm:spPr/>
      <dgm:t>
        <a:bodyPr/>
        <a:lstStyle/>
        <a:p>
          <a:endParaRPr lang="en-US"/>
        </a:p>
      </dgm:t>
    </dgm:pt>
    <dgm:pt modelId="{B5358A35-257E-934C-B7E9-F2E66509BC67}" type="pres">
      <dgm:prSet presAssocID="{8357141A-C956-C040-B33A-7B5A5842B556}" presName="childText" presStyleLbl="bgAcc1" presStyleIdx="1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B8D14-D19D-F243-97BC-A248C94A49B7}" type="pres">
      <dgm:prSet presAssocID="{CDA2EB0F-B2B4-3B4C-9FE5-7400D10CB9A7}" presName="root" presStyleCnt="0"/>
      <dgm:spPr/>
    </dgm:pt>
    <dgm:pt modelId="{9D231E1E-9BAE-5147-8F73-DF295B0F34B9}" type="pres">
      <dgm:prSet presAssocID="{CDA2EB0F-B2B4-3B4C-9FE5-7400D10CB9A7}" presName="rootComposite" presStyleCnt="0"/>
      <dgm:spPr/>
    </dgm:pt>
    <dgm:pt modelId="{D7886F4B-1BB3-924D-B450-7D89EF770092}" type="pres">
      <dgm:prSet presAssocID="{CDA2EB0F-B2B4-3B4C-9FE5-7400D10CB9A7}" presName="rootText" presStyleLbl="node1" presStyleIdx="3" presStyleCnt="6"/>
      <dgm:spPr/>
      <dgm:t>
        <a:bodyPr/>
        <a:lstStyle/>
        <a:p>
          <a:endParaRPr lang="en-US"/>
        </a:p>
      </dgm:t>
    </dgm:pt>
    <dgm:pt modelId="{2A43C5D7-2AB1-774C-8D2B-C86E2F0108C5}" type="pres">
      <dgm:prSet presAssocID="{CDA2EB0F-B2B4-3B4C-9FE5-7400D10CB9A7}" presName="rootConnector" presStyleLbl="node1" presStyleIdx="3" presStyleCnt="6"/>
      <dgm:spPr/>
      <dgm:t>
        <a:bodyPr/>
        <a:lstStyle/>
        <a:p>
          <a:endParaRPr lang="en-US"/>
        </a:p>
      </dgm:t>
    </dgm:pt>
    <dgm:pt modelId="{C531C151-3F19-6B4D-BAE1-C001BC7D463E}" type="pres">
      <dgm:prSet presAssocID="{CDA2EB0F-B2B4-3B4C-9FE5-7400D10CB9A7}" presName="childShape" presStyleCnt="0"/>
      <dgm:spPr/>
    </dgm:pt>
    <dgm:pt modelId="{12C7EF35-1FEA-014E-934F-86CE7B865EB9}" type="pres">
      <dgm:prSet presAssocID="{190D2CE6-D52F-DB46-AFC9-AE8CE153492D}" presName="Name13" presStyleLbl="parChTrans1D2" presStyleIdx="14" presStyleCnt="22"/>
      <dgm:spPr/>
      <dgm:t>
        <a:bodyPr/>
        <a:lstStyle/>
        <a:p>
          <a:endParaRPr lang="en-US"/>
        </a:p>
      </dgm:t>
    </dgm:pt>
    <dgm:pt modelId="{DA640F87-3AEC-8C4D-8AA2-5881955C2D65}" type="pres">
      <dgm:prSet presAssocID="{2599DF9F-14CD-B845-A790-936A1A6558C1}" presName="childText" presStyleLbl="bgAcc1" presStyleIdx="14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AD763-EDDA-274B-854F-EC2652C78BEF}" type="pres">
      <dgm:prSet presAssocID="{2A80FA36-20F3-4E43-A6CB-AD8D32C7DB4D}" presName="Name13" presStyleLbl="parChTrans1D2" presStyleIdx="15" presStyleCnt="22"/>
      <dgm:spPr/>
      <dgm:t>
        <a:bodyPr/>
        <a:lstStyle/>
        <a:p>
          <a:endParaRPr lang="en-US"/>
        </a:p>
      </dgm:t>
    </dgm:pt>
    <dgm:pt modelId="{89CE9989-5AF0-EE42-A9F6-04EC821667C6}" type="pres">
      <dgm:prSet presAssocID="{D7D79F1C-6F45-4C44-9A31-5F11506857DB}" presName="childText" presStyleLbl="bgAcc1" presStyleIdx="15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13396-86BF-A041-A1AA-E2CF902D9F49}" type="pres">
      <dgm:prSet presAssocID="{26ACE164-8B58-3C46-B507-0062FDF7F0E3}" presName="Name13" presStyleLbl="parChTrans1D2" presStyleIdx="16" presStyleCnt="22"/>
      <dgm:spPr/>
      <dgm:t>
        <a:bodyPr/>
        <a:lstStyle/>
        <a:p>
          <a:endParaRPr lang="en-US"/>
        </a:p>
      </dgm:t>
    </dgm:pt>
    <dgm:pt modelId="{7FE60204-88DA-8B4E-96C6-0645269D4781}" type="pres">
      <dgm:prSet presAssocID="{C2AE6443-7717-9C42-BF82-1B029606E628}" presName="childText" presStyleLbl="bgAcc1" presStyleIdx="16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2ACDF-B9AB-F24E-854B-BC8C27903AB9}" type="pres">
      <dgm:prSet presAssocID="{0681E0D2-06D1-8B47-B16C-F065FCF21067}" presName="Name13" presStyleLbl="parChTrans1D2" presStyleIdx="17" presStyleCnt="22"/>
      <dgm:spPr/>
      <dgm:t>
        <a:bodyPr/>
        <a:lstStyle/>
        <a:p>
          <a:endParaRPr lang="en-US"/>
        </a:p>
      </dgm:t>
    </dgm:pt>
    <dgm:pt modelId="{9093CCA7-3768-5E44-83BA-9E7AC6FC485F}" type="pres">
      <dgm:prSet presAssocID="{07C70BFC-8F45-BF47-9562-353D6AFC1641}" presName="childText" presStyleLbl="bgAcc1" presStyleIdx="17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36E0D-8C06-344E-8A94-163FE9705921}" type="pres">
      <dgm:prSet presAssocID="{CE8DC704-EACF-C24C-AF9F-0FA368380E4C}" presName="root" presStyleCnt="0"/>
      <dgm:spPr/>
    </dgm:pt>
    <dgm:pt modelId="{6103B075-33B0-3844-BA52-009ACFDA2142}" type="pres">
      <dgm:prSet presAssocID="{CE8DC704-EACF-C24C-AF9F-0FA368380E4C}" presName="rootComposite" presStyleCnt="0"/>
      <dgm:spPr/>
    </dgm:pt>
    <dgm:pt modelId="{F9504FF3-0B40-5A4A-84BE-549522C12CEB}" type="pres">
      <dgm:prSet presAssocID="{CE8DC704-EACF-C24C-AF9F-0FA368380E4C}" presName="rootText" presStyleLbl="node1" presStyleIdx="4" presStyleCnt="6"/>
      <dgm:spPr/>
      <dgm:t>
        <a:bodyPr/>
        <a:lstStyle/>
        <a:p>
          <a:endParaRPr lang="en-US"/>
        </a:p>
      </dgm:t>
    </dgm:pt>
    <dgm:pt modelId="{D9CEFA7A-A630-3D4C-9B8C-5D4E1A17EC15}" type="pres">
      <dgm:prSet presAssocID="{CE8DC704-EACF-C24C-AF9F-0FA368380E4C}" presName="rootConnector" presStyleLbl="node1" presStyleIdx="4" presStyleCnt="6"/>
      <dgm:spPr/>
      <dgm:t>
        <a:bodyPr/>
        <a:lstStyle/>
        <a:p>
          <a:endParaRPr lang="en-US"/>
        </a:p>
      </dgm:t>
    </dgm:pt>
    <dgm:pt modelId="{9A07F914-5700-9A45-8D70-7654417D10DA}" type="pres">
      <dgm:prSet presAssocID="{CE8DC704-EACF-C24C-AF9F-0FA368380E4C}" presName="childShape" presStyleCnt="0"/>
      <dgm:spPr/>
    </dgm:pt>
    <dgm:pt modelId="{60F5C868-CDF2-904C-8B90-4DFC02E82A89}" type="pres">
      <dgm:prSet presAssocID="{AF5DCE47-F5A7-5C4F-B890-18C387EB08ED}" presName="Name13" presStyleLbl="parChTrans1D2" presStyleIdx="18" presStyleCnt="22"/>
      <dgm:spPr/>
    </dgm:pt>
    <dgm:pt modelId="{C219AB40-11CE-4545-A181-840BA2E95DC8}" type="pres">
      <dgm:prSet presAssocID="{D78A3B21-737A-364A-A969-4E06B765111D}" presName="childText" presStyleLbl="bgAcc1" presStyleIdx="18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5BF98-17F0-6046-82F1-3BA5C81B4365}" type="pres">
      <dgm:prSet presAssocID="{085DD11D-9301-4B43-B9B8-E95EDB7F0052}" presName="root" presStyleCnt="0"/>
      <dgm:spPr/>
    </dgm:pt>
    <dgm:pt modelId="{96BAA7D1-027E-5F4E-875B-F20555D9854D}" type="pres">
      <dgm:prSet presAssocID="{085DD11D-9301-4B43-B9B8-E95EDB7F0052}" presName="rootComposite" presStyleCnt="0"/>
      <dgm:spPr/>
    </dgm:pt>
    <dgm:pt modelId="{138444D5-9CB3-E241-BE51-C6812B179BD3}" type="pres">
      <dgm:prSet presAssocID="{085DD11D-9301-4B43-B9B8-E95EDB7F0052}" presName="rootText" presStyleLbl="node1" presStyleIdx="5" presStyleCnt="6"/>
      <dgm:spPr/>
      <dgm:t>
        <a:bodyPr/>
        <a:lstStyle/>
        <a:p>
          <a:endParaRPr lang="en-US"/>
        </a:p>
      </dgm:t>
    </dgm:pt>
    <dgm:pt modelId="{96ACE23E-26EA-D642-8F33-FFB0D9FD8AA6}" type="pres">
      <dgm:prSet presAssocID="{085DD11D-9301-4B43-B9B8-E95EDB7F0052}" presName="rootConnector" presStyleLbl="node1" presStyleIdx="5" presStyleCnt="6"/>
      <dgm:spPr/>
      <dgm:t>
        <a:bodyPr/>
        <a:lstStyle/>
        <a:p>
          <a:endParaRPr lang="en-US"/>
        </a:p>
      </dgm:t>
    </dgm:pt>
    <dgm:pt modelId="{BE515F7E-8C35-284D-83A7-9B56A174DAD0}" type="pres">
      <dgm:prSet presAssocID="{085DD11D-9301-4B43-B9B8-E95EDB7F0052}" presName="childShape" presStyleCnt="0"/>
      <dgm:spPr/>
    </dgm:pt>
    <dgm:pt modelId="{EE29A3B4-30AF-4E4E-B8F9-50590ABF2FF6}" type="pres">
      <dgm:prSet presAssocID="{0B125BE4-83A2-CB46-8E74-49638CF6C193}" presName="Name13" presStyleLbl="parChTrans1D2" presStyleIdx="19" presStyleCnt="22"/>
      <dgm:spPr/>
      <dgm:t>
        <a:bodyPr/>
        <a:lstStyle/>
        <a:p>
          <a:endParaRPr lang="en-US"/>
        </a:p>
      </dgm:t>
    </dgm:pt>
    <dgm:pt modelId="{AE2D7EE8-DBD4-9C47-8A9E-7C83A09A62F3}" type="pres">
      <dgm:prSet presAssocID="{B2B61097-66D7-F345-BD41-136AF8DC55C8}" presName="childText" presStyleLbl="bgAcc1" presStyleIdx="19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1632B-6FF2-4A4C-BAB7-7DDBA4D22F84}" type="pres">
      <dgm:prSet presAssocID="{021DA758-DFD8-1A44-946B-51BDF4233895}" presName="Name13" presStyleLbl="parChTrans1D2" presStyleIdx="20" presStyleCnt="22"/>
      <dgm:spPr/>
      <dgm:t>
        <a:bodyPr/>
        <a:lstStyle/>
        <a:p>
          <a:endParaRPr lang="en-US"/>
        </a:p>
      </dgm:t>
    </dgm:pt>
    <dgm:pt modelId="{20C038EC-9A7D-5A49-B92C-1E455C17DA9F}" type="pres">
      <dgm:prSet presAssocID="{B4AE9517-3712-674E-AF33-BA95B8918D0C}" presName="childText" presStyleLbl="bgAcc1" presStyleIdx="2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135C8-A47B-0444-9569-BD7848052CBE}" type="pres">
      <dgm:prSet presAssocID="{A531455A-A04F-B541-B189-799964ADE2C1}" presName="Name13" presStyleLbl="parChTrans1D2" presStyleIdx="21" presStyleCnt="22"/>
      <dgm:spPr/>
      <dgm:t>
        <a:bodyPr/>
        <a:lstStyle/>
        <a:p>
          <a:endParaRPr lang="en-US"/>
        </a:p>
      </dgm:t>
    </dgm:pt>
    <dgm:pt modelId="{7D3A2E3C-C728-9D49-815A-15DF7AA21D2B}" type="pres">
      <dgm:prSet presAssocID="{AA055AE9-E436-AA48-8851-E3803A06BA0A}" presName="childText" presStyleLbl="bgAcc1" presStyleIdx="2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F52149-A26A-0B42-94AF-1FD7AE7DD7F3}" type="presOf" srcId="{0B125BE4-83A2-CB46-8E74-49638CF6C193}" destId="{EE29A3B4-30AF-4E4E-B8F9-50590ABF2FF6}" srcOrd="0" destOrd="0" presId="urn:microsoft.com/office/officeart/2005/8/layout/hierarchy3"/>
    <dgm:cxn modelId="{6987CB9A-B96F-B24F-AB63-58AF1AC4D71E}" type="presOf" srcId="{AF5DCE47-F5A7-5C4F-B890-18C387EB08ED}" destId="{60F5C868-CDF2-904C-8B90-4DFC02E82A89}" srcOrd="0" destOrd="0" presId="urn:microsoft.com/office/officeart/2005/8/layout/hierarchy3"/>
    <dgm:cxn modelId="{A3D889EF-554C-544A-B9BD-9D6356BBE5D3}" srcId="{976C5480-B12D-C143-8A3A-3D0506517E7A}" destId="{CDA2EB0F-B2B4-3B4C-9FE5-7400D10CB9A7}" srcOrd="3" destOrd="0" parTransId="{7CADFA6F-2D8A-D24B-83B6-BE2643A4C7E3}" sibTransId="{0C2412C9-08AB-F542-B379-85E6B157DA06}"/>
    <dgm:cxn modelId="{622AFC9D-B488-3742-954F-38A6204DBAC4}" srcId="{CC9E2A68-465A-814A-82E9-370B8E455BED}" destId="{9F3BBDC0-C8FC-B441-9B6F-51790E4F3F49}" srcOrd="0" destOrd="0" parTransId="{887C30BD-555B-FD4D-B4EA-E983C41D85AA}" sibTransId="{BE8F668A-2F94-5E42-B4A3-8D267A3F95EB}"/>
    <dgm:cxn modelId="{FCF9C8EC-1D9F-BE45-88A0-E303358F3447}" type="presOf" srcId="{F881A37A-A47F-D243-8954-FB7196F5EDC5}" destId="{BD91BB28-6DF9-8342-9D8D-D39C7D4060C9}" srcOrd="1" destOrd="0" presId="urn:microsoft.com/office/officeart/2005/8/layout/hierarchy3"/>
    <dgm:cxn modelId="{A94EE72F-340C-4543-A170-F2781AE7C370}" type="presOf" srcId="{6A293651-F9B3-204B-9FA6-2461EB7A524E}" destId="{4679F00B-0A00-8841-AA30-7006C44C9145}" srcOrd="0" destOrd="0" presId="urn:microsoft.com/office/officeart/2005/8/layout/hierarchy3"/>
    <dgm:cxn modelId="{F2EA0067-9D9A-784C-9574-E9673EFA1725}" type="presOf" srcId="{25E41B14-FE66-B24C-BC68-9EAF8CCE420A}" destId="{5867F9C4-741D-934B-8228-E729725DF0EA}" srcOrd="0" destOrd="0" presId="urn:microsoft.com/office/officeart/2005/8/layout/hierarchy3"/>
    <dgm:cxn modelId="{E1416A95-F06F-8D43-B5EB-4BCBAE7ACA58}" type="presOf" srcId="{ACEE6DE2-3EBF-8442-9245-AA1ABE148690}" destId="{A59C3079-92DE-3049-B23A-29EB74BA4DA3}" srcOrd="0" destOrd="0" presId="urn:microsoft.com/office/officeart/2005/8/layout/hierarchy3"/>
    <dgm:cxn modelId="{28A4B9A3-1A0E-7E4D-9930-0075B3C7E7FB}" type="presOf" srcId="{EC0D7493-D9DE-B543-873F-29D7C906BDE9}" destId="{B304A240-5231-D144-9181-67F803629DDD}" srcOrd="0" destOrd="0" presId="urn:microsoft.com/office/officeart/2005/8/layout/hierarchy3"/>
    <dgm:cxn modelId="{AEFF7877-1847-BC44-ADCA-8989F0D5B48A}" type="presOf" srcId="{DD436E1D-724B-8B4A-80D1-3DAB74ED3D0C}" destId="{6204F1F8-8E41-0744-A405-4C52112928D4}" srcOrd="0" destOrd="0" presId="urn:microsoft.com/office/officeart/2005/8/layout/hierarchy3"/>
    <dgm:cxn modelId="{76C15A3F-D7B6-CF4D-8774-A106E32E4103}" type="presOf" srcId="{B1463BDB-0395-974E-B68B-9577B64E54BA}" destId="{2650103F-E074-1843-B3D0-6505A383628D}" srcOrd="0" destOrd="0" presId="urn:microsoft.com/office/officeart/2005/8/layout/hierarchy3"/>
    <dgm:cxn modelId="{3D84C26F-4263-7F49-A9F3-14666C02DB37}" srcId="{B1463BDB-0395-974E-B68B-9577B64E54BA}" destId="{68A729CA-18F1-5E4A-AD72-32EF001DBCF8}" srcOrd="4" destOrd="0" parTransId="{2F5A5543-CA5B-4F48-A2A2-3FC0ACBAE63D}" sibTransId="{1F600B30-4C6E-8A4D-8054-3CDA2523BFDA}"/>
    <dgm:cxn modelId="{0F249A39-E1D9-ED41-A4A2-A07018FE51EF}" type="presOf" srcId="{C2AE6443-7717-9C42-BF82-1B029606E628}" destId="{7FE60204-88DA-8B4E-96C6-0645269D4781}" srcOrd="0" destOrd="0" presId="urn:microsoft.com/office/officeart/2005/8/layout/hierarchy3"/>
    <dgm:cxn modelId="{D02191B5-C735-2446-A03D-EB3E6B327FDE}" type="presOf" srcId="{D78A3B21-737A-364A-A969-4E06B765111D}" destId="{C219AB40-11CE-4545-A181-840BA2E95DC8}" srcOrd="0" destOrd="0" presId="urn:microsoft.com/office/officeart/2005/8/layout/hierarchy3"/>
    <dgm:cxn modelId="{468FE1BC-E89C-4A42-A5F4-9E9806C9EB41}" srcId="{CDA2EB0F-B2B4-3B4C-9FE5-7400D10CB9A7}" destId="{07C70BFC-8F45-BF47-9562-353D6AFC1641}" srcOrd="3" destOrd="0" parTransId="{0681E0D2-06D1-8B47-B16C-F065FCF21067}" sibTransId="{4A7F4DCC-D5A5-5B49-A6D8-5813D120DFE4}"/>
    <dgm:cxn modelId="{0E7ECE35-7121-F646-88BB-4BD39BD3F242}" type="presOf" srcId="{887C30BD-555B-FD4D-B4EA-E983C41D85AA}" destId="{AD1A228E-274D-D940-B0EC-39C24B35C860}" srcOrd="0" destOrd="0" presId="urn:microsoft.com/office/officeart/2005/8/layout/hierarchy3"/>
    <dgm:cxn modelId="{C49046A0-1B4A-C448-9577-33EF939D88F5}" srcId="{CC9E2A68-465A-814A-82E9-370B8E455BED}" destId="{341E0C1A-DBAD-9643-8DBE-A9EACFDC9514}" srcOrd="1" destOrd="0" parTransId="{68265D13-8BF6-A54F-AF75-00A8C83F2638}" sibTransId="{948B811E-EE29-E347-9041-FE19BE68618E}"/>
    <dgm:cxn modelId="{723A0853-AE4B-8F4D-A68B-A90C62BC2FCF}" type="presOf" srcId="{190D2CE6-D52F-DB46-AFC9-AE8CE153492D}" destId="{12C7EF35-1FEA-014E-934F-86CE7B865EB9}" srcOrd="0" destOrd="0" presId="urn:microsoft.com/office/officeart/2005/8/layout/hierarchy3"/>
    <dgm:cxn modelId="{B8135233-42B9-3A4F-8D76-24E735E8DA12}" type="presOf" srcId="{021DA758-DFD8-1A44-946B-51BDF4233895}" destId="{F0A1632B-6FF2-4A4C-BAB7-7DDBA4D22F84}" srcOrd="0" destOrd="0" presId="urn:microsoft.com/office/officeart/2005/8/layout/hierarchy3"/>
    <dgm:cxn modelId="{8615D141-76B0-D341-83A3-7118D90A54D3}" type="presOf" srcId="{F06C404D-8027-7F40-BD58-E2B52699CAA9}" destId="{09AA98D6-F564-5A41-AB09-0B113464A85E}" srcOrd="0" destOrd="0" presId="urn:microsoft.com/office/officeart/2005/8/layout/hierarchy3"/>
    <dgm:cxn modelId="{CB730CC8-4F21-2F46-B859-F8D0AD4066D1}" type="presOf" srcId="{B1463BDB-0395-974E-B68B-9577B64E54BA}" destId="{970482D4-4302-614B-BE2E-F052E26F9EBA}" srcOrd="1" destOrd="0" presId="urn:microsoft.com/office/officeart/2005/8/layout/hierarchy3"/>
    <dgm:cxn modelId="{AD725D53-1383-944D-9137-27F4EC805759}" srcId="{F881A37A-A47F-D243-8954-FB7196F5EDC5}" destId="{C58F20AC-3D51-3846-B026-7776FDA23981}" srcOrd="0" destOrd="0" parTransId="{0F51D9F5-5AA5-7E44-945D-F385E8C1DBD9}" sibTransId="{AFCA7F31-46C0-DA49-89D1-7D165E9C64B3}"/>
    <dgm:cxn modelId="{4D6A5ED4-BA2A-1444-8C88-09E1AF16F8B3}" srcId="{085DD11D-9301-4B43-B9B8-E95EDB7F0052}" destId="{B4AE9517-3712-674E-AF33-BA95B8918D0C}" srcOrd="1" destOrd="0" parTransId="{021DA758-DFD8-1A44-946B-51BDF4233895}" sibTransId="{F3164C7F-C62C-574B-830C-35A6837B2A7B}"/>
    <dgm:cxn modelId="{52BE9785-091D-1140-9CE8-EF4F41393545}" type="presOf" srcId="{976C5480-B12D-C143-8A3A-3D0506517E7A}" destId="{B4BC9DA3-E838-2449-BFFF-8E18E61FBFC0}" srcOrd="0" destOrd="0" presId="urn:microsoft.com/office/officeart/2005/8/layout/hierarchy3"/>
    <dgm:cxn modelId="{0B4766B6-EB82-C040-9D0E-33FD54D21E2A}" type="presOf" srcId="{2A80FA36-20F3-4E43-A6CB-AD8D32C7DB4D}" destId="{87EAD763-EDDA-274B-854F-EC2652C78BEF}" srcOrd="0" destOrd="0" presId="urn:microsoft.com/office/officeart/2005/8/layout/hierarchy3"/>
    <dgm:cxn modelId="{DFEE3991-A80D-4F47-81EE-47F79A71D642}" type="presOf" srcId="{F3A54A14-32D7-B045-972B-E0573C1A0C36}" destId="{B710F17D-FC13-534B-8E67-420D3DBB6A7F}" srcOrd="0" destOrd="0" presId="urn:microsoft.com/office/officeart/2005/8/layout/hierarchy3"/>
    <dgm:cxn modelId="{8E3DAA91-3C3A-0642-A13B-96679FD13BF9}" srcId="{976C5480-B12D-C143-8A3A-3D0506517E7A}" destId="{085DD11D-9301-4B43-B9B8-E95EDB7F0052}" srcOrd="5" destOrd="0" parTransId="{AE5E1E64-B61C-154E-A19A-921338046E82}" sibTransId="{CB940A03-87F7-5847-B014-C46D4B8F66FC}"/>
    <dgm:cxn modelId="{602FA929-ABE3-A94F-955A-B10E98C11016}" type="presOf" srcId="{2477D59B-867D-1643-8852-A569B32FAE05}" destId="{887B5AA0-8911-E442-BF34-7CBBDE309BBB}" srcOrd="0" destOrd="0" presId="urn:microsoft.com/office/officeart/2005/8/layout/hierarchy3"/>
    <dgm:cxn modelId="{F6842153-E045-EF48-86F8-CDE7D7A430F9}" type="presOf" srcId="{B2B61097-66D7-F345-BD41-136AF8DC55C8}" destId="{AE2D7EE8-DBD4-9C47-8A9E-7C83A09A62F3}" srcOrd="0" destOrd="0" presId="urn:microsoft.com/office/officeart/2005/8/layout/hierarchy3"/>
    <dgm:cxn modelId="{6836B886-1E39-4543-A3DF-92BDAA36F1A1}" type="presOf" srcId="{0681E0D2-06D1-8B47-B16C-F065FCF21067}" destId="{5442ACDF-B9AB-F24E-854B-BC8C27903AB9}" srcOrd="0" destOrd="0" presId="urn:microsoft.com/office/officeart/2005/8/layout/hierarchy3"/>
    <dgm:cxn modelId="{3AB1CDC2-77FE-FC4B-AF0F-2EB4F37CD031}" srcId="{F881A37A-A47F-D243-8954-FB7196F5EDC5}" destId="{6A293651-F9B3-204B-9FA6-2461EB7A524E}" srcOrd="2" destOrd="0" parTransId="{035E4CB8-5029-794E-9FA5-476BBCBADE91}" sibTransId="{3FCF902F-76E5-2142-895B-6BFDF20FD682}"/>
    <dgm:cxn modelId="{3277D89C-75EC-4E44-85BC-F131AC050778}" type="presOf" srcId="{CDCC115F-6681-1E49-9AE6-4DF6D3DA6B7A}" destId="{C505F96D-8AA2-9E49-AF7C-2942DA23E639}" srcOrd="0" destOrd="0" presId="urn:microsoft.com/office/officeart/2005/8/layout/hierarchy3"/>
    <dgm:cxn modelId="{E30E4534-3739-2741-8463-3972D3F78222}" type="presOf" srcId="{C58F20AC-3D51-3846-B026-7776FDA23981}" destId="{8343CD59-907F-E54F-955E-1BB1375035E1}" srcOrd="0" destOrd="0" presId="urn:microsoft.com/office/officeart/2005/8/layout/hierarchy3"/>
    <dgm:cxn modelId="{F33B5C91-06C3-474D-ADFE-DAD74CA7E19F}" srcId="{B1463BDB-0395-974E-B68B-9577B64E54BA}" destId="{DD436E1D-724B-8B4A-80D1-3DAB74ED3D0C}" srcOrd="2" destOrd="0" parTransId="{CDCC115F-6681-1E49-9AE6-4DF6D3DA6B7A}" sibTransId="{393BD39E-075F-7E4B-A52F-F29D5B2D4555}"/>
    <dgm:cxn modelId="{5FCDDC4D-4DB3-544D-8320-8446E4B0A22F}" type="presOf" srcId="{A531455A-A04F-B541-B189-799964ADE2C1}" destId="{707135C8-A47B-0444-9569-BD7848052CBE}" srcOrd="0" destOrd="0" presId="urn:microsoft.com/office/officeart/2005/8/layout/hierarchy3"/>
    <dgm:cxn modelId="{E1D8D085-7A42-8147-9FD2-BEE8AFA28139}" type="presOf" srcId="{DE6FD935-8FDB-BC4D-A111-7F9373918926}" destId="{4068C0FF-6411-1444-964A-341DDC5BD809}" srcOrd="0" destOrd="0" presId="urn:microsoft.com/office/officeart/2005/8/layout/hierarchy3"/>
    <dgm:cxn modelId="{E59D57E4-D92A-874A-8148-3EC691463EDD}" type="presOf" srcId="{8357141A-C956-C040-B33A-7B5A5842B556}" destId="{B5358A35-257E-934C-B7E9-F2E66509BC67}" srcOrd="0" destOrd="0" presId="urn:microsoft.com/office/officeart/2005/8/layout/hierarchy3"/>
    <dgm:cxn modelId="{4079CADD-6BBE-C342-9496-2691CCCC2818}" srcId="{CC9E2A68-465A-814A-82E9-370B8E455BED}" destId="{5264DC64-5495-0B4E-8492-FAAA47285BCE}" srcOrd="2" destOrd="0" parTransId="{ACEE6DE2-3EBF-8442-9245-AA1ABE148690}" sibTransId="{073B1CC1-578B-5B49-A514-C1EA20F30150}"/>
    <dgm:cxn modelId="{022AE7DA-AC11-9542-8FBC-1C4D3573BF97}" srcId="{CC9E2A68-465A-814A-82E9-370B8E455BED}" destId="{F364E4C4-5CE4-DF47-9033-6C2E248CD343}" srcOrd="3" destOrd="0" parTransId="{DE6FD935-8FDB-BC4D-A111-7F9373918926}" sibTransId="{F616F2AF-9393-B14F-85F1-BF19F8019359}"/>
    <dgm:cxn modelId="{C60326F8-2A6D-ED4F-986D-6EB89EE4A560}" type="presOf" srcId="{2F5A5543-CA5B-4F48-A2A2-3FC0ACBAE63D}" destId="{3DB2ADE4-03A4-7741-B5C0-FBDF9062E84B}" srcOrd="0" destOrd="0" presId="urn:microsoft.com/office/officeart/2005/8/layout/hierarchy3"/>
    <dgm:cxn modelId="{883451CC-735A-C449-939C-6AB42F95CE38}" type="presOf" srcId="{035E4CB8-5029-794E-9FA5-476BBCBADE91}" destId="{0918F752-47EA-0B4A-A20C-610EAF71FA70}" srcOrd="0" destOrd="0" presId="urn:microsoft.com/office/officeart/2005/8/layout/hierarchy3"/>
    <dgm:cxn modelId="{157C36BC-F744-B545-98A7-9F84493A1EEF}" type="presOf" srcId="{CDA2EB0F-B2B4-3B4C-9FE5-7400D10CB9A7}" destId="{2A43C5D7-2AB1-774C-8D2B-C86E2F0108C5}" srcOrd="1" destOrd="0" presId="urn:microsoft.com/office/officeart/2005/8/layout/hierarchy3"/>
    <dgm:cxn modelId="{B334216F-45A0-CC41-B173-37403DA384DB}" type="presOf" srcId="{CC9E2A68-465A-814A-82E9-370B8E455BED}" destId="{F3658183-7EC5-1746-8256-7C9B07B7EC11}" srcOrd="0" destOrd="0" presId="urn:microsoft.com/office/officeart/2005/8/layout/hierarchy3"/>
    <dgm:cxn modelId="{4763DCAE-C80D-644F-9CFF-01BC3B34DDF2}" type="presOf" srcId="{161D6793-6161-EC4D-992A-AC894C2685F2}" destId="{47B92D72-08D0-F749-B49D-9F88A23DF0FC}" srcOrd="0" destOrd="0" presId="urn:microsoft.com/office/officeart/2005/8/layout/hierarchy3"/>
    <dgm:cxn modelId="{486DD080-15FD-1A4D-A85B-56424B81B1BA}" srcId="{F881A37A-A47F-D243-8954-FB7196F5EDC5}" destId="{25E41B14-FE66-B24C-BC68-9EAF8CCE420A}" srcOrd="1" destOrd="0" parTransId="{2477D59B-867D-1643-8852-A569B32FAE05}" sibTransId="{2F2245AF-F309-3549-B38A-84516B2645FD}"/>
    <dgm:cxn modelId="{097E123F-9191-0942-92FE-3B37285FEFD1}" type="presOf" srcId="{AA055AE9-E436-AA48-8851-E3803A06BA0A}" destId="{7D3A2E3C-C728-9D49-815A-15DF7AA21D2B}" srcOrd="0" destOrd="0" presId="urn:microsoft.com/office/officeart/2005/8/layout/hierarchy3"/>
    <dgm:cxn modelId="{00442A50-4E64-1744-86B5-38ACA91AE7B2}" srcId="{B1463BDB-0395-974E-B68B-9577B64E54BA}" destId="{F06C404D-8027-7F40-BD58-E2B52699CAA9}" srcOrd="0" destOrd="0" parTransId="{161D6793-6161-EC4D-992A-AC894C2685F2}" sibTransId="{5C4D254A-C9D9-0D46-9F6C-5680FF08B94A}"/>
    <dgm:cxn modelId="{63F0AF94-59EC-B147-9BC3-BBDCDC038489}" srcId="{CDA2EB0F-B2B4-3B4C-9FE5-7400D10CB9A7}" destId="{D7D79F1C-6F45-4C44-9A31-5F11506857DB}" srcOrd="1" destOrd="0" parTransId="{2A80FA36-20F3-4E43-A6CB-AD8D32C7DB4D}" sibTransId="{6796E29A-0ADF-2A4A-9B1A-0D9C53E52036}"/>
    <dgm:cxn modelId="{B9694491-3A41-F148-A3D6-5017BCFD1CD5}" type="presOf" srcId="{C4A8BB0E-DE52-D54B-9EC0-223776599CDE}" destId="{A8BF83D4-1044-604D-996D-6D6498FFBF00}" srcOrd="0" destOrd="0" presId="urn:microsoft.com/office/officeart/2005/8/layout/hierarchy3"/>
    <dgm:cxn modelId="{D1BFC790-1122-0243-AB9F-170544417228}" srcId="{976C5480-B12D-C143-8A3A-3D0506517E7A}" destId="{CC9E2A68-465A-814A-82E9-370B8E455BED}" srcOrd="2" destOrd="0" parTransId="{2E8DF6CE-356C-AD46-A394-0498D56CB6FE}" sibTransId="{DA4518A7-1FAB-894D-B287-2F1FC7D2FA92}"/>
    <dgm:cxn modelId="{B494665C-10D0-8F48-92E2-8C1CC15E0326}" srcId="{CC9E2A68-465A-814A-82E9-370B8E455BED}" destId="{8357141A-C956-C040-B33A-7B5A5842B556}" srcOrd="4" destOrd="0" parTransId="{997CB22C-B761-0144-AF12-7F615D820211}" sibTransId="{C1E97AAE-16A8-6A4F-816C-9BB66DF1A6EB}"/>
    <dgm:cxn modelId="{A4B47C4B-1936-6540-914B-E253391A2B60}" type="presOf" srcId="{68265D13-8BF6-A54F-AF75-00A8C83F2638}" destId="{34F18A09-7828-EA43-9BA6-C2F5603D74E7}" srcOrd="0" destOrd="0" presId="urn:microsoft.com/office/officeart/2005/8/layout/hierarchy3"/>
    <dgm:cxn modelId="{1BCCCB4A-EBEB-8A4B-8677-955D22F2D2DB}" type="presOf" srcId="{085DD11D-9301-4B43-B9B8-E95EDB7F0052}" destId="{138444D5-9CB3-E241-BE51-C6812B179BD3}" srcOrd="0" destOrd="0" presId="urn:microsoft.com/office/officeart/2005/8/layout/hierarchy3"/>
    <dgm:cxn modelId="{ABCA6299-3159-1E4F-BF2B-EA0CF4CDB88D}" type="presOf" srcId="{F364E4C4-5CE4-DF47-9033-6C2E248CD343}" destId="{46AD588D-6A34-3844-A4FF-6FA1C9B0B628}" srcOrd="0" destOrd="0" presId="urn:microsoft.com/office/officeart/2005/8/layout/hierarchy3"/>
    <dgm:cxn modelId="{BADF137A-B460-144D-8B4E-261182D99FE5}" type="presOf" srcId="{997CB22C-B761-0144-AF12-7F615D820211}" destId="{6BD20A17-9035-FB4A-99D8-BE880AB1533D}" srcOrd="0" destOrd="0" presId="urn:microsoft.com/office/officeart/2005/8/layout/hierarchy3"/>
    <dgm:cxn modelId="{6DF9E539-F830-0342-B23F-FEC44336785E}" type="presOf" srcId="{0F3D15BD-9120-9F4D-8DB4-A3DA3D2C781A}" destId="{B3E24E53-D66E-7C4A-AE30-38F5C4D90CE7}" srcOrd="0" destOrd="0" presId="urn:microsoft.com/office/officeart/2005/8/layout/hierarchy3"/>
    <dgm:cxn modelId="{13DCB75B-A69D-0549-81C4-95A20E7608E6}" srcId="{976C5480-B12D-C143-8A3A-3D0506517E7A}" destId="{CE8DC704-EACF-C24C-AF9F-0FA368380E4C}" srcOrd="4" destOrd="0" parTransId="{02681968-CC19-E243-A830-D2B4EBA7AECE}" sibTransId="{041F5B7F-44D9-5A4B-9821-16E7AFB9E23D}"/>
    <dgm:cxn modelId="{D061A40E-0799-0247-9669-AF02A25D7F87}" srcId="{CDA2EB0F-B2B4-3B4C-9FE5-7400D10CB9A7}" destId="{2599DF9F-14CD-B845-A790-936A1A6558C1}" srcOrd="0" destOrd="0" parTransId="{190D2CE6-D52F-DB46-AFC9-AE8CE153492D}" sibTransId="{5D973311-77E9-4446-8D46-D2EEAF814909}"/>
    <dgm:cxn modelId="{111DA897-22D0-3C42-9461-B0FF9FB64627}" type="presOf" srcId="{CE8DC704-EACF-C24C-AF9F-0FA368380E4C}" destId="{F9504FF3-0B40-5A4A-84BE-549522C12CEB}" srcOrd="0" destOrd="0" presId="urn:microsoft.com/office/officeart/2005/8/layout/hierarchy3"/>
    <dgm:cxn modelId="{C28B6E18-F59E-8740-A9B1-D2D1B528B427}" type="presOf" srcId="{2599DF9F-14CD-B845-A790-936A1A6558C1}" destId="{DA640F87-3AEC-8C4D-8AA2-5881955C2D65}" srcOrd="0" destOrd="0" presId="urn:microsoft.com/office/officeart/2005/8/layout/hierarchy3"/>
    <dgm:cxn modelId="{AF65B7AE-FD39-D048-992C-9E77A20E9302}" type="presOf" srcId="{085DD11D-9301-4B43-B9B8-E95EDB7F0052}" destId="{96ACE23E-26EA-D642-8F33-FFB0D9FD8AA6}" srcOrd="1" destOrd="0" presId="urn:microsoft.com/office/officeart/2005/8/layout/hierarchy3"/>
    <dgm:cxn modelId="{541C127D-32F5-A848-8D93-B9999349D906}" type="presOf" srcId="{07C70BFC-8F45-BF47-9562-353D6AFC1641}" destId="{9093CCA7-3768-5E44-83BA-9E7AC6FC485F}" srcOrd="0" destOrd="0" presId="urn:microsoft.com/office/officeart/2005/8/layout/hierarchy3"/>
    <dgm:cxn modelId="{3A19703C-5910-3E41-A425-9240B5AEABAC}" type="presOf" srcId="{CDA2EB0F-B2B4-3B4C-9FE5-7400D10CB9A7}" destId="{D7886F4B-1BB3-924D-B450-7D89EF770092}" srcOrd="0" destOrd="0" presId="urn:microsoft.com/office/officeart/2005/8/layout/hierarchy3"/>
    <dgm:cxn modelId="{D490F799-FE30-BE42-ACEF-E7BB4121F8EC}" srcId="{085DD11D-9301-4B43-B9B8-E95EDB7F0052}" destId="{AA055AE9-E436-AA48-8851-E3803A06BA0A}" srcOrd="2" destOrd="0" parTransId="{A531455A-A04F-B541-B189-799964ADE2C1}" sibTransId="{D8F8D72B-458D-7F4C-B3C6-6A443D117518}"/>
    <dgm:cxn modelId="{65D95DCC-6937-584F-8B80-F9BFE01C918F}" type="presOf" srcId="{57CFA47B-C409-DD42-BFFC-8E3263D08D89}" destId="{ECBC91CD-39C4-2A45-9E09-28FBF747A554}" srcOrd="0" destOrd="0" presId="urn:microsoft.com/office/officeart/2005/8/layout/hierarchy3"/>
    <dgm:cxn modelId="{6F2CFF3A-9E67-F945-A376-B75621E75A6B}" type="presOf" srcId="{F881A37A-A47F-D243-8954-FB7196F5EDC5}" destId="{99F021A3-3F4E-8C4D-A86B-C0E6E7247E50}" srcOrd="0" destOrd="0" presId="urn:microsoft.com/office/officeart/2005/8/layout/hierarchy3"/>
    <dgm:cxn modelId="{BF031B06-DB8D-9845-9335-53DE82AA6408}" type="presOf" srcId="{B4AE9517-3712-674E-AF33-BA95B8918D0C}" destId="{20C038EC-9A7D-5A49-B92C-1E455C17DA9F}" srcOrd="0" destOrd="0" presId="urn:microsoft.com/office/officeart/2005/8/layout/hierarchy3"/>
    <dgm:cxn modelId="{780E7A14-11B7-154A-9BB2-823224C9DBE9}" srcId="{CDA2EB0F-B2B4-3B4C-9FE5-7400D10CB9A7}" destId="{C2AE6443-7717-9C42-BF82-1B029606E628}" srcOrd="2" destOrd="0" parTransId="{26ACE164-8B58-3C46-B507-0062FDF7F0E3}" sibTransId="{E98E2CB0-0340-B34A-B979-5A838D3B9BCA}"/>
    <dgm:cxn modelId="{0FA2D24E-D0C8-6946-8085-B88DBAAC3525}" srcId="{976C5480-B12D-C143-8A3A-3D0506517E7A}" destId="{F881A37A-A47F-D243-8954-FB7196F5EDC5}" srcOrd="1" destOrd="0" parTransId="{9348CBC1-B820-7F4C-9D88-909054C4091C}" sibTransId="{466B6F84-C1A6-F041-A0E1-E72B01253280}"/>
    <dgm:cxn modelId="{74B16081-CAFC-6A4E-9B6C-6B76EEC16DFB}" srcId="{F881A37A-A47F-D243-8954-FB7196F5EDC5}" destId="{C4A8BB0E-DE52-D54B-9EC0-223776599CDE}" srcOrd="3" destOrd="0" parTransId="{0F3D15BD-9120-9F4D-8DB4-A3DA3D2C781A}" sibTransId="{9A6DC189-7D50-C34E-A4F7-EF811C9E6A87}"/>
    <dgm:cxn modelId="{77A6F155-834A-C44B-988B-EB1CDE624B8F}" srcId="{976C5480-B12D-C143-8A3A-3D0506517E7A}" destId="{B1463BDB-0395-974E-B68B-9577B64E54BA}" srcOrd="0" destOrd="0" parTransId="{C91C1F62-352B-3D48-9C17-AA5A59D48189}" sibTransId="{66698A0E-F560-1546-9FC3-2D16FCC31A91}"/>
    <dgm:cxn modelId="{3EA5024C-48F8-644E-AEE0-616012B8FF7A}" type="presOf" srcId="{CC9E2A68-465A-814A-82E9-370B8E455BED}" destId="{807EB4CB-B02C-1F4F-823F-8D6D36FF89A7}" srcOrd="1" destOrd="0" presId="urn:microsoft.com/office/officeart/2005/8/layout/hierarchy3"/>
    <dgm:cxn modelId="{CB3DD115-B414-B142-81AB-242C3439AA34}" srcId="{CE8DC704-EACF-C24C-AF9F-0FA368380E4C}" destId="{D78A3B21-737A-364A-A969-4E06B765111D}" srcOrd="0" destOrd="0" parTransId="{AF5DCE47-F5A7-5C4F-B890-18C387EB08ED}" sibTransId="{6B5F9214-63BF-8E4B-A7AE-B7B2190110DC}"/>
    <dgm:cxn modelId="{016B25A0-C172-8F40-A166-67AFE0CA25A3}" srcId="{085DD11D-9301-4B43-B9B8-E95EDB7F0052}" destId="{B2B61097-66D7-F345-BD41-136AF8DC55C8}" srcOrd="0" destOrd="0" parTransId="{0B125BE4-83A2-CB46-8E74-49638CF6C193}" sibTransId="{2426CE19-6DCC-2D48-BA99-B23B0890316B}"/>
    <dgm:cxn modelId="{C42F7604-2C6B-5849-9F19-1285463FBABF}" srcId="{B1463BDB-0395-974E-B68B-9577B64E54BA}" destId="{F3A54A14-32D7-B045-972B-E0573C1A0C36}" srcOrd="1" destOrd="0" parTransId="{57CFA47B-C409-DD42-BFFC-8E3263D08D89}" sibTransId="{91C97C46-88B9-C543-A60F-498F1791A9C3}"/>
    <dgm:cxn modelId="{B279114B-86FA-A24A-A927-EC799BB79623}" type="presOf" srcId="{9F3BBDC0-C8FC-B441-9B6F-51790E4F3F49}" destId="{E4155BED-8B74-3E45-949D-911F19333C4E}" srcOrd="0" destOrd="0" presId="urn:microsoft.com/office/officeart/2005/8/layout/hierarchy3"/>
    <dgm:cxn modelId="{0963F3F7-18C3-D047-86F4-734C649FECE3}" type="presOf" srcId="{CE8DC704-EACF-C24C-AF9F-0FA368380E4C}" destId="{D9CEFA7A-A630-3D4C-9B8C-5D4E1A17EC15}" srcOrd="1" destOrd="0" presId="urn:microsoft.com/office/officeart/2005/8/layout/hierarchy3"/>
    <dgm:cxn modelId="{307B0C20-E42D-094D-8E39-B74FC8B71A13}" srcId="{B1463BDB-0395-974E-B68B-9577B64E54BA}" destId="{686B266A-7CD6-1746-A143-7D90D6987C1F}" srcOrd="3" destOrd="0" parTransId="{EC0D7493-D9DE-B543-873F-29D7C906BDE9}" sibTransId="{11191B95-B420-B747-BCD3-6850CB5E177F}"/>
    <dgm:cxn modelId="{ED4E765F-B85B-0D41-A8E5-252F694D27C5}" type="presOf" srcId="{5264DC64-5495-0B4E-8492-FAAA47285BCE}" destId="{6618C80B-C9D5-7842-8F1E-50C9DD5AE07C}" srcOrd="0" destOrd="0" presId="urn:microsoft.com/office/officeart/2005/8/layout/hierarchy3"/>
    <dgm:cxn modelId="{D69924B5-0757-8D48-8056-674F335743F1}" type="presOf" srcId="{68A729CA-18F1-5E4A-AD72-32EF001DBCF8}" destId="{2B0611C7-88B3-9043-A20D-66C9E573B272}" srcOrd="0" destOrd="0" presId="urn:microsoft.com/office/officeart/2005/8/layout/hierarchy3"/>
    <dgm:cxn modelId="{26560483-05C6-C24B-ACBC-99BF0845A95E}" type="presOf" srcId="{0F51D9F5-5AA5-7E44-945D-F385E8C1DBD9}" destId="{050996DE-D977-034F-B1C9-BBC37CE05281}" srcOrd="0" destOrd="0" presId="urn:microsoft.com/office/officeart/2005/8/layout/hierarchy3"/>
    <dgm:cxn modelId="{6D4F3AD6-C4AC-0B45-9284-ABD59FF8912E}" type="presOf" srcId="{341E0C1A-DBAD-9643-8DBE-A9EACFDC9514}" destId="{888D0FD2-3FB6-7749-9461-FA0FFDBAA865}" srcOrd="0" destOrd="0" presId="urn:microsoft.com/office/officeart/2005/8/layout/hierarchy3"/>
    <dgm:cxn modelId="{C72CA0ED-1BD7-8B4D-9917-A6407138C4B3}" type="presOf" srcId="{686B266A-7CD6-1746-A143-7D90D6987C1F}" destId="{2CA64471-A7CF-6B47-B252-B72E481477F4}" srcOrd="0" destOrd="0" presId="urn:microsoft.com/office/officeart/2005/8/layout/hierarchy3"/>
    <dgm:cxn modelId="{4D175A82-5C93-704E-BC83-5E737D12464C}" type="presOf" srcId="{D7D79F1C-6F45-4C44-9A31-5F11506857DB}" destId="{89CE9989-5AF0-EE42-A9F6-04EC821667C6}" srcOrd="0" destOrd="0" presId="urn:microsoft.com/office/officeart/2005/8/layout/hierarchy3"/>
    <dgm:cxn modelId="{71678357-C240-9140-86EF-D3B94696025D}" type="presOf" srcId="{26ACE164-8B58-3C46-B507-0062FDF7F0E3}" destId="{4F013396-86BF-A041-A1AA-E2CF902D9F49}" srcOrd="0" destOrd="0" presId="urn:microsoft.com/office/officeart/2005/8/layout/hierarchy3"/>
    <dgm:cxn modelId="{D1F00DFE-8F7B-FC41-A15D-30392E639F78}" type="presParOf" srcId="{B4BC9DA3-E838-2449-BFFF-8E18E61FBFC0}" destId="{79CF6636-A946-5A4D-BA78-D445EE0F5409}" srcOrd="0" destOrd="0" presId="urn:microsoft.com/office/officeart/2005/8/layout/hierarchy3"/>
    <dgm:cxn modelId="{441D1A8C-3DFD-F94B-9050-C6B600719748}" type="presParOf" srcId="{79CF6636-A946-5A4D-BA78-D445EE0F5409}" destId="{388BA0A6-D4EC-6440-9306-AB50F53C3F0E}" srcOrd="0" destOrd="0" presId="urn:microsoft.com/office/officeart/2005/8/layout/hierarchy3"/>
    <dgm:cxn modelId="{9F01F569-FBC2-3D4C-A101-06F535D732C1}" type="presParOf" srcId="{388BA0A6-D4EC-6440-9306-AB50F53C3F0E}" destId="{2650103F-E074-1843-B3D0-6505A383628D}" srcOrd="0" destOrd="0" presId="urn:microsoft.com/office/officeart/2005/8/layout/hierarchy3"/>
    <dgm:cxn modelId="{CC50F628-13BC-324D-87AA-A442A3270F70}" type="presParOf" srcId="{388BA0A6-D4EC-6440-9306-AB50F53C3F0E}" destId="{970482D4-4302-614B-BE2E-F052E26F9EBA}" srcOrd="1" destOrd="0" presId="urn:microsoft.com/office/officeart/2005/8/layout/hierarchy3"/>
    <dgm:cxn modelId="{819A9508-DAE6-014A-A08E-49240CE985B5}" type="presParOf" srcId="{79CF6636-A946-5A4D-BA78-D445EE0F5409}" destId="{0967B9FA-01E4-AA45-BB99-75C39845491F}" srcOrd="1" destOrd="0" presId="urn:microsoft.com/office/officeart/2005/8/layout/hierarchy3"/>
    <dgm:cxn modelId="{07D9D0C8-296C-CB4E-9C8E-445F7CF64086}" type="presParOf" srcId="{0967B9FA-01E4-AA45-BB99-75C39845491F}" destId="{47B92D72-08D0-F749-B49D-9F88A23DF0FC}" srcOrd="0" destOrd="0" presId="urn:microsoft.com/office/officeart/2005/8/layout/hierarchy3"/>
    <dgm:cxn modelId="{65C46746-0516-1240-ADC5-751B4D54CC91}" type="presParOf" srcId="{0967B9FA-01E4-AA45-BB99-75C39845491F}" destId="{09AA98D6-F564-5A41-AB09-0B113464A85E}" srcOrd="1" destOrd="0" presId="urn:microsoft.com/office/officeart/2005/8/layout/hierarchy3"/>
    <dgm:cxn modelId="{992E5F72-0C5B-BE4A-9BA7-5BE30A658C92}" type="presParOf" srcId="{0967B9FA-01E4-AA45-BB99-75C39845491F}" destId="{ECBC91CD-39C4-2A45-9E09-28FBF747A554}" srcOrd="2" destOrd="0" presId="urn:microsoft.com/office/officeart/2005/8/layout/hierarchy3"/>
    <dgm:cxn modelId="{DFD4301E-C1A7-3341-ACA0-3E30AB36B75E}" type="presParOf" srcId="{0967B9FA-01E4-AA45-BB99-75C39845491F}" destId="{B710F17D-FC13-534B-8E67-420D3DBB6A7F}" srcOrd="3" destOrd="0" presId="urn:microsoft.com/office/officeart/2005/8/layout/hierarchy3"/>
    <dgm:cxn modelId="{C63FF8FC-109D-E44D-A83B-AE97204D2154}" type="presParOf" srcId="{0967B9FA-01E4-AA45-BB99-75C39845491F}" destId="{C505F96D-8AA2-9E49-AF7C-2942DA23E639}" srcOrd="4" destOrd="0" presId="urn:microsoft.com/office/officeart/2005/8/layout/hierarchy3"/>
    <dgm:cxn modelId="{D0806ADD-EDC2-6F4E-B710-7924BE6358CA}" type="presParOf" srcId="{0967B9FA-01E4-AA45-BB99-75C39845491F}" destId="{6204F1F8-8E41-0744-A405-4C52112928D4}" srcOrd="5" destOrd="0" presId="urn:microsoft.com/office/officeart/2005/8/layout/hierarchy3"/>
    <dgm:cxn modelId="{66013E60-3F16-0C4F-8B9E-D6BB92C9CCAA}" type="presParOf" srcId="{0967B9FA-01E4-AA45-BB99-75C39845491F}" destId="{B304A240-5231-D144-9181-67F803629DDD}" srcOrd="6" destOrd="0" presId="urn:microsoft.com/office/officeart/2005/8/layout/hierarchy3"/>
    <dgm:cxn modelId="{B20ADB51-BA51-A64A-B423-55B7F88A86B1}" type="presParOf" srcId="{0967B9FA-01E4-AA45-BB99-75C39845491F}" destId="{2CA64471-A7CF-6B47-B252-B72E481477F4}" srcOrd="7" destOrd="0" presId="urn:microsoft.com/office/officeart/2005/8/layout/hierarchy3"/>
    <dgm:cxn modelId="{8A8CAD6F-80A0-114B-8B48-FA3621D8B092}" type="presParOf" srcId="{0967B9FA-01E4-AA45-BB99-75C39845491F}" destId="{3DB2ADE4-03A4-7741-B5C0-FBDF9062E84B}" srcOrd="8" destOrd="0" presId="urn:microsoft.com/office/officeart/2005/8/layout/hierarchy3"/>
    <dgm:cxn modelId="{3C3C7A24-5E42-0B48-9921-12C59CDE18A5}" type="presParOf" srcId="{0967B9FA-01E4-AA45-BB99-75C39845491F}" destId="{2B0611C7-88B3-9043-A20D-66C9E573B272}" srcOrd="9" destOrd="0" presId="urn:microsoft.com/office/officeart/2005/8/layout/hierarchy3"/>
    <dgm:cxn modelId="{3761F235-8254-6540-9866-437688C7F41A}" type="presParOf" srcId="{B4BC9DA3-E838-2449-BFFF-8E18E61FBFC0}" destId="{5215BD25-05C0-B645-833C-487330E4AC86}" srcOrd="1" destOrd="0" presId="urn:microsoft.com/office/officeart/2005/8/layout/hierarchy3"/>
    <dgm:cxn modelId="{7931F1FB-30BB-224F-9E18-05E71627ECB4}" type="presParOf" srcId="{5215BD25-05C0-B645-833C-487330E4AC86}" destId="{B747CCA7-B048-C742-B6B7-AB3B14B4C57E}" srcOrd="0" destOrd="0" presId="urn:microsoft.com/office/officeart/2005/8/layout/hierarchy3"/>
    <dgm:cxn modelId="{040CF99D-DF96-FC44-BF3C-B198D5BAF703}" type="presParOf" srcId="{B747CCA7-B048-C742-B6B7-AB3B14B4C57E}" destId="{99F021A3-3F4E-8C4D-A86B-C0E6E7247E50}" srcOrd="0" destOrd="0" presId="urn:microsoft.com/office/officeart/2005/8/layout/hierarchy3"/>
    <dgm:cxn modelId="{F93E00A6-41B8-D146-AF77-5A29D6DE4C46}" type="presParOf" srcId="{B747CCA7-B048-C742-B6B7-AB3B14B4C57E}" destId="{BD91BB28-6DF9-8342-9D8D-D39C7D4060C9}" srcOrd="1" destOrd="0" presId="urn:microsoft.com/office/officeart/2005/8/layout/hierarchy3"/>
    <dgm:cxn modelId="{EFE1A1A2-5B9D-6546-BC9D-DC855FB2BCBF}" type="presParOf" srcId="{5215BD25-05C0-B645-833C-487330E4AC86}" destId="{3A0C6077-9AC8-5E4A-BB2F-89D913477A6B}" srcOrd="1" destOrd="0" presId="urn:microsoft.com/office/officeart/2005/8/layout/hierarchy3"/>
    <dgm:cxn modelId="{C973EAB4-ECC7-3448-84C6-AC7D5099A36D}" type="presParOf" srcId="{3A0C6077-9AC8-5E4A-BB2F-89D913477A6B}" destId="{050996DE-D977-034F-B1C9-BBC37CE05281}" srcOrd="0" destOrd="0" presId="urn:microsoft.com/office/officeart/2005/8/layout/hierarchy3"/>
    <dgm:cxn modelId="{642AD7C3-25B8-0244-8646-F24B1C0E5DB9}" type="presParOf" srcId="{3A0C6077-9AC8-5E4A-BB2F-89D913477A6B}" destId="{8343CD59-907F-E54F-955E-1BB1375035E1}" srcOrd="1" destOrd="0" presId="urn:microsoft.com/office/officeart/2005/8/layout/hierarchy3"/>
    <dgm:cxn modelId="{9A596634-F6A1-124E-88F5-BA489F9CB50D}" type="presParOf" srcId="{3A0C6077-9AC8-5E4A-BB2F-89D913477A6B}" destId="{887B5AA0-8911-E442-BF34-7CBBDE309BBB}" srcOrd="2" destOrd="0" presId="urn:microsoft.com/office/officeart/2005/8/layout/hierarchy3"/>
    <dgm:cxn modelId="{A1CDB8B3-A8A2-7941-9F1F-5FAE271DF78A}" type="presParOf" srcId="{3A0C6077-9AC8-5E4A-BB2F-89D913477A6B}" destId="{5867F9C4-741D-934B-8228-E729725DF0EA}" srcOrd="3" destOrd="0" presId="urn:microsoft.com/office/officeart/2005/8/layout/hierarchy3"/>
    <dgm:cxn modelId="{A441CF5A-5852-AC4F-9434-5F70B0729492}" type="presParOf" srcId="{3A0C6077-9AC8-5E4A-BB2F-89D913477A6B}" destId="{0918F752-47EA-0B4A-A20C-610EAF71FA70}" srcOrd="4" destOrd="0" presId="urn:microsoft.com/office/officeart/2005/8/layout/hierarchy3"/>
    <dgm:cxn modelId="{4C914A71-2E9C-2A4F-BE5C-902DC9D0CA2B}" type="presParOf" srcId="{3A0C6077-9AC8-5E4A-BB2F-89D913477A6B}" destId="{4679F00B-0A00-8841-AA30-7006C44C9145}" srcOrd="5" destOrd="0" presId="urn:microsoft.com/office/officeart/2005/8/layout/hierarchy3"/>
    <dgm:cxn modelId="{DA1F8DE5-A915-C548-B935-03F048E5B93E}" type="presParOf" srcId="{3A0C6077-9AC8-5E4A-BB2F-89D913477A6B}" destId="{B3E24E53-D66E-7C4A-AE30-38F5C4D90CE7}" srcOrd="6" destOrd="0" presId="urn:microsoft.com/office/officeart/2005/8/layout/hierarchy3"/>
    <dgm:cxn modelId="{9B80084B-C88F-634C-A471-1FAD2B4606E1}" type="presParOf" srcId="{3A0C6077-9AC8-5E4A-BB2F-89D913477A6B}" destId="{A8BF83D4-1044-604D-996D-6D6498FFBF00}" srcOrd="7" destOrd="0" presId="urn:microsoft.com/office/officeart/2005/8/layout/hierarchy3"/>
    <dgm:cxn modelId="{B3F31F42-EE85-AF43-B36D-CA47DFAD4966}" type="presParOf" srcId="{B4BC9DA3-E838-2449-BFFF-8E18E61FBFC0}" destId="{55F9E123-87ED-3345-8DA6-E943E815483A}" srcOrd="2" destOrd="0" presId="urn:microsoft.com/office/officeart/2005/8/layout/hierarchy3"/>
    <dgm:cxn modelId="{350C599A-AAB3-2A46-B238-34058C5FBE26}" type="presParOf" srcId="{55F9E123-87ED-3345-8DA6-E943E815483A}" destId="{33CCC5A1-7DEC-D448-9D98-01E987AD631E}" srcOrd="0" destOrd="0" presId="urn:microsoft.com/office/officeart/2005/8/layout/hierarchy3"/>
    <dgm:cxn modelId="{9F94B182-24EF-8844-BB44-1A9193C122F6}" type="presParOf" srcId="{33CCC5A1-7DEC-D448-9D98-01E987AD631E}" destId="{F3658183-7EC5-1746-8256-7C9B07B7EC11}" srcOrd="0" destOrd="0" presId="urn:microsoft.com/office/officeart/2005/8/layout/hierarchy3"/>
    <dgm:cxn modelId="{84B724C5-A530-B447-A7DD-ECDC5DECE5F5}" type="presParOf" srcId="{33CCC5A1-7DEC-D448-9D98-01E987AD631E}" destId="{807EB4CB-B02C-1F4F-823F-8D6D36FF89A7}" srcOrd="1" destOrd="0" presId="urn:microsoft.com/office/officeart/2005/8/layout/hierarchy3"/>
    <dgm:cxn modelId="{F3C59A49-5385-1140-80E6-87FD68B7AAD0}" type="presParOf" srcId="{55F9E123-87ED-3345-8DA6-E943E815483A}" destId="{4501C3F9-CA57-1E49-88AB-0CB663FE9774}" srcOrd="1" destOrd="0" presId="urn:microsoft.com/office/officeart/2005/8/layout/hierarchy3"/>
    <dgm:cxn modelId="{D29E89B4-7F57-B043-983F-A5FEDDB8F9AD}" type="presParOf" srcId="{4501C3F9-CA57-1E49-88AB-0CB663FE9774}" destId="{AD1A228E-274D-D940-B0EC-39C24B35C860}" srcOrd="0" destOrd="0" presId="urn:microsoft.com/office/officeart/2005/8/layout/hierarchy3"/>
    <dgm:cxn modelId="{2BE88E3F-170F-C14D-BF75-298887D045A9}" type="presParOf" srcId="{4501C3F9-CA57-1E49-88AB-0CB663FE9774}" destId="{E4155BED-8B74-3E45-949D-911F19333C4E}" srcOrd="1" destOrd="0" presId="urn:microsoft.com/office/officeart/2005/8/layout/hierarchy3"/>
    <dgm:cxn modelId="{0DEED5F5-6F63-7C43-96A7-A7BA63937369}" type="presParOf" srcId="{4501C3F9-CA57-1E49-88AB-0CB663FE9774}" destId="{34F18A09-7828-EA43-9BA6-C2F5603D74E7}" srcOrd="2" destOrd="0" presId="urn:microsoft.com/office/officeart/2005/8/layout/hierarchy3"/>
    <dgm:cxn modelId="{A5CF3C6E-502F-A746-BBB9-F353EB38F37A}" type="presParOf" srcId="{4501C3F9-CA57-1E49-88AB-0CB663FE9774}" destId="{888D0FD2-3FB6-7749-9461-FA0FFDBAA865}" srcOrd="3" destOrd="0" presId="urn:microsoft.com/office/officeart/2005/8/layout/hierarchy3"/>
    <dgm:cxn modelId="{2BC6DFA8-39B6-3947-964C-06DB5B4DDEAE}" type="presParOf" srcId="{4501C3F9-CA57-1E49-88AB-0CB663FE9774}" destId="{A59C3079-92DE-3049-B23A-29EB74BA4DA3}" srcOrd="4" destOrd="0" presId="urn:microsoft.com/office/officeart/2005/8/layout/hierarchy3"/>
    <dgm:cxn modelId="{63C6651D-F96B-E141-86FD-6CE7FA9EAF65}" type="presParOf" srcId="{4501C3F9-CA57-1E49-88AB-0CB663FE9774}" destId="{6618C80B-C9D5-7842-8F1E-50C9DD5AE07C}" srcOrd="5" destOrd="0" presId="urn:microsoft.com/office/officeart/2005/8/layout/hierarchy3"/>
    <dgm:cxn modelId="{A5E0ECD6-7E25-8941-825B-BA7F65899B92}" type="presParOf" srcId="{4501C3F9-CA57-1E49-88AB-0CB663FE9774}" destId="{4068C0FF-6411-1444-964A-341DDC5BD809}" srcOrd="6" destOrd="0" presId="urn:microsoft.com/office/officeart/2005/8/layout/hierarchy3"/>
    <dgm:cxn modelId="{D19C1DB9-0613-2C4E-8BD4-3FD512872CB2}" type="presParOf" srcId="{4501C3F9-CA57-1E49-88AB-0CB663FE9774}" destId="{46AD588D-6A34-3844-A4FF-6FA1C9B0B628}" srcOrd="7" destOrd="0" presId="urn:microsoft.com/office/officeart/2005/8/layout/hierarchy3"/>
    <dgm:cxn modelId="{59F4DB6F-543D-B741-9DC6-24F9339EE6DD}" type="presParOf" srcId="{4501C3F9-CA57-1E49-88AB-0CB663FE9774}" destId="{6BD20A17-9035-FB4A-99D8-BE880AB1533D}" srcOrd="8" destOrd="0" presId="urn:microsoft.com/office/officeart/2005/8/layout/hierarchy3"/>
    <dgm:cxn modelId="{D037BB7E-C440-0C4B-B99F-FB10B8BAA860}" type="presParOf" srcId="{4501C3F9-CA57-1E49-88AB-0CB663FE9774}" destId="{B5358A35-257E-934C-B7E9-F2E66509BC67}" srcOrd="9" destOrd="0" presId="urn:microsoft.com/office/officeart/2005/8/layout/hierarchy3"/>
    <dgm:cxn modelId="{3D58ADE5-15C4-A349-8556-5836E468ECBB}" type="presParOf" srcId="{B4BC9DA3-E838-2449-BFFF-8E18E61FBFC0}" destId="{90AB8D14-D19D-F243-97BC-A248C94A49B7}" srcOrd="3" destOrd="0" presId="urn:microsoft.com/office/officeart/2005/8/layout/hierarchy3"/>
    <dgm:cxn modelId="{9DFDF79C-52FE-984C-8A04-3D39FBAC9DF5}" type="presParOf" srcId="{90AB8D14-D19D-F243-97BC-A248C94A49B7}" destId="{9D231E1E-9BAE-5147-8F73-DF295B0F34B9}" srcOrd="0" destOrd="0" presId="urn:microsoft.com/office/officeart/2005/8/layout/hierarchy3"/>
    <dgm:cxn modelId="{3C4291A6-CE53-D847-9F89-4050A70ABA57}" type="presParOf" srcId="{9D231E1E-9BAE-5147-8F73-DF295B0F34B9}" destId="{D7886F4B-1BB3-924D-B450-7D89EF770092}" srcOrd="0" destOrd="0" presId="urn:microsoft.com/office/officeart/2005/8/layout/hierarchy3"/>
    <dgm:cxn modelId="{A5AFF736-0E1C-C64C-9546-5EE9C4510ADD}" type="presParOf" srcId="{9D231E1E-9BAE-5147-8F73-DF295B0F34B9}" destId="{2A43C5D7-2AB1-774C-8D2B-C86E2F0108C5}" srcOrd="1" destOrd="0" presId="urn:microsoft.com/office/officeart/2005/8/layout/hierarchy3"/>
    <dgm:cxn modelId="{225C1AD7-46E3-3F4E-999E-4E9332FA256E}" type="presParOf" srcId="{90AB8D14-D19D-F243-97BC-A248C94A49B7}" destId="{C531C151-3F19-6B4D-BAE1-C001BC7D463E}" srcOrd="1" destOrd="0" presId="urn:microsoft.com/office/officeart/2005/8/layout/hierarchy3"/>
    <dgm:cxn modelId="{F8CEC3ED-640B-5C48-8BC7-DB345383D27E}" type="presParOf" srcId="{C531C151-3F19-6B4D-BAE1-C001BC7D463E}" destId="{12C7EF35-1FEA-014E-934F-86CE7B865EB9}" srcOrd="0" destOrd="0" presId="urn:microsoft.com/office/officeart/2005/8/layout/hierarchy3"/>
    <dgm:cxn modelId="{6C455604-B802-9842-9DEF-C01BD8E4C79D}" type="presParOf" srcId="{C531C151-3F19-6B4D-BAE1-C001BC7D463E}" destId="{DA640F87-3AEC-8C4D-8AA2-5881955C2D65}" srcOrd="1" destOrd="0" presId="urn:microsoft.com/office/officeart/2005/8/layout/hierarchy3"/>
    <dgm:cxn modelId="{9499481B-5418-B247-87FB-8ECD4856FD32}" type="presParOf" srcId="{C531C151-3F19-6B4D-BAE1-C001BC7D463E}" destId="{87EAD763-EDDA-274B-854F-EC2652C78BEF}" srcOrd="2" destOrd="0" presId="urn:microsoft.com/office/officeart/2005/8/layout/hierarchy3"/>
    <dgm:cxn modelId="{348D8A88-6718-0742-8F4F-A9D5D4218869}" type="presParOf" srcId="{C531C151-3F19-6B4D-BAE1-C001BC7D463E}" destId="{89CE9989-5AF0-EE42-A9F6-04EC821667C6}" srcOrd="3" destOrd="0" presId="urn:microsoft.com/office/officeart/2005/8/layout/hierarchy3"/>
    <dgm:cxn modelId="{62FBE0CA-5C8F-6A42-A50C-7855BE35F0D8}" type="presParOf" srcId="{C531C151-3F19-6B4D-BAE1-C001BC7D463E}" destId="{4F013396-86BF-A041-A1AA-E2CF902D9F49}" srcOrd="4" destOrd="0" presId="urn:microsoft.com/office/officeart/2005/8/layout/hierarchy3"/>
    <dgm:cxn modelId="{B1EC2B80-ED16-0D4E-89F9-0EC8BF1D89F7}" type="presParOf" srcId="{C531C151-3F19-6B4D-BAE1-C001BC7D463E}" destId="{7FE60204-88DA-8B4E-96C6-0645269D4781}" srcOrd="5" destOrd="0" presId="urn:microsoft.com/office/officeart/2005/8/layout/hierarchy3"/>
    <dgm:cxn modelId="{29F805E0-9049-4A46-9AE8-2F08EC1818E2}" type="presParOf" srcId="{C531C151-3F19-6B4D-BAE1-C001BC7D463E}" destId="{5442ACDF-B9AB-F24E-854B-BC8C27903AB9}" srcOrd="6" destOrd="0" presId="urn:microsoft.com/office/officeart/2005/8/layout/hierarchy3"/>
    <dgm:cxn modelId="{26A94A42-43B6-0842-9299-1D513EB63579}" type="presParOf" srcId="{C531C151-3F19-6B4D-BAE1-C001BC7D463E}" destId="{9093CCA7-3768-5E44-83BA-9E7AC6FC485F}" srcOrd="7" destOrd="0" presId="urn:microsoft.com/office/officeart/2005/8/layout/hierarchy3"/>
    <dgm:cxn modelId="{41055B25-8493-034A-86E9-065937E52631}" type="presParOf" srcId="{B4BC9DA3-E838-2449-BFFF-8E18E61FBFC0}" destId="{53536E0D-8C06-344E-8A94-163FE9705921}" srcOrd="4" destOrd="0" presId="urn:microsoft.com/office/officeart/2005/8/layout/hierarchy3"/>
    <dgm:cxn modelId="{7C96B48A-DFD2-9640-8CED-97F1BA978109}" type="presParOf" srcId="{53536E0D-8C06-344E-8A94-163FE9705921}" destId="{6103B075-33B0-3844-BA52-009ACFDA2142}" srcOrd="0" destOrd="0" presId="urn:microsoft.com/office/officeart/2005/8/layout/hierarchy3"/>
    <dgm:cxn modelId="{B2655B9B-BEBB-B340-A7C7-11EC15FF9B93}" type="presParOf" srcId="{6103B075-33B0-3844-BA52-009ACFDA2142}" destId="{F9504FF3-0B40-5A4A-84BE-549522C12CEB}" srcOrd="0" destOrd="0" presId="urn:microsoft.com/office/officeart/2005/8/layout/hierarchy3"/>
    <dgm:cxn modelId="{295882DB-B6E8-624E-8EE6-7498EF09E064}" type="presParOf" srcId="{6103B075-33B0-3844-BA52-009ACFDA2142}" destId="{D9CEFA7A-A630-3D4C-9B8C-5D4E1A17EC15}" srcOrd="1" destOrd="0" presId="urn:microsoft.com/office/officeart/2005/8/layout/hierarchy3"/>
    <dgm:cxn modelId="{64B1A6D9-320A-C041-8002-A45DD7A48FFC}" type="presParOf" srcId="{53536E0D-8C06-344E-8A94-163FE9705921}" destId="{9A07F914-5700-9A45-8D70-7654417D10DA}" srcOrd="1" destOrd="0" presId="urn:microsoft.com/office/officeart/2005/8/layout/hierarchy3"/>
    <dgm:cxn modelId="{99EF6545-CF84-774E-B2EB-D5165356DEDF}" type="presParOf" srcId="{9A07F914-5700-9A45-8D70-7654417D10DA}" destId="{60F5C868-CDF2-904C-8B90-4DFC02E82A89}" srcOrd="0" destOrd="0" presId="urn:microsoft.com/office/officeart/2005/8/layout/hierarchy3"/>
    <dgm:cxn modelId="{7B1EEF5C-2A5B-1B45-B9BE-D5D042CC8104}" type="presParOf" srcId="{9A07F914-5700-9A45-8D70-7654417D10DA}" destId="{C219AB40-11CE-4545-A181-840BA2E95DC8}" srcOrd="1" destOrd="0" presId="urn:microsoft.com/office/officeart/2005/8/layout/hierarchy3"/>
    <dgm:cxn modelId="{BE1CD3A1-8C63-E543-859F-6281C5720EA8}" type="presParOf" srcId="{B4BC9DA3-E838-2449-BFFF-8E18E61FBFC0}" destId="{3565BF98-17F0-6046-82F1-3BA5C81B4365}" srcOrd="5" destOrd="0" presId="urn:microsoft.com/office/officeart/2005/8/layout/hierarchy3"/>
    <dgm:cxn modelId="{B96EF131-419B-AD42-8E3D-244915333E4C}" type="presParOf" srcId="{3565BF98-17F0-6046-82F1-3BA5C81B4365}" destId="{96BAA7D1-027E-5F4E-875B-F20555D9854D}" srcOrd="0" destOrd="0" presId="urn:microsoft.com/office/officeart/2005/8/layout/hierarchy3"/>
    <dgm:cxn modelId="{63E1A3B6-6B83-8341-B6DE-DA8CCCDA98A6}" type="presParOf" srcId="{96BAA7D1-027E-5F4E-875B-F20555D9854D}" destId="{138444D5-9CB3-E241-BE51-C6812B179BD3}" srcOrd="0" destOrd="0" presId="urn:microsoft.com/office/officeart/2005/8/layout/hierarchy3"/>
    <dgm:cxn modelId="{BF5D9ADA-B0B9-DA41-A0F9-4EDB1F880633}" type="presParOf" srcId="{96BAA7D1-027E-5F4E-875B-F20555D9854D}" destId="{96ACE23E-26EA-D642-8F33-FFB0D9FD8AA6}" srcOrd="1" destOrd="0" presId="urn:microsoft.com/office/officeart/2005/8/layout/hierarchy3"/>
    <dgm:cxn modelId="{2F9AAA9A-9410-E047-94C4-276BCAF801D7}" type="presParOf" srcId="{3565BF98-17F0-6046-82F1-3BA5C81B4365}" destId="{BE515F7E-8C35-284D-83A7-9B56A174DAD0}" srcOrd="1" destOrd="0" presId="urn:microsoft.com/office/officeart/2005/8/layout/hierarchy3"/>
    <dgm:cxn modelId="{1FFD2D63-4251-0E40-9412-307586D3DCB4}" type="presParOf" srcId="{BE515F7E-8C35-284D-83A7-9B56A174DAD0}" destId="{EE29A3B4-30AF-4E4E-B8F9-50590ABF2FF6}" srcOrd="0" destOrd="0" presId="urn:microsoft.com/office/officeart/2005/8/layout/hierarchy3"/>
    <dgm:cxn modelId="{05D42799-1630-B247-984E-446C5D218509}" type="presParOf" srcId="{BE515F7E-8C35-284D-83A7-9B56A174DAD0}" destId="{AE2D7EE8-DBD4-9C47-8A9E-7C83A09A62F3}" srcOrd="1" destOrd="0" presId="urn:microsoft.com/office/officeart/2005/8/layout/hierarchy3"/>
    <dgm:cxn modelId="{B4546F89-C40F-784B-9F95-CD56E46D82D1}" type="presParOf" srcId="{BE515F7E-8C35-284D-83A7-9B56A174DAD0}" destId="{F0A1632B-6FF2-4A4C-BAB7-7DDBA4D22F84}" srcOrd="2" destOrd="0" presId="urn:microsoft.com/office/officeart/2005/8/layout/hierarchy3"/>
    <dgm:cxn modelId="{F2D9F4A4-2B1A-EB4B-9049-B35402BF01E6}" type="presParOf" srcId="{BE515F7E-8C35-284D-83A7-9B56A174DAD0}" destId="{20C038EC-9A7D-5A49-B92C-1E455C17DA9F}" srcOrd="3" destOrd="0" presId="urn:microsoft.com/office/officeart/2005/8/layout/hierarchy3"/>
    <dgm:cxn modelId="{40561BD7-B201-5C4B-9511-34733ADC3490}" type="presParOf" srcId="{BE515F7E-8C35-284D-83A7-9B56A174DAD0}" destId="{707135C8-A47B-0444-9569-BD7848052CBE}" srcOrd="4" destOrd="0" presId="urn:microsoft.com/office/officeart/2005/8/layout/hierarchy3"/>
    <dgm:cxn modelId="{C1A2D5D0-AAA9-9F4A-A401-CA04DC088C86}" type="presParOf" srcId="{BE515F7E-8C35-284D-83A7-9B56A174DAD0}" destId="{7D3A2E3C-C728-9D49-815A-15DF7AA21D2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 and applications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4D9988C4-7199-0B43-9C82-8A259D07FE61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872148A2-B4CF-174D-B410-92959343C740}" type="parTrans" cxnId="{0153E863-3D74-284F-BC19-0C3B1B881668}">
      <dgm:prSet/>
      <dgm:spPr/>
      <dgm:t>
        <a:bodyPr/>
        <a:lstStyle/>
        <a:p>
          <a:endParaRPr lang="en-US"/>
        </a:p>
      </dgm:t>
    </dgm:pt>
    <dgm:pt modelId="{BE5603BA-DF71-6E4F-83C8-AA7BAA34C9E0}" type="sibTrans" cxnId="{0153E863-3D74-284F-BC19-0C3B1B881668}">
      <dgm:prSet/>
      <dgm:spPr/>
      <dgm:t>
        <a:bodyPr/>
        <a:lstStyle/>
        <a:p>
          <a:endParaRPr lang="en-US"/>
        </a:p>
      </dgm:t>
    </dgm:pt>
    <dgm:pt modelId="{C5D6E171-67F4-BA43-A075-DC000649FE3B}">
      <dgm:prSet phldrT="[Text]"/>
      <dgm:spPr/>
      <dgm:t>
        <a:bodyPr/>
        <a:lstStyle/>
        <a:p>
          <a:r>
            <a:rPr lang="en-US" dirty="0" smtClean="0"/>
            <a:t>Research Data</a:t>
          </a:r>
          <a:endParaRPr lang="en-US" dirty="0"/>
        </a:p>
      </dgm:t>
    </dgm:pt>
    <dgm:pt modelId="{BD6C7A58-FD2B-5640-91EE-B46A32A77726}" type="parTrans" cxnId="{D9BEDDA0-C231-4442-B064-99A365E9C26D}">
      <dgm:prSet/>
      <dgm:spPr/>
      <dgm:t>
        <a:bodyPr/>
        <a:lstStyle/>
        <a:p>
          <a:endParaRPr lang="en-US"/>
        </a:p>
      </dgm:t>
    </dgm:pt>
    <dgm:pt modelId="{FCA5927C-CEB6-E04C-A191-C20C9DD69478}" type="sibTrans" cxnId="{D9BEDDA0-C231-4442-B064-99A365E9C26D}">
      <dgm:prSet/>
      <dgm:spPr/>
      <dgm:t>
        <a:bodyPr/>
        <a:lstStyle/>
        <a:p>
          <a:endParaRPr lang="en-US"/>
        </a:p>
      </dgm:t>
    </dgm:pt>
    <dgm:pt modelId="{FE1742C4-3829-6146-AF38-53D4B2DF571D}">
      <dgm:prSet phldrT="[Text]"/>
      <dgm:spPr/>
      <dgm:t>
        <a:bodyPr/>
        <a:lstStyle/>
        <a:p>
          <a:r>
            <a:rPr lang="en-US" dirty="0" smtClean="0"/>
            <a:t>Instruments</a:t>
          </a:r>
          <a:endParaRPr lang="en-US" dirty="0"/>
        </a:p>
      </dgm:t>
    </dgm:pt>
    <dgm:pt modelId="{2B71EEC6-BD89-E244-8040-066697B5777C}" type="parTrans" cxnId="{E7065203-D549-DC4D-A6DC-CE89F72F1D3E}">
      <dgm:prSet/>
      <dgm:spPr/>
      <dgm:t>
        <a:bodyPr/>
        <a:lstStyle/>
        <a:p>
          <a:endParaRPr lang="en-US"/>
        </a:p>
      </dgm:t>
    </dgm:pt>
    <dgm:pt modelId="{11046F24-AC71-FE49-ABD7-6663F671A289}" type="sibTrans" cxnId="{E7065203-D549-DC4D-A6DC-CE89F72F1D3E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4" custLinFactNeighborX="9402" custLinFactNeighborY="-7082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4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4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2E81-AA73-1F4A-98CA-1184B3B4DFCB}" type="pres">
      <dgm:prSet presAssocID="{B7163734-4223-384D-BB73-8FDC85B6F14F}" presName="wedge4" presStyleLbl="node1" presStyleIdx="3" presStyleCnt="4"/>
      <dgm:spPr/>
      <dgm:t>
        <a:bodyPr/>
        <a:lstStyle/>
        <a:p>
          <a:endParaRPr lang="en-US"/>
        </a:p>
      </dgm:t>
    </dgm:pt>
    <dgm:pt modelId="{652E1456-0763-0748-8955-9B45B007AFD4}" type="pres">
      <dgm:prSet presAssocID="{B7163734-4223-384D-BB73-8FDC85B6F14F}" presName="dummy4a" presStyleCnt="0"/>
      <dgm:spPr/>
    </dgm:pt>
    <dgm:pt modelId="{47CFF650-7783-C14A-AC3D-72BB74ABAD3B}" type="pres">
      <dgm:prSet presAssocID="{B7163734-4223-384D-BB73-8FDC85B6F14F}" presName="dummy4b" presStyleCnt="0"/>
      <dgm:spPr/>
    </dgm:pt>
    <dgm:pt modelId="{B660DC6F-0949-194D-879B-CC02654F04EE}" type="pres">
      <dgm:prSet presAssocID="{B7163734-4223-384D-BB73-8FDC85B6F1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4" custLinFactNeighborX="-1110" custLinFactNeighborY="-1377"/>
      <dgm:spPr/>
      <dgm:t>
        <a:bodyPr/>
        <a:lstStyle/>
        <a:p>
          <a:endParaRPr lang="en-US"/>
        </a:p>
      </dgm:t>
    </dgm:pt>
    <dgm:pt modelId="{74597F99-C2A7-2F4D-AE3E-A21057B466E3}" type="pres">
      <dgm:prSet presAssocID="{BE5603BA-DF71-6E4F-83C8-AA7BAA34C9E0}" presName="arrowWedge2" presStyleLbl="fgSibTrans2D1" presStyleIdx="1" presStyleCnt="4"/>
      <dgm:spPr/>
    </dgm:pt>
    <dgm:pt modelId="{B89005AB-3938-B64C-A9F8-8E15D7493512}" type="pres">
      <dgm:prSet presAssocID="{11046F24-AC71-FE49-ABD7-6663F671A289}" presName="arrowWedge3" presStyleLbl="fgSibTrans2D1" presStyleIdx="2" presStyleCnt="4"/>
      <dgm:spPr/>
    </dgm:pt>
    <dgm:pt modelId="{D228FD8C-E5CF-4544-B185-55ECED793398}" type="pres">
      <dgm:prSet presAssocID="{FCA5927C-CEB6-E04C-A191-C20C9DD69478}" presName="arrowWedge4" presStyleLbl="fgSibTrans2D1" presStyleIdx="3" presStyleCnt="4"/>
      <dgm:spPr/>
    </dgm:pt>
  </dgm:ptLst>
  <dgm:cxnLst>
    <dgm:cxn modelId="{5214140E-88ED-5D47-A42C-667547DEF4D4}" type="presOf" srcId="{C5D6E171-67F4-BA43-A075-DC000649FE3B}" destId="{4E032E81-AA73-1F4A-98CA-1184B3B4DFCB}" srcOrd="0" destOrd="0" presId="urn:microsoft.com/office/officeart/2005/8/layout/cycle8"/>
    <dgm:cxn modelId="{3CA5F78E-FE1B-D642-BA99-16DFBB932F22}" type="presOf" srcId="{B7163734-4223-384D-BB73-8FDC85B6F14F}" destId="{7D1082C6-F142-EF4A-9E90-E00F5D2CDA01}" srcOrd="0" destOrd="0" presId="urn:microsoft.com/office/officeart/2005/8/layout/cycle8"/>
    <dgm:cxn modelId="{206341F9-70C3-7D47-AA76-25ADDDD31DB1}" type="presOf" srcId="{FE1742C4-3829-6146-AF38-53D4B2DF571D}" destId="{754413A2-DF39-1C49-843F-2C882A4EE95D}" srcOrd="0" destOrd="0" presId="urn:microsoft.com/office/officeart/2005/8/layout/cycle8"/>
    <dgm:cxn modelId="{0153E863-3D74-284F-BC19-0C3B1B881668}" srcId="{B7163734-4223-384D-BB73-8FDC85B6F14F}" destId="{4D9988C4-7199-0B43-9C82-8A259D07FE61}" srcOrd="1" destOrd="0" parTransId="{872148A2-B4CF-174D-B410-92959343C740}" sibTransId="{BE5603BA-DF71-6E4F-83C8-AA7BAA34C9E0}"/>
    <dgm:cxn modelId="{85F483E0-8EF0-6F4F-97AD-6D0182AB69ED}" type="presOf" srcId="{4D9988C4-7199-0B43-9C82-8A259D07FE61}" destId="{71813CBC-D473-1E40-8C0B-F411C6B26471}" srcOrd="1" destOrd="0" presId="urn:microsoft.com/office/officeart/2005/8/layout/cycle8"/>
    <dgm:cxn modelId="{EBD6BB1D-A7FC-CF4D-89EE-6267DA1BB5D9}" type="presOf" srcId="{C5D6E171-67F4-BA43-A075-DC000649FE3B}" destId="{B660DC6F-0949-194D-879B-CC02654F04EE}" srcOrd="1" destOrd="0" presId="urn:microsoft.com/office/officeart/2005/8/layout/cycle8"/>
    <dgm:cxn modelId="{46E586B1-4F67-6441-B753-2E6B4DD1AED1}" type="presOf" srcId="{FE1742C4-3829-6146-AF38-53D4B2DF571D}" destId="{0D362D03-A98C-BC44-871A-0ADECFE403E5}" srcOrd="1" destOrd="0" presId="urn:microsoft.com/office/officeart/2005/8/layout/cycle8"/>
    <dgm:cxn modelId="{83534760-339A-9C46-9DBB-08429E9D3B23}" type="presOf" srcId="{E1C90E09-C917-B849-B24F-12D96372DF70}" destId="{21A2794E-C0D9-A646-B100-EE4427322501}" srcOrd="0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F33EFD25-8AD6-224D-AFFA-56ABF9465DE0}" type="presOf" srcId="{E1C90E09-C917-B849-B24F-12D96372DF70}" destId="{AA265B1F-3F0A-FF4D-B986-924029DAF346}" srcOrd="1" destOrd="0" presId="urn:microsoft.com/office/officeart/2005/8/layout/cycle8"/>
    <dgm:cxn modelId="{D9BEDDA0-C231-4442-B064-99A365E9C26D}" srcId="{B7163734-4223-384D-BB73-8FDC85B6F14F}" destId="{C5D6E171-67F4-BA43-A075-DC000649FE3B}" srcOrd="3" destOrd="0" parTransId="{BD6C7A58-FD2B-5640-91EE-B46A32A77726}" sibTransId="{FCA5927C-CEB6-E04C-A191-C20C9DD69478}"/>
    <dgm:cxn modelId="{E7065203-D549-DC4D-A6DC-CE89F72F1D3E}" srcId="{B7163734-4223-384D-BB73-8FDC85B6F14F}" destId="{FE1742C4-3829-6146-AF38-53D4B2DF571D}" srcOrd="2" destOrd="0" parTransId="{2B71EEC6-BD89-E244-8040-066697B5777C}" sibTransId="{11046F24-AC71-FE49-ABD7-6663F671A289}"/>
    <dgm:cxn modelId="{3837A803-5054-7945-BBEB-876229A1278C}" type="presOf" srcId="{4D9988C4-7199-0B43-9C82-8A259D07FE61}" destId="{CFA63854-C70B-CE43-93B0-5606D2784C31}" srcOrd="0" destOrd="0" presId="urn:microsoft.com/office/officeart/2005/8/layout/cycle8"/>
    <dgm:cxn modelId="{3ABD5780-9F7A-5646-B35F-4AB34BD9D3C4}" type="presParOf" srcId="{7D1082C6-F142-EF4A-9E90-E00F5D2CDA01}" destId="{21A2794E-C0D9-A646-B100-EE4427322501}" srcOrd="0" destOrd="0" presId="urn:microsoft.com/office/officeart/2005/8/layout/cycle8"/>
    <dgm:cxn modelId="{6D17059B-1269-9B4A-A367-AFBBF85D33F6}" type="presParOf" srcId="{7D1082C6-F142-EF4A-9E90-E00F5D2CDA01}" destId="{BC8AA35F-2DF1-0943-AFD0-E85CFC6E85DA}" srcOrd="1" destOrd="0" presId="urn:microsoft.com/office/officeart/2005/8/layout/cycle8"/>
    <dgm:cxn modelId="{9C0BB152-2B77-7348-B1D9-C113D9B617BE}" type="presParOf" srcId="{7D1082C6-F142-EF4A-9E90-E00F5D2CDA01}" destId="{900BBC29-EAEC-2F42-934C-30FFBAC45041}" srcOrd="2" destOrd="0" presId="urn:microsoft.com/office/officeart/2005/8/layout/cycle8"/>
    <dgm:cxn modelId="{A7F18E5B-82FB-5D4D-A68F-3A5EECFAC8F5}" type="presParOf" srcId="{7D1082C6-F142-EF4A-9E90-E00F5D2CDA01}" destId="{AA265B1F-3F0A-FF4D-B986-924029DAF346}" srcOrd="3" destOrd="0" presId="urn:microsoft.com/office/officeart/2005/8/layout/cycle8"/>
    <dgm:cxn modelId="{0169AE84-7A65-F847-AD25-5CAAD08F9ABD}" type="presParOf" srcId="{7D1082C6-F142-EF4A-9E90-E00F5D2CDA01}" destId="{CFA63854-C70B-CE43-93B0-5606D2784C31}" srcOrd="4" destOrd="0" presId="urn:microsoft.com/office/officeart/2005/8/layout/cycle8"/>
    <dgm:cxn modelId="{56C2BA3B-8293-974A-9CD5-9A2C2E0B1D87}" type="presParOf" srcId="{7D1082C6-F142-EF4A-9E90-E00F5D2CDA01}" destId="{4BB72B7A-2238-6A4E-BB48-05EA9DB47E5D}" srcOrd="5" destOrd="0" presId="urn:microsoft.com/office/officeart/2005/8/layout/cycle8"/>
    <dgm:cxn modelId="{D29D1BC3-F6D5-A249-875D-8DBD6C00ACD4}" type="presParOf" srcId="{7D1082C6-F142-EF4A-9E90-E00F5D2CDA01}" destId="{2F33967B-6A9B-7946-ABFF-3C06EE351026}" srcOrd="6" destOrd="0" presId="urn:microsoft.com/office/officeart/2005/8/layout/cycle8"/>
    <dgm:cxn modelId="{5B6191A1-C06F-1A4C-AAB1-6D8B557D3BB6}" type="presParOf" srcId="{7D1082C6-F142-EF4A-9E90-E00F5D2CDA01}" destId="{71813CBC-D473-1E40-8C0B-F411C6B26471}" srcOrd="7" destOrd="0" presId="urn:microsoft.com/office/officeart/2005/8/layout/cycle8"/>
    <dgm:cxn modelId="{9065F1C0-C264-8348-8B62-B826ECDC7F20}" type="presParOf" srcId="{7D1082C6-F142-EF4A-9E90-E00F5D2CDA01}" destId="{754413A2-DF39-1C49-843F-2C882A4EE95D}" srcOrd="8" destOrd="0" presId="urn:microsoft.com/office/officeart/2005/8/layout/cycle8"/>
    <dgm:cxn modelId="{5B3AB391-335C-8449-9CF0-337B8C2C0B4F}" type="presParOf" srcId="{7D1082C6-F142-EF4A-9E90-E00F5D2CDA01}" destId="{B462CC66-18F8-CF4B-9C8D-DED01D4636A4}" srcOrd="9" destOrd="0" presId="urn:microsoft.com/office/officeart/2005/8/layout/cycle8"/>
    <dgm:cxn modelId="{69448477-520E-7345-B797-9215455BBD22}" type="presParOf" srcId="{7D1082C6-F142-EF4A-9E90-E00F5D2CDA01}" destId="{BC8C1A65-A6F4-0847-955F-EC9BBFFFF517}" srcOrd="10" destOrd="0" presId="urn:microsoft.com/office/officeart/2005/8/layout/cycle8"/>
    <dgm:cxn modelId="{CE772C25-7E28-F140-93E9-A8745BEAC145}" type="presParOf" srcId="{7D1082C6-F142-EF4A-9E90-E00F5D2CDA01}" destId="{0D362D03-A98C-BC44-871A-0ADECFE403E5}" srcOrd="11" destOrd="0" presId="urn:microsoft.com/office/officeart/2005/8/layout/cycle8"/>
    <dgm:cxn modelId="{C28027E2-D5DD-D44E-9529-326FB255983F}" type="presParOf" srcId="{7D1082C6-F142-EF4A-9E90-E00F5D2CDA01}" destId="{4E032E81-AA73-1F4A-98CA-1184B3B4DFCB}" srcOrd="12" destOrd="0" presId="urn:microsoft.com/office/officeart/2005/8/layout/cycle8"/>
    <dgm:cxn modelId="{C077DCB9-DE19-7440-B304-B1993C9148E6}" type="presParOf" srcId="{7D1082C6-F142-EF4A-9E90-E00F5D2CDA01}" destId="{652E1456-0763-0748-8955-9B45B007AFD4}" srcOrd="13" destOrd="0" presId="urn:microsoft.com/office/officeart/2005/8/layout/cycle8"/>
    <dgm:cxn modelId="{97FAD1AC-0722-F546-9FE8-3DC68BA10104}" type="presParOf" srcId="{7D1082C6-F142-EF4A-9E90-E00F5D2CDA01}" destId="{47CFF650-7783-C14A-AC3D-72BB74ABAD3B}" srcOrd="14" destOrd="0" presId="urn:microsoft.com/office/officeart/2005/8/layout/cycle8"/>
    <dgm:cxn modelId="{66050FEF-1E5E-ED40-AC58-F2981C9E7566}" type="presParOf" srcId="{7D1082C6-F142-EF4A-9E90-E00F5D2CDA01}" destId="{B660DC6F-0949-194D-879B-CC02654F04EE}" srcOrd="15" destOrd="0" presId="urn:microsoft.com/office/officeart/2005/8/layout/cycle8"/>
    <dgm:cxn modelId="{DCCC1999-56BD-0342-B8DC-F6EBDF95D75B}" type="presParOf" srcId="{7D1082C6-F142-EF4A-9E90-E00F5D2CDA01}" destId="{6BEB97ED-54C0-894E-A00B-23412484953B}" srcOrd="16" destOrd="0" presId="urn:microsoft.com/office/officeart/2005/8/layout/cycle8"/>
    <dgm:cxn modelId="{A08599D5-BDA0-264F-A03B-CBA844607F67}" type="presParOf" srcId="{7D1082C6-F142-EF4A-9E90-E00F5D2CDA01}" destId="{74597F99-C2A7-2F4D-AE3E-A21057B466E3}" srcOrd="17" destOrd="0" presId="urn:microsoft.com/office/officeart/2005/8/layout/cycle8"/>
    <dgm:cxn modelId="{0F00E446-6B09-5E49-91C6-DD726FB37A31}" type="presParOf" srcId="{7D1082C6-F142-EF4A-9E90-E00F5D2CDA01}" destId="{B89005AB-3938-B64C-A9F8-8E15D7493512}" srcOrd="18" destOrd="0" presId="urn:microsoft.com/office/officeart/2005/8/layout/cycle8"/>
    <dgm:cxn modelId="{10BED2EF-C9D3-E440-B9FE-76E1964C4F1C}" type="presParOf" srcId="{7D1082C6-F142-EF4A-9E90-E00F5D2CDA01}" destId="{D228FD8C-E5CF-4544-B185-55ECED7933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 and applications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4D9988C4-7199-0B43-9C82-8A259D07FE61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872148A2-B4CF-174D-B410-92959343C740}" type="parTrans" cxnId="{0153E863-3D74-284F-BC19-0C3B1B881668}">
      <dgm:prSet/>
      <dgm:spPr/>
      <dgm:t>
        <a:bodyPr/>
        <a:lstStyle/>
        <a:p>
          <a:endParaRPr lang="en-US"/>
        </a:p>
      </dgm:t>
    </dgm:pt>
    <dgm:pt modelId="{BE5603BA-DF71-6E4F-83C8-AA7BAA34C9E0}" type="sibTrans" cxnId="{0153E863-3D74-284F-BC19-0C3B1B881668}">
      <dgm:prSet/>
      <dgm:spPr/>
      <dgm:t>
        <a:bodyPr/>
        <a:lstStyle/>
        <a:p>
          <a:endParaRPr lang="en-US"/>
        </a:p>
      </dgm:t>
    </dgm:pt>
    <dgm:pt modelId="{C5D6E171-67F4-BA43-A075-DC000649FE3B}">
      <dgm:prSet phldrT="[Text]"/>
      <dgm:spPr/>
      <dgm:t>
        <a:bodyPr/>
        <a:lstStyle/>
        <a:p>
          <a:r>
            <a:rPr lang="en-US" dirty="0" smtClean="0"/>
            <a:t>Research Data</a:t>
          </a:r>
          <a:endParaRPr lang="en-US" dirty="0"/>
        </a:p>
      </dgm:t>
    </dgm:pt>
    <dgm:pt modelId="{BD6C7A58-FD2B-5640-91EE-B46A32A77726}" type="parTrans" cxnId="{D9BEDDA0-C231-4442-B064-99A365E9C26D}">
      <dgm:prSet/>
      <dgm:spPr/>
      <dgm:t>
        <a:bodyPr/>
        <a:lstStyle/>
        <a:p>
          <a:endParaRPr lang="en-US"/>
        </a:p>
      </dgm:t>
    </dgm:pt>
    <dgm:pt modelId="{FCA5927C-CEB6-E04C-A191-C20C9DD69478}" type="sibTrans" cxnId="{D9BEDDA0-C231-4442-B064-99A365E9C26D}">
      <dgm:prSet/>
      <dgm:spPr/>
      <dgm:t>
        <a:bodyPr/>
        <a:lstStyle/>
        <a:p>
          <a:endParaRPr lang="en-US"/>
        </a:p>
      </dgm:t>
    </dgm:pt>
    <dgm:pt modelId="{FE1742C4-3829-6146-AF38-53D4B2DF571D}">
      <dgm:prSet phldrT="[Text]"/>
      <dgm:spPr/>
      <dgm:t>
        <a:bodyPr/>
        <a:lstStyle/>
        <a:p>
          <a:r>
            <a:rPr lang="en-US" dirty="0" smtClean="0"/>
            <a:t>Instruments</a:t>
          </a:r>
          <a:endParaRPr lang="en-US" dirty="0"/>
        </a:p>
      </dgm:t>
    </dgm:pt>
    <dgm:pt modelId="{2B71EEC6-BD89-E244-8040-066697B5777C}" type="parTrans" cxnId="{E7065203-D549-DC4D-A6DC-CE89F72F1D3E}">
      <dgm:prSet/>
      <dgm:spPr/>
      <dgm:t>
        <a:bodyPr/>
        <a:lstStyle/>
        <a:p>
          <a:endParaRPr lang="en-US"/>
        </a:p>
      </dgm:t>
    </dgm:pt>
    <dgm:pt modelId="{11046F24-AC71-FE49-ABD7-6663F671A289}" type="sibTrans" cxnId="{E7065203-D549-DC4D-A6DC-CE89F72F1D3E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4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4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4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2E81-AA73-1F4A-98CA-1184B3B4DFCB}" type="pres">
      <dgm:prSet presAssocID="{B7163734-4223-384D-BB73-8FDC85B6F14F}" presName="wedge4" presStyleLbl="node1" presStyleIdx="3" presStyleCnt="4" custLinFactNeighborX="-8608" custLinFactNeighborY="-7082"/>
      <dgm:spPr/>
      <dgm:t>
        <a:bodyPr/>
        <a:lstStyle/>
        <a:p>
          <a:endParaRPr lang="en-US"/>
        </a:p>
      </dgm:t>
    </dgm:pt>
    <dgm:pt modelId="{652E1456-0763-0748-8955-9B45B007AFD4}" type="pres">
      <dgm:prSet presAssocID="{B7163734-4223-384D-BB73-8FDC85B6F14F}" presName="dummy4a" presStyleCnt="0"/>
      <dgm:spPr/>
    </dgm:pt>
    <dgm:pt modelId="{47CFF650-7783-C14A-AC3D-72BB74ABAD3B}" type="pres">
      <dgm:prSet presAssocID="{B7163734-4223-384D-BB73-8FDC85B6F14F}" presName="dummy4b" presStyleCnt="0"/>
      <dgm:spPr/>
    </dgm:pt>
    <dgm:pt modelId="{B660DC6F-0949-194D-879B-CC02654F04EE}" type="pres">
      <dgm:prSet presAssocID="{B7163734-4223-384D-BB73-8FDC85B6F1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4" custLinFactNeighborX="-1110" custLinFactNeighborY="-1377"/>
      <dgm:spPr/>
      <dgm:t>
        <a:bodyPr/>
        <a:lstStyle/>
        <a:p>
          <a:endParaRPr lang="en-US"/>
        </a:p>
      </dgm:t>
    </dgm:pt>
    <dgm:pt modelId="{74597F99-C2A7-2F4D-AE3E-A21057B466E3}" type="pres">
      <dgm:prSet presAssocID="{BE5603BA-DF71-6E4F-83C8-AA7BAA34C9E0}" presName="arrowWedge2" presStyleLbl="fgSibTrans2D1" presStyleIdx="1" presStyleCnt="4"/>
      <dgm:spPr/>
    </dgm:pt>
    <dgm:pt modelId="{B89005AB-3938-B64C-A9F8-8E15D7493512}" type="pres">
      <dgm:prSet presAssocID="{11046F24-AC71-FE49-ABD7-6663F671A289}" presName="arrowWedge3" presStyleLbl="fgSibTrans2D1" presStyleIdx="2" presStyleCnt="4"/>
      <dgm:spPr/>
    </dgm:pt>
    <dgm:pt modelId="{D228FD8C-E5CF-4544-B185-55ECED793398}" type="pres">
      <dgm:prSet presAssocID="{FCA5927C-CEB6-E04C-A191-C20C9DD69478}" presName="arrowWedge4" presStyleLbl="fgSibTrans2D1" presStyleIdx="3" presStyleCnt="4"/>
      <dgm:spPr/>
    </dgm:pt>
  </dgm:ptLst>
  <dgm:cxnLst>
    <dgm:cxn modelId="{A1500A2B-930C-DA4D-9528-A69E5C9F5CD4}" type="presOf" srcId="{E1C90E09-C917-B849-B24F-12D96372DF70}" destId="{AA265B1F-3F0A-FF4D-B986-924029DAF346}" srcOrd="1" destOrd="0" presId="urn:microsoft.com/office/officeart/2005/8/layout/cycle8"/>
    <dgm:cxn modelId="{B5143335-BCBB-D345-A233-41AC6F6AA255}" type="presOf" srcId="{FE1742C4-3829-6146-AF38-53D4B2DF571D}" destId="{754413A2-DF39-1C49-843F-2C882A4EE95D}" srcOrd="0" destOrd="0" presId="urn:microsoft.com/office/officeart/2005/8/layout/cycle8"/>
    <dgm:cxn modelId="{0153E863-3D74-284F-BC19-0C3B1B881668}" srcId="{B7163734-4223-384D-BB73-8FDC85B6F14F}" destId="{4D9988C4-7199-0B43-9C82-8A259D07FE61}" srcOrd="1" destOrd="0" parTransId="{872148A2-B4CF-174D-B410-92959343C740}" sibTransId="{BE5603BA-DF71-6E4F-83C8-AA7BAA34C9E0}"/>
    <dgm:cxn modelId="{8546BDDC-2951-724D-B323-95C59796913C}" type="presOf" srcId="{4D9988C4-7199-0B43-9C82-8A259D07FE61}" destId="{CFA63854-C70B-CE43-93B0-5606D2784C31}" srcOrd="0" destOrd="0" presId="urn:microsoft.com/office/officeart/2005/8/layout/cycle8"/>
    <dgm:cxn modelId="{7A1F66F3-21B6-2C4B-BD9F-C1D023E94BC8}" type="presOf" srcId="{C5D6E171-67F4-BA43-A075-DC000649FE3B}" destId="{4E032E81-AA73-1F4A-98CA-1184B3B4DFCB}" srcOrd="0" destOrd="0" presId="urn:microsoft.com/office/officeart/2005/8/layout/cycle8"/>
    <dgm:cxn modelId="{DF586CEF-2742-734A-AD58-0CF743C07BEA}" type="presOf" srcId="{FE1742C4-3829-6146-AF38-53D4B2DF571D}" destId="{0D362D03-A98C-BC44-871A-0ADECFE403E5}" srcOrd="1" destOrd="0" presId="urn:microsoft.com/office/officeart/2005/8/layout/cycle8"/>
    <dgm:cxn modelId="{3640F87C-66B2-2948-AEBE-A903CE699CB8}" type="presOf" srcId="{E1C90E09-C917-B849-B24F-12D96372DF70}" destId="{21A2794E-C0D9-A646-B100-EE4427322501}" srcOrd="0" destOrd="0" presId="urn:microsoft.com/office/officeart/2005/8/layout/cycle8"/>
    <dgm:cxn modelId="{44860A83-1481-B548-93CC-74CD7E74B61A}" type="presOf" srcId="{4D9988C4-7199-0B43-9C82-8A259D07FE61}" destId="{71813CBC-D473-1E40-8C0B-F411C6B26471}" srcOrd="1" destOrd="0" presId="urn:microsoft.com/office/officeart/2005/8/layout/cycle8"/>
    <dgm:cxn modelId="{A91A497C-D38C-C24E-87BE-11F0095C6E03}" type="presOf" srcId="{C5D6E171-67F4-BA43-A075-DC000649FE3B}" destId="{B660DC6F-0949-194D-879B-CC02654F04EE}" srcOrd="1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D9BEDDA0-C231-4442-B064-99A365E9C26D}" srcId="{B7163734-4223-384D-BB73-8FDC85B6F14F}" destId="{C5D6E171-67F4-BA43-A075-DC000649FE3B}" srcOrd="3" destOrd="0" parTransId="{BD6C7A58-FD2B-5640-91EE-B46A32A77726}" sibTransId="{FCA5927C-CEB6-E04C-A191-C20C9DD69478}"/>
    <dgm:cxn modelId="{5DD88C6C-2AA2-B04F-8228-9A23010CB414}" type="presOf" srcId="{B7163734-4223-384D-BB73-8FDC85B6F14F}" destId="{7D1082C6-F142-EF4A-9E90-E00F5D2CDA01}" srcOrd="0" destOrd="0" presId="urn:microsoft.com/office/officeart/2005/8/layout/cycle8"/>
    <dgm:cxn modelId="{E7065203-D549-DC4D-A6DC-CE89F72F1D3E}" srcId="{B7163734-4223-384D-BB73-8FDC85B6F14F}" destId="{FE1742C4-3829-6146-AF38-53D4B2DF571D}" srcOrd="2" destOrd="0" parTransId="{2B71EEC6-BD89-E244-8040-066697B5777C}" sibTransId="{11046F24-AC71-FE49-ABD7-6663F671A289}"/>
    <dgm:cxn modelId="{DA8992D2-EE20-9444-8DDA-2144CC002055}" type="presParOf" srcId="{7D1082C6-F142-EF4A-9E90-E00F5D2CDA01}" destId="{21A2794E-C0D9-A646-B100-EE4427322501}" srcOrd="0" destOrd="0" presId="urn:microsoft.com/office/officeart/2005/8/layout/cycle8"/>
    <dgm:cxn modelId="{2CA218C7-6E37-3A4A-A1D4-51401DC86269}" type="presParOf" srcId="{7D1082C6-F142-EF4A-9E90-E00F5D2CDA01}" destId="{BC8AA35F-2DF1-0943-AFD0-E85CFC6E85DA}" srcOrd="1" destOrd="0" presId="urn:microsoft.com/office/officeart/2005/8/layout/cycle8"/>
    <dgm:cxn modelId="{E6E6E7A9-0885-2947-A7F2-2F9AE520EE87}" type="presParOf" srcId="{7D1082C6-F142-EF4A-9E90-E00F5D2CDA01}" destId="{900BBC29-EAEC-2F42-934C-30FFBAC45041}" srcOrd="2" destOrd="0" presId="urn:microsoft.com/office/officeart/2005/8/layout/cycle8"/>
    <dgm:cxn modelId="{AB9D00A1-0C49-6E48-B1F6-F522443E68EC}" type="presParOf" srcId="{7D1082C6-F142-EF4A-9E90-E00F5D2CDA01}" destId="{AA265B1F-3F0A-FF4D-B986-924029DAF346}" srcOrd="3" destOrd="0" presId="urn:microsoft.com/office/officeart/2005/8/layout/cycle8"/>
    <dgm:cxn modelId="{C9C2EA47-3090-8A4C-9376-4C5C37AF152C}" type="presParOf" srcId="{7D1082C6-F142-EF4A-9E90-E00F5D2CDA01}" destId="{CFA63854-C70B-CE43-93B0-5606D2784C31}" srcOrd="4" destOrd="0" presId="urn:microsoft.com/office/officeart/2005/8/layout/cycle8"/>
    <dgm:cxn modelId="{C6F4CAA7-4641-9441-B643-B7F9A220A866}" type="presParOf" srcId="{7D1082C6-F142-EF4A-9E90-E00F5D2CDA01}" destId="{4BB72B7A-2238-6A4E-BB48-05EA9DB47E5D}" srcOrd="5" destOrd="0" presId="urn:microsoft.com/office/officeart/2005/8/layout/cycle8"/>
    <dgm:cxn modelId="{C1CE8518-757E-7D4F-9186-7068B0CF2239}" type="presParOf" srcId="{7D1082C6-F142-EF4A-9E90-E00F5D2CDA01}" destId="{2F33967B-6A9B-7946-ABFF-3C06EE351026}" srcOrd="6" destOrd="0" presId="urn:microsoft.com/office/officeart/2005/8/layout/cycle8"/>
    <dgm:cxn modelId="{5A28156A-A3CB-624A-882D-BB8EF003CF05}" type="presParOf" srcId="{7D1082C6-F142-EF4A-9E90-E00F5D2CDA01}" destId="{71813CBC-D473-1E40-8C0B-F411C6B26471}" srcOrd="7" destOrd="0" presId="urn:microsoft.com/office/officeart/2005/8/layout/cycle8"/>
    <dgm:cxn modelId="{2CB0340B-5CB7-8C43-9539-9D1C5E84E8E5}" type="presParOf" srcId="{7D1082C6-F142-EF4A-9E90-E00F5D2CDA01}" destId="{754413A2-DF39-1C49-843F-2C882A4EE95D}" srcOrd="8" destOrd="0" presId="urn:microsoft.com/office/officeart/2005/8/layout/cycle8"/>
    <dgm:cxn modelId="{A9859F70-DFD8-4145-B827-894A153C6743}" type="presParOf" srcId="{7D1082C6-F142-EF4A-9E90-E00F5D2CDA01}" destId="{B462CC66-18F8-CF4B-9C8D-DED01D4636A4}" srcOrd="9" destOrd="0" presId="urn:microsoft.com/office/officeart/2005/8/layout/cycle8"/>
    <dgm:cxn modelId="{62741F12-6E9D-5B42-81B0-3C0674F6E8DF}" type="presParOf" srcId="{7D1082C6-F142-EF4A-9E90-E00F5D2CDA01}" destId="{BC8C1A65-A6F4-0847-955F-EC9BBFFFF517}" srcOrd="10" destOrd="0" presId="urn:microsoft.com/office/officeart/2005/8/layout/cycle8"/>
    <dgm:cxn modelId="{590D1471-DD9B-B647-BAC6-E09A75AB837D}" type="presParOf" srcId="{7D1082C6-F142-EF4A-9E90-E00F5D2CDA01}" destId="{0D362D03-A98C-BC44-871A-0ADECFE403E5}" srcOrd="11" destOrd="0" presId="urn:microsoft.com/office/officeart/2005/8/layout/cycle8"/>
    <dgm:cxn modelId="{BDBC0AAB-E7C3-9544-AB4A-34F3DCBFFBD5}" type="presParOf" srcId="{7D1082C6-F142-EF4A-9E90-E00F5D2CDA01}" destId="{4E032E81-AA73-1F4A-98CA-1184B3B4DFCB}" srcOrd="12" destOrd="0" presId="urn:microsoft.com/office/officeart/2005/8/layout/cycle8"/>
    <dgm:cxn modelId="{37B5DAFD-8DC5-F448-BC8B-92D1A90BEE29}" type="presParOf" srcId="{7D1082C6-F142-EF4A-9E90-E00F5D2CDA01}" destId="{652E1456-0763-0748-8955-9B45B007AFD4}" srcOrd="13" destOrd="0" presId="urn:microsoft.com/office/officeart/2005/8/layout/cycle8"/>
    <dgm:cxn modelId="{23F0249F-FE17-5B4C-9D0D-BDBE3D80ADF0}" type="presParOf" srcId="{7D1082C6-F142-EF4A-9E90-E00F5D2CDA01}" destId="{47CFF650-7783-C14A-AC3D-72BB74ABAD3B}" srcOrd="14" destOrd="0" presId="urn:microsoft.com/office/officeart/2005/8/layout/cycle8"/>
    <dgm:cxn modelId="{961D19A6-E7A1-DD4F-B4F6-5FB3273E6585}" type="presParOf" srcId="{7D1082C6-F142-EF4A-9E90-E00F5D2CDA01}" destId="{B660DC6F-0949-194D-879B-CC02654F04EE}" srcOrd="15" destOrd="0" presId="urn:microsoft.com/office/officeart/2005/8/layout/cycle8"/>
    <dgm:cxn modelId="{989D0F05-6091-9140-9E56-5D5C69FEBA8C}" type="presParOf" srcId="{7D1082C6-F142-EF4A-9E90-E00F5D2CDA01}" destId="{6BEB97ED-54C0-894E-A00B-23412484953B}" srcOrd="16" destOrd="0" presId="urn:microsoft.com/office/officeart/2005/8/layout/cycle8"/>
    <dgm:cxn modelId="{629105F0-8B2F-1C4A-88FC-9D3049E549C9}" type="presParOf" srcId="{7D1082C6-F142-EF4A-9E90-E00F5D2CDA01}" destId="{74597F99-C2A7-2F4D-AE3E-A21057B466E3}" srcOrd="17" destOrd="0" presId="urn:microsoft.com/office/officeart/2005/8/layout/cycle8"/>
    <dgm:cxn modelId="{DFAAD9A2-20B5-904A-A0AA-44FA1E73209E}" type="presParOf" srcId="{7D1082C6-F142-EF4A-9E90-E00F5D2CDA01}" destId="{B89005AB-3938-B64C-A9F8-8E15D7493512}" srcOrd="18" destOrd="0" presId="urn:microsoft.com/office/officeart/2005/8/layout/cycle8"/>
    <dgm:cxn modelId="{DFFCF8CC-40F1-9047-9AC4-B5CAF9C6F8F1}" type="presParOf" srcId="{7D1082C6-F142-EF4A-9E90-E00F5D2CDA01}" destId="{D228FD8C-E5CF-4544-B185-55ECED7933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 and applications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4D9988C4-7199-0B43-9C82-8A259D07FE61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872148A2-B4CF-174D-B410-92959343C740}" type="parTrans" cxnId="{0153E863-3D74-284F-BC19-0C3B1B881668}">
      <dgm:prSet/>
      <dgm:spPr/>
      <dgm:t>
        <a:bodyPr/>
        <a:lstStyle/>
        <a:p>
          <a:endParaRPr lang="en-US"/>
        </a:p>
      </dgm:t>
    </dgm:pt>
    <dgm:pt modelId="{BE5603BA-DF71-6E4F-83C8-AA7BAA34C9E0}" type="sibTrans" cxnId="{0153E863-3D74-284F-BC19-0C3B1B881668}">
      <dgm:prSet/>
      <dgm:spPr/>
      <dgm:t>
        <a:bodyPr/>
        <a:lstStyle/>
        <a:p>
          <a:endParaRPr lang="en-US"/>
        </a:p>
      </dgm:t>
    </dgm:pt>
    <dgm:pt modelId="{C5D6E171-67F4-BA43-A075-DC000649FE3B}">
      <dgm:prSet phldrT="[Text]"/>
      <dgm:spPr/>
      <dgm:t>
        <a:bodyPr/>
        <a:lstStyle/>
        <a:p>
          <a:r>
            <a:rPr lang="en-US" dirty="0" smtClean="0"/>
            <a:t>Research Data</a:t>
          </a:r>
          <a:endParaRPr lang="en-US" dirty="0"/>
        </a:p>
      </dgm:t>
    </dgm:pt>
    <dgm:pt modelId="{BD6C7A58-FD2B-5640-91EE-B46A32A77726}" type="parTrans" cxnId="{D9BEDDA0-C231-4442-B064-99A365E9C26D}">
      <dgm:prSet/>
      <dgm:spPr/>
      <dgm:t>
        <a:bodyPr/>
        <a:lstStyle/>
        <a:p>
          <a:endParaRPr lang="en-US"/>
        </a:p>
      </dgm:t>
    </dgm:pt>
    <dgm:pt modelId="{FCA5927C-CEB6-E04C-A191-C20C9DD69478}" type="sibTrans" cxnId="{D9BEDDA0-C231-4442-B064-99A365E9C26D}">
      <dgm:prSet/>
      <dgm:spPr/>
      <dgm:t>
        <a:bodyPr/>
        <a:lstStyle/>
        <a:p>
          <a:endParaRPr lang="en-US"/>
        </a:p>
      </dgm:t>
    </dgm:pt>
    <dgm:pt modelId="{FE1742C4-3829-6146-AF38-53D4B2DF571D}">
      <dgm:prSet phldrT="[Text]"/>
      <dgm:spPr/>
      <dgm:t>
        <a:bodyPr/>
        <a:lstStyle/>
        <a:p>
          <a:r>
            <a:rPr lang="en-US" dirty="0" smtClean="0"/>
            <a:t>Instruments</a:t>
          </a:r>
          <a:endParaRPr lang="en-US" dirty="0"/>
        </a:p>
      </dgm:t>
    </dgm:pt>
    <dgm:pt modelId="{2B71EEC6-BD89-E244-8040-066697B5777C}" type="parTrans" cxnId="{E7065203-D549-DC4D-A6DC-CE89F72F1D3E}">
      <dgm:prSet/>
      <dgm:spPr/>
      <dgm:t>
        <a:bodyPr/>
        <a:lstStyle/>
        <a:p>
          <a:endParaRPr lang="en-US"/>
        </a:p>
      </dgm:t>
    </dgm:pt>
    <dgm:pt modelId="{11046F24-AC71-FE49-ABD7-6663F671A289}" type="sibTrans" cxnId="{E7065203-D549-DC4D-A6DC-CE89F72F1D3E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4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4" custLinFactNeighborX="9384" custLinFactNeighborY="12899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4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2E81-AA73-1F4A-98CA-1184B3B4DFCB}" type="pres">
      <dgm:prSet presAssocID="{B7163734-4223-384D-BB73-8FDC85B6F14F}" presName="wedge4" presStyleLbl="node1" presStyleIdx="3" presStyleCnt="4"/>
      <dgm:spPr/>
      <dgm:t>
        <a:bodyPr/>
        <a:lstStyle/>
        <a:p>
          <a:endParaRPr lang="en-US"/>
        </a:p>
      </dgm:t>
    </dgm:pt>
    <dgm:pt modelId="{652E1456-0763-0748-8955-9B45B007AFD4}" type="pres">
      <dgm:prSet presAssocID="{B7163734-4223-384D-BB73-8FDC85B6F14F}" presName="dummy4a" presStyleCnt="0"/>
      <dgm:spPr/>
    </dgm:pt>
    <dgm:pt modelId="{47CFF650-7783-C14A-AC3D-72BB74ABAD3B}" type="pres">
      <dgm:prSet presAssocID="{B7163734-4223-384D-BB73-8FDC85B6F14F}" presName="dummy4b" presStyleCnt="0"/>
      <dgm:spPr/>
    </dgm:pt>
    <dgm:pt modelId="{B660DC6F-0949-194D-879B-CC02654F04EE}" type="pres">
      <dgm:prSet presAssocID="{B7163734-4223-384D-BB73-8FDC85B6F1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4" custLinFactNeighborX="-1110" custLinFactNeighborY="-1377"/>
      <dgm:spPr/>
      <dgm:t>
        <a:bodyPr/>
        <a:lstStyle/>
        <a:p>
          <a:endParaRPr lang="en-US"/>
        </a:p>
      </dgm:t>
    </dgm:pt>
    <dgm:pt modelId="{74597F99-C2A7-2F4D-AE3E-A21057B466E3}" type="pres">
      <dgm:prSet presAssocID="{BE5603BA-DF71-6E4F-83C8-AA7BAA34C9E0}" presName="arrowWedge2" presStyleLbl="fgSibTrans2D1" presStyleIdx="1" presStyleCnt="4"/>
      <dgm:spPr/>
    </dgm:pt>
    <dgm:pt modelId="{B89005AB-3938-B64C-A9F8-8E15D7493512}" type="pres">
      <dgm:prSet presAssocID="{11046F24-AC71-FE49-ABD7-6663F671A289}" presName="arrowWedge3" presStyleLbl="fgSibTrans2D1" presStyleIdx="2" presStyleCnt="4"/>
      <dgm:spPr/>
    </dgm:pt>
    <dgm:pt modelId="{D228FD8C-E5CF-4544-B185-55ECED793398}" type="pres">
      <dgm:prSet presAssocID="{FCA5927C-CEB6-E04C-A191-C20C9DD69478}" presName="arrowWedge4" presStyleLbl="fgSibTrans2D1" presStyleIdx="3" presStyleCnt="4"/>
      <dgm:spPr/>
    </dgm:pt>
  </dgm:ptLst>
  <dgm:cxnLst>
    <dgm:cxn modelId="{D9BEDDA0-C231-4442-B064-99A365E9C26D}" srcId="{B7163734-4223-384D-BB73-8FDC85B6F14F}" destId="{C5D6E171-67F4-BA43-A075-DC000649FE3B}" srcOrd="3" destOrd="0" parTransId="{BD6C7A58-FD2B-5640-91EE-B46A32A77726}" sibTransId="{FCA5927C-CEB6-E04C-A191-C20C9DD69478}"/>
    <dgm:cxn modelId="{A2F2E3A5-1116-FB41-8DE8-53CF11B46FE7}" type="presOf" srcId="{C5D6E171-67F4-BA43-A075-DC000649FE3B}" destId="{4E032E81-AA73-1F4A-98CA-1184B3B4DFCB}" srcOrd="0" destOrd="0" presId="urn:microsoft.com/office/officeart/2005/8/layout/cycle8"/>
    <dgm:cxn modelId="{445B428E-C5FF-9D40-A82C-D72F1AD21303}" type="presOf" srcId="{4D9988C4-7199-0B43-9C82-8A259D07FE61}" destId="{71813CBC-D473-1E40-8C0B-F411C6B26471}" srcOrd="1" destOrd="0" presId="urn:microsoft.com/office/officeart/2005/8/layout/cycle8"/>
    <dgm:cxn modelId="{4DA19B91-0BB3-6949-A642-E062E992E5F6}" type="presOf" srcId="{4D9988C4-7199-0B43-9C82-8A259D07FE61}" destId="{CFA63854-C70B-CE43-93B0-5606D2784C31}" srcOrd="0" destOrd="0" presId="urn:microsoft.com/office/officeart/2005/8/layout/cycle8"/>
    <dgm:cxn modelId="{B2BC8FC2-C672-A441-A134-7585F6759B16}" type="presOf" srcId="{E1C90E09-C917-B849-B24F-12D96372DF70}" destId="{AA265B1F-3F0A-FF4D-B986-924029DAF346}" srcOrd="1" destOrd="0" presId="urn:microsoft.com/office/officeart/2005/8/layout/cycle8"/>
    <dgm:cxn modelId="{8DC3D712-13D0-B744-9BEA-5B16F2AF96E4}" type="presOf" srcId="{FE1742C4-3829-6146-AF38-53D4B2DF571D}" destId="{0D362D03-A98C-BC44-871A-0ADECFE403E5}" srcOrd="1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0153E863-3D74-284F-BC19-0C3B1B881668}" srcId="{B7163734-4223-384D-BB73-8FDC85B6F14F}" destId="{4D9988C4-7199-0B43-9C82-8A259D07FE61}" srcOrd="1" destOrd="0" parTransId="{872148A2-B4CF-174D-B410-92959343C740}" sibTransId="{BE5603BA-DF71-6E4F-83C8-AA7BAA34C9E0}"/>
    <dgm:cxn modelId="{1A716A55-54FC-DB4B-8325-6B00A1BF6ACF}" type="presOf" srcId="{C5D6E171-67F4-BA43-A075-DC000649FE3B}" destId="{B660DC6F-0949-194D-879B-CC02654F04EE}" srcOrd="1" destOrd="0" presId="urn:microsoft.com/office/officeart/2005/8/layout/cycle8"/>
    <dgm:cxn modelId="{D4AF7F34-6D42-864A-BA39-1045BFF5EEEC}" type="presOf" srcId="{E1C90E09-C917-B849-B24F-12D96372DF70}" destId="{21A2794E-C0D9-A646-B100-EE4427322501}" srcOrd="0" destOrd="0" presId="urn:microsoft.com/office/officeart/2005/8/layout/cycle8"/>
    <dgm:cxn modelId="{A686F77C-3CF5-CE43-833F-D550E78AFCDE}" type="presOf" srcId="{FE1742C4-3829-6146-AF38-53D4B2DF571D}" destId="{754413A2-DF39-1C49-843F-2C882A4EE95D}" srcOrd="0" destOrd="0" presId="urn:microsoft.com/office/officeart/2005/8/layout/cycle8"/>
    <dgm:cxn modelId="{77C58543-87E7-4F47-8CC2-67BDE20C4EEF}" type="presOf" srcId="{B7163734-4223-384D-BB73-8FDC85B6F14F}" destId="{7D1082C6-F142-EF4A-9E90-E00F5D2CDA01}" srcOrd="0" destOrd="0" presId="urn:microsoft.com/office/officeart/2005/8/layout/cycle8"/>
    <dgm:cxn modelId="{E7065203-D549-DC4D-A6DC-CE89F72F1D3E}" srcId="{B7163734-4223-384D-BB73-8FDC85B6F14F}" destId="{FE1742C4-3829-6146-AF38-53D4B2DF571D}" srcOrd="2" destOrd="0" parTransId="{2B71EEC6-BD89-E244-8040-066697B5777C}" sibTransId="{11046F24-AC71-FE49-ABD7-6663F671A289}"/>
    <dgm:cxn modelId="{D2849BD0-AF18-8E46-9A22-04C9482AA63E}" type="presParOf" srcId="{7D1082C6-F142-EF4A-9E90-E00F5D2CDA01}" destId="{21A2794E-C0D9-A646-B100-EE4427322501}" srcOrd="0" destOrd="0" presId="urn:microsoft.com/office/officeart/2005/8/layout/cycle8"/>
    <dgm:cxn modelId="{A45D3896-2F7A-3141-AC89-51A95747CEDE}" type="presParOf" srcId="{7D1082C6-F142-EF4A-9E90-E00F5D2CDA01}" destId="{BC8AA35F-2DF1-0943-AFD0-E85CFC6E85DA}" srcOrd="1" destOrd="0" presId="urn:microsoft.com/office/officeart/2005/8/layout/cycle8"/>
    <dgm:cxn modelId="{1F488370-7F1C-2A44-9FEB-37233870B0CE}" type="presParOf" srcId="{7D1082C6-F142-EF4A-9E90-E00F5D2CDA01}" destId="{900BBC29-EAEC-2F42-934C-30FFBAC45041}" srcOrd="2" destOrd="0" presId="urn:microsoft.com/office/officeart/2005/8/layout/cycle8"/>
    <dgm:cxn modelId="{55FDF181-0616-7143-98A0-2D51A2044A06}" type="presParOf" srcId="{7D1082C6-F142-EF4A-9E90-E00F5D2CDA01}" destId="{AA265B1F-3F0A-FF4D-B986-924029DAF346}" srcOrd="3" destOrd="0" presId="urn:microsoft.com/office/officeart/2005/8/layout/cycle8"/>
    <dgm:cxn modelId="{2672E9CE-8CB8-A743-A45D-3B154F3705B7}" type="presParOf" srcId="{7D1082C6-F142-EF4A-9E90-E00F5D2CDA01}" destId="{CFA63854-C70B-CE43-93B0-5606D2784C31}" srcOrd="4" destOrd="0" presId="urn:microsoft.com/office/officeart/2005/8/layout/cycle8"/>
    <dgm:cxn modelId="{4F1FD3A7-7253-A94E-AEFF-591DDA201FFE}" type="presParOf" srcId="{7D1082C6-F142-EF4A-9E90-E00F5D2CDA01}" destId="{4BB72B7A-2238-6A4E-BB48-05EA9DB47E5D}" srcOrd="5" destOrd="0" presId="urn:microsoft.com/office/officeart/2005/8/layout/cycle8"/>
    <dgm:cxn modelId="{A45460DB-74A4-E049-B966-F6E14A981E5B}" type="presParOf" srcId="{7D1082C6-F142-EF4A-9E90-E00F5D2CDA01}" destId="{2F33967B-6A9B-7946-ABFF-3C06EE351026}" srcOrd="6" destOrd="0" presId="urn:microsoft.com/office/officeart/2005/8/layout/cycle8"/>
    <dgm:cxn modelId="{7E2D82C5-8D50-9E47-89CD-E306B252A10D}" type="presParOf" srcId="{7D1082C6-F142-EF4A-9E90-E00F5D2CDA01}" destId="{71813CBC-D473-1E40-8C0B-F411C6B26471}" srcOrd="7" destOrd="0" presId="urn:microsoft.com/office/officeart/2005/8/layout/cycle8"/>
    <dgm:cxn modelId="{1FE85DC4-648C-5842-88C7-99C42DD4FD46}" type="presParOf" srcId="{7D1082C6-F142-EF4A-9E90-E00F5D2CDA01}" destId="{754413A2-DF39-1C49-843F-2C882A4EE95D}" srcOrd="8" destOrd="0" presId="urn:microsoft.com/office/officeart/2005/8/layout/cycle8"/>
    <dgm:cxn modelId="{C1215222-051D-D949-A8E8-38BCD8A9BAD6}" type="presParOf" srcId="{7D1082C6-F142-EF4A-9E90-E00F5D2CDA01}" destId="{B462CC66-18F8-CF4B-9C8D-DED01D4636A4}" srcOrd="9" destOrd="0" presId="urn:microsoft.com/office/officeart/2005/8/layout/cycle8"/>
    <dgm:cxn modelId="{E1EC0601-88E4-C246-A9E4-0E37BA74DBD9}" type="presParOf" srcId="{7D1082C6-F142-EF4A-9E90-E00F5D2CDA01}" destId="{BC8C1A65-A6F4-0847-955F-EC9BBFFFF517}" srcOrd="10" destOrd="0" presId="urn:microsoft.com/office/officeart/2005/8/layout/cycle8"/>
    <dgm:cxn modelId="{46F4C159-03EF-B440-A6DB-93C4EAC868EF}" type="presParOf" srcId="{7D1082C6-F142-EF4A-9E90-E00F5D2CDA01}" destId="{0D362D03-A98C-BC44-871A-0ADECFE403E5}" srcOrd="11" destOrd="0" presId="urn:microsoft.com/office/officeart/2005/8/layout/cycle8"/>
    <dgm:cxn modelId="{EF5F74EB-DE20-CC43-9BCE-A0D7B58027DF}" type="presParOf" srcId="{7D1082C6-F142-EF4A-9E90-E00F5D2CDA01}" destId="{4E032E81-AA73-1F4A-98CA-1184B3B4DFCB}" srcOrd="12" destOrd="0" presId="urn:microsoft.com/office/officeart/2005/8/layout/cycle8"/>
    <dgm:cxn modelId="{54105863-C815-2641-83FD-8F5E63948FAC}" type="presParOf" srcId="{7D1082C6-F142-EF4A-9E90-E00F5D2CDA01}" destId="{652E1456-0763-0748-8955-9B45B007AFD4}" srcOrd="13" destOrd="0" presId="urn:microsoft.com/office/officeart/2005/8/layout/cycle8"/>
    <dgm:cxn modelId="{D38EF9D9-74BD-A947-B6AD-0EE8A93A719E}" type="presParOf" srcId="{7D1082C6-F142-EF4A-9E90-E00F5D2CDA01}" destId="{47CFF650-7783-C14A-AC3D-72BB74ABAD3B}" srcOrd="14" destOrd="0" presId="urn:microsoft.com/office/officeart/2005/8/layout/cycle8"/>
    <dgm:cxn modelId="{F784FBEE-28C9-6A42-9BC4-BFC818E9BC2B}" type="presParOf" srcId="{7D1082C6-F142-EF4A-9E90-E00F5D2CDA01}" destId="{B660DC6F-0949-194D-879B-CC02654F04EE}" srcOrd="15" destOrd="0" presId="urn:microsoft.com/office/officeart/2005/8/layout/cycle8"/>
    <dgm:cxn modelId="{85633DCF-C710-4E4E-9C80-B5AB9A654F2C}" type="presParOf" srcId="{7D1082C6-F142-EF4A-9E90-E00F5D2CDA01}" destId="{6BEB97ED-54C0-894E-A00B-23412484953B}" srcOrd="16" destOrd="0" presId="urn:microsoft.com/office/officeart/2005/8/layout/cycle8"/>
    <dgm:cxn modelId="{74D6C247-58EC-C646-8F91-0390746F8303}" type="presParOf" srcId="{7D1082C6-F142-EF4A-9E90-E00F5D2CDA01}" destId="{74597F99-C2A7-2F4D-AE3E-A21057B466E3}" srcOrd="17" destOrd="0" presId="urn:microsoft.com/office/officeart/2005/8/layout/cycle8"/>
    <dgm:cxn modelId="{56D55DE3-2F21-FB43-91DF-0D1D8B9ABB6D}" type="presParOf" srcId="{7D1082C6-F142-EF4A-9E90-E00F5D2CDA01}" destId="{B89005AB-3938-B64C-A9F8-8E15D7493512}" srcOrd="18" destOrd="0" presId="urn:microsoft.com/office/officeart/2005/8/layout/cycle8"/>
    <dgm:cxn modelId="{E5FA6994-42DF-0646-A396-26254EF4E87F}" type="presParOf" srcId="{7D1082C6-F142-EF4A-9E90-E00F5D2CDA01}" destId="{D228FD8C-E5CF-4544-B185-55ECED7933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26BB6E-261B-A840-817F-36392DDDE9BD}" type="doc">
      <dgm:prSet loTypeId="urn:microsoft.com/office/officeart/2005/8/layout/radial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550405-C15C-E341-A5C8-BF39E9029F76}">
      <dgm:prSet phldrT="[Text]"/>
      <dgm:spPr/>
      <dgm:t>
        <a:bodyPr/>
        <a:lstStyle/>
        <a:p>
          <a:r>
            <a:rPr lang="en-US" dirty="0" smtClean="0"/>
            <a:t>Distributed Competence Centre</a:t>
          </a:r>
        </a:p>
      </dgm:t>
    </dgm:pt>
    <dgm:pt modelId="{D9B8A806-AC92-D247-AA95-CC5E6323DDA4}" type="parTrans" cxnId="{2F8572F0-0F5F-EB44-9A09-AB361484C0BD}">
      <dgm:prSet/>
      <dgm:spPr/>
      <dgm:t>
        <a:bodyPr/>
        <a:lstStyle/>
        <a:p>
          <a:endParaRPr lang="en-US"/>
        </a:p>
      </dgm:t>
    </dgm:pt>
    <dgm:pt modelId="{EDED1E6F-E75C-B743-B420-B477B46D031E}" type="sibTrans" cxnId="{2F8572F0-0F5F-EB44-9A09-AB361484C0BD}">
      <dgm:prSet/>
      <dgm:spPr/>
      <dgm:t>
        <a:bodyPr/>
        <a:lstStyle/>
        <a:p>
          <a:endParaRPr lang="en-US"/>
        </a:p>
      </dgm:t>
    </dgm:pt>
    <dgm:pt modelId="{30955A47-542A-6442-91CD-05AC2EF64830}">
      <dgm:prSet phldrT="[Text]" custT="1"/>
      <dgm:spPr/>
      <dgm:t>
        <a:bodyPr/>
        <a:lstStyle/>
        <a:p>
          <a:r>
            <a:rPr lang="en-US" sz="1600" dirty="0" smtClean="0"/>
            <a:t>BBMRI</a:t>
          </a:r>
          <a:endParaRPr lang="en-US" sz="1600" dirty="0"/>
        </a:p>
      </dgm:t>
    </dgm:pt>
    <dgm:pt modelId="{9638564B-AD83-FC40-A579-E6AE0790E8A1}" type="parTrans" cxnId="{502B4ADB-37F8-5A41-88A6-ED36EA2D14F3}">
      <dgm:prSet/>
      <dgm:spPr/>
      <dgm:t>
        <a:bodyPr/>
        <a:lstStyle/>
        <a:p>
          <a:endParaRPr lang="en-US"/>
        </a:p>
      </dgm:t>
    </dgm:pt>
    <dgm:pt modelId="{6766D9E1-C4A6-C944-85DD-EDA6CF3A288E}" type="sibTrans" cxnId="{502B4ADB-37F8-5A41-88A6-ED36EA2D14F3}">
      <dgm:prSet/>
      <dgm:spPr/>
      <dgm:t>
        <a:bodyPr/>
        <a:lstStyle/>
        <a:p>
          <a:endParaRPr lang="en-US"/>
        </a:p>
      </dgm:t>
    </dgm:pt>
    <dgm:pt modelId="{AC2A2700-F894-D64A-862A-B1B0971C7FC6}">
      <dgm:prSet phldrT="[Text]" custT="1"/>
      <dgm:spPr/>
      <dgm:t>
        <a:bodyPr/>
        <a:lstStyle/>
        <a:p>
          <a:r>
            <a:rPr lang="en-US" sz="1600" dirty="0" smtClean="0"/>
            <a:t>ELIXIR</a:t>
          </a:r>
          <a:endParaRPr lang="en-US" sz="1600" dirty="0"/>
        </a:p>
      </dgm:t>
    </dgm:pt>
    <dgm:pt modelId="{75036E66-6008-2C42-963A-78CB06B3A72F}" type="parTrans" cxnId="{12BD9E0A-8F72-EC42-912A-501C2167A642}">
      <dgm:prSet/>
      <dgm:spPr/>
      <dgm:t>
        <a:bodyPr/>
        <a:lstStyle/>
        <a:p>
          <a:endParaRPr lang="en-US"/>
        </a:p>
      </dgm:t>
    </dgm:pt>
    <dgm:pt modelId="{0D3B28D2-50C8-844B-9568-EFDFFD28B8DF}" type="sibTrans" cxnId="{12BD9E0A-8F72-EC42-912A-501C2167A642}">
      <dgm:prSet/>
      <dgm:spPr/>
      <dgm:t>
        <a:bodyPr/>
        <a:lstStyle/>
        <a:p>
          <a:endParaRPr lang="en-US"/>
        </a:p>
      </dgm:t>
    </dgm:pt>
    <dgm:pt modelId="{64635D36-0C62-034D-B8FE-EEDFFFDD589D}">
      <dgm:prSet phldrT="[Text]" custT="1"/>
      <dgm:spPr/>
      <dgm:t>
        <a:bodyPr/>
        <a:lstStyle/>
        <a:p>
          <a:r>
            <a:rPr lang="en-US" sz="1600" dirty="0" smtClean="0"/>
            <a:t>EPOS</a:t>
          </a:r>
          <a:endParaRPr lang="en-US" sz="1600" dirty="0"/>
        </a:p>
      </dgm:t>
    </dgm:pt>
    <dgm:pt modelId="{9F66DA86-0FE5-A841-9A30-BBD9DA5B7EEE}" type="parTrans" cxnId="{57449A02-D2B1-814B-A776-4AF1BEB6AFC2}">
      <dgm:prSet/>
      <dgm:spPr/>
      <dgm:t>
        <a:bodyPr/>
        <a:lstStyle/>
        <a:p>
          <a:endParaRPr lang="en-US"/>
        </a:p>
      </dgm:t>
    </dgm:pt>
    <dgm:pt modelId="{EC349430-3A69-DB4C-B86F-B4D21C8D7404}" type="sibTrans" cxnId="{57449A02-D2B1-814B-A776-4AF1BEB6AFC2}">
      <dgm:prSet/>
      <dgm:spPr/>
      <dgm:t>
        <a:bodyPr/>
        <a:lstStyle/>
        <a:p>
          <a:endParaRPr lang="en-US"/>
        </a:p>
      </dgm:t>
    </dgm:pt>
    <dgm:pt modelId="{7FA7E950-E8C4-4A46-87C9-647537532DEB}">
      <dgm:prSet phldrT="[Text]" custT="1"/>
      <dgm:spPr/>
      <dgm:t>
        <a:bodyPr/>
        <a:lstStyle/>
        <a:p>
          <a:r>
            <a:rPr lang="en-US" sz="1600" dirty="0" err="1" smtClean="0"/>
            <a:t>MoBrain</a:t>
          </a:r>
          <a:r>
            <a:rPr lang="en-US" sz="1600" dirty="0" smtClean="0"/>
            <a:t>/</a:t>
          </a:r>
          <a:br>
            <a:rPr lang="en-US" sz="1600" dirty="0" smtClean="0"/>
          </a:br>
          <a:r>
            <a:rPr lang="en-US" sz="1600" dirty="0" smtClean="0"/>
            <a:t>INSTRUCT</a:t>
          </a:r>
          <a:endParaRPr lang="en-US" sz="1600" dirty="0"/>
        </a:p>
      </dgm:t>
    </dgm:pt>
    <dgm:pt modelId="{B39C9170-38D7-B042-9656-8BEC243B3652}" type="parTrans" cxnId="{0ED05AC4-1134-C646-B6FA-66A1EAFD700C}">
      <dgm:prSet/>
      <dgm:spPr/>
      <dgm:t>
        <a:bodyPr/>
        <a:lstStyle/>
        <a:p>
          <a:endParaRPr lang="en-US"/>
        </a:p>
      </dgm:t>
    </dgm:pt>
    <dgm:pt modelId="{B6584B5C-D3D1-2040-9C2D-79274ECEFAB6}" type="sibTrans" cxnId="{0ED05AC4-1134-C646-B6FA-66A1EAFD700C}">
      <dgm:prSet/>
      <dgm:spPr/>
      <dgm:t>
        <a:bodyPr/>
        <a:lstStyle/>
        <a:p>
          <a:endParaRPr lang="en-US"/>
        </a:p>
      </dgm:t>
    </dgm:pt>
    <dgm:pt modelId="{CB6DCFAC-89D0-0548-9767-0BA2A762F7F7}">
      <dgm:prSet phldrT="[Text]" custT="1"/>
      <dgm:spPr/>
      <dgm:t>
        <a:bodyPr/>
        <a:lstStyle/>
        <a:p>
          <a:r>
            <a:rPr lang="en-US" sz="1600" dirty="0" smtClean="0"/>
            <a:t>EISCAT-3D</a:t>
          </a:r>
          <a:endParaRPr lang="en-US" sz="1600" dirty="0"/>
        </a:p>
      </dgm:t>
    </dgm:pt>
    <dgm:pt modelId="{1857A475-4B00-F34D-BF20-69994FC56964}" type="parTrans" cxnId="{5C6D6A6E-3E15-364D-9D90-B81AD36B07A4}">
      <dgm:prSet/>
      <dgm:spPr/>
      <dgm:t>
        <a:bodyPr/>
        <a:lstStyle/>
        <a:p>
          <a:endParaRPr lang="en-US"/>
        </a:p>
      </dgm:t>
    </dgm:pt>
    <dgm:pt modelId="{8283DE8B-B51B-884D-B829-41B7D2056111}" type="sibTrans" cxnId="{5C6D6A6E-3E15-364D-9D90-B81AD36B07A4}">
      <dgm:prSet/>
      <dgm:spPr/>
      <dgm:t>
        <a:bodyPr/>
        <a:lstStyle/>
        <a:p>
          <a:endParaRPr lang="en-US"/>
        </a:p>
      </dgm:t>
    </dgm:pt>
    <dgm:pt modelId="{50A75E5F-E3D1-154B-BAC9-FDC818B516EE}">
      <dgm:prSet phldrT="[Text]" custT="1"/>
      <dgm:spPr/>
      <dgm:t>
        <a:bodyPr/>
        <a:lstStyle/>
        <a:p>
          <a:r>
            <a:rPr lang="en-US" sz="1600" dirty="0" smtClean="0"/>
            <a:t>DARIAH</a:t>
          </a:r>
          <a:endParaRPr lang="en-US" sz="1600" dirty="0"/>
        </a:p>
      </dgm:t>
    </dgm:pt>
    <dgm:pt modelId="{82AD193A-7173-E041-A7F7-3619E214ACD0}" type="parTrans" cxnId="{9E03127E-F9BA-5649-AC59-05CD641E9152}">
      <dgm:prSet/>
      <dgm:spPr/>
      <dgm:t>
        <a:bodyPr/>
        <a:lstStyle/>
        <a:p>
          <a:endParaRPr lang="en-US"/>
        </a:p>
      </dgm:t>
    </dgm:pt>
    <dgm:pt modelId="{22D2A4E2-21ED-864E-B3C5-645E6FA5E02A}" type="sibTrans" cxnId="{9E03127E-F9BA-5649-AC59-05CD641E9152}">
      <dgm:prSet/>
      <dgm:spPr/>
      <dgm:t>
        <a:bodyPr/>
        <a:lstStyle/>
        <a:p>
          <a:endParaRPr lang="en-US"/>
        </a:p>
      </dgm:t>
    </dgm:pt>
    <dgm:pt modelId="{DDE6ACB9-A0EE-574B-9850-5DEA688A6E33}">
      <dgm:prSet phldrT="[Text]" custT="1"/>
      <dgm:spPr/>
      <dgm:t>
        <a:bodyPr/>
        <a:lstStyle/>
        <a:p>
          <a:r>
            <a:rPr lang="en-US" sz="1600" dirty="0" err="1" smtClean="0"/>
            <a:t>LifeWatch</a:t>
          </a:r>
          <a:endParaRPr lang="en-US" sz="1600" dirty="0"/>
        </a:p>
      </dgm:t>
    </dgm:pt>
    <dgm:pt modelId="{02B11557-1C31-B544-B5F6-9E68F91DDE71}" type="parTrans" cxnId="{A8766D56-C68E-7C4C-BF0E-FBEC1C3FE50F}">
      <dgm:prSet/>
      <dgm:spPr/>
      <dgm:t>
        <a:bodyPr/>
        <a:lstStyle/>
        <a:p>
          <a:endParaRPr lang="en-US"/>
        </a:p>
      </dgm:t>
    </dgm:pt>
    <dgm:pt modelId="{CD0FC0E8-1D98-2447-9C91-8B48305080B3}" type="sibTrans" cxnId="{A8766D56-C68E-7C4C-BF0E-FBEC1C3FE50F}">
      <dgm:prSet/>
      <dgm:spPr/>
      <dgm:t>
        <a:bodyPr/>
        <a:lstStyle/>
        <a:p>
          <a:endParaRPr lang="en-US"/>
        </a:p>
      </dgm:t>
    </dgm:pt>
    <dgm:pt modelId="{0AE1BA4E-8EA0-454B-9B6A-7A6193662E3F}">
      <dgm:prSet phldrT="[Text]" custT="1"/>
      <dgm:spPr/>
      <dgm:t>
        <a:bodyPr/>
        <a:lstStyle/>
        <a:p>
          <a:r>
            <a:rPr lang="en-US" sz="1400" dirty="0" smtClean="0"/>
            <a:t>Environment</a:t>
          </a:r>
          <a:br>
            <a:rPr lang="en-US" sz="1400" dirty="0" smtClean="0"/>
          </a:br>
          <a:r>
            <a:rPr lang="en-US" sz="1400" dirty="0" smtClean="0"/>
            <a:t>(disaster mitigation)</a:t>
          </a:r>
          <a:endParaRPr lang="en-US" sz="1400" dirty="0"/>
        </a:p>
      </dgm:t>
    </dgm:pt>
    <dgm:pt modelId="{D1F46F94-1B56-D643-B435-4F0C5B9FDF9B}" type="parTrans" cxnId="{4C469E85-095B-BB4B-B02C-3D158E3BCF4C}">
      <dgm:prSet/>
      <dgm:spPr/>
      <dgm:t>
        <a:bodyPr/>
        <a:lstStyle/>
        <a:p>
          <a:endParaRPr lang="en-US"/>
        </a:p>
      </dgm:t>
    </dgm:pt>
    <dgm:pt modelId="{1A622D5F-D122-8344-A4D8-60F4D3E2667B}" type="sibTrans" cxnId="{4C469E85-095B-BB4B-B02C-3D158E3BCF4C}">
      <dgm:prSet/>
      <dgm:spPr/>
      <dgm:t>
        <a:bodyPr/>
        <a:lstStyle/>
        <a:p>
          <a:endParaRPr lang="en-US"/>
        </a:p>
      </dgm:t>
    </dgm:pt>
    <dgm:pt modelId="{C9E1B360-44C4-FB4B-8D44-B8C1184349E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4F81BD"/>
              </a:solidFill>
            </a:rPr>
            <a:t>EMSO (new)</a:t>
          </a:r>
          <a:endParaRPr lang="en-US" sz="1400" dirty="0">
            <a:solidFill>
              <a:srgbClr val="4F81BD"/>
            </a:solidFill>
          </a:endParaRPr>
        </a:p>
      </dgm:t>
    </dgm:pt>
    <dgm:pt modelId="{E2B18962-CE90-8D4F-8831-8DAC783D5AC3}" type="parTrans" cxnId="{23C2D037-0075-F646-962C-808D51FED43C}">
      <dgm:prSet/>
      <dgm:spPr/>
      <dgm:t>
        <a:bodyPr/>
        <a:lstStyle/>
        <a:p>
          <a:endParaRPr lang="en-US"/>
        </a:p>
      </dgm:t>
    </dgm:pt>
    <dgm:pt modelId="{2B7E6575-F929-2844-97E0-750FC105A071}" type="sibTrans" cxnId="{23C2D037-0075-F646-962C-808D51FED43C}">
      <dgm:prSet/>
      <dgm:spPr/>
      <dgm:t>
        <a:bodyPr/>
        <a:lstStyle/>
        <a:p>
          <a:endParaRPr lang="en-US"/>
        </a:p>
      </dgm:t>
    </dgm:pt>
    <dgm:pt modelId="{E7B4B9AD-E3E5-744E-A656-BDEB98277D4D}">
      <dgm:prSet phldrT="[Text]" custT="1"/>
      <dgm:spPr/>
      <dgm:t>
        <a:bodyPr/>
        <a:lstStyle/>
        <a:p>
          <a:r>
            <a:rPr lang="en-US" sz="1400" dirty="0" smtClean="0">
              <a:solidFill>
                <a:srgbClr val="4F81BD"/>
              </a:solidFill>
            </a:rPr>
            <a:t>ICOS (new)</a:t>
          </a:r>
          <a:endParaRPr lang="en-US" sz="1400" dirty="0">
            <a:solidFill>
              <a:srgbClr val="4F81BD"/>
            </a:solidFill>
          </a:endParaRPr>
        </a:p>
      </dgm:t>
    </dgm:pt>
    <dgm:pt modelId="{9C057AB9-3A70-BB4E-8D5D-312C31D4EAB2}" type="parTrans" cxnId="{0E7FE6F4-D783-5842-8895-C7B39DEA649E}">
      <dgm:prSet/>
      <dgm:spPr/>
      <dgm:t>
        <a:bodyPr/>
        <a:lstStyle/>
        <a:p>
          <a:endParaRPr lang="en-US"/>
        </a:p>
      </dgm:t>
    </dgm:pt>
    <dgm:pt modelId="{F2304444-0C76-3846-96D5-B9CE47F85F62}" type="sibTrans" cxnId="{0E7FE6F4-D783-5842-8895-C7B39DEA649E}">
      <dgm:prSet/>
      <dgm:spPr/>
      <dgm:t>
        <a:bodyPr/>
        <a:lstStyle/>
        <a:p>
          <a:endParaRPr lang="en-US"/>
        </a:p>
      </dgm:t>
    </dgm:pt>
    <dgm:pt modelId="{83CC937D-ACB3-F746-B8B7-1EEDBDBC309A}" type="pres">
      <dgm:prSet presAssocID="{E626BB6E-261B-A840-817F-36392DDDE9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627DF1-EA31-144D-A0F1-524836370545}" type="pres">
      <dgm:prSet presAssocID="{E626BB6E-261B-A840-817F-36392DDDE9BD}" presName="radial" presStyleCnt="0">
        <dgm:presLayoutVars>
          <dgm:animLvl val="ctr"/>
        </dgm:presLayoutVars>
      </dgm:prSet>
      <dgm:spPr/>
    </dgm:pt>
    <dgm:pt modelId="{0F8A0670-AAAA-1642-8E15-B23B621955CC}" type="pres">
      <dgm:prSet presAssocID="{83550405-C15C-E341-A5C8-BF39E9029F76}" presName="centerShape" presStyleLbl="vennNode1" presStyleIdx="0" presStyleCnt="11"/>
      <dgm:spPr/>
      <dgm:t>
        <a:bodyPr/>
        <a:lstStyle/>
        <a:p>
          <a:endParaRPr lang="en-GB"/>
        </a:p>
      </dgm:t>
    </dgm:pt>
    <dgm:pt modelId="{773A8755-051D-0648-9E7B-219EAE80133E}" type="pres">
      <dgm:prSet presAssocID="{30955A47-542A-6442-91CD-05AC2EF64830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C17BE-3E64-F84B-86C2-6B851D53EBD5}" type="pres">
      <dgm:prSet presAssocID="{50A75E5F-E3D1-154B-BAC9-FDC818B516EE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38541-1C66-F84E-8389-86D54861102C}" type="pres">
      <dgm:prSet presAssocID="{CB6DCFAC-89D0-0548-9767-0BA2A762F7F7}" presName="node" presStyleLbl="venn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EFCEF8-4ECA-4B41-8BE7-9C31CC81F6F1}" type="pres">
      <dgm:prSet presAssocID="{AC2A2700-F894-D64A-862A-B1B0971C7FC6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BA4887-F6AE-AA42-809F-29AF04C6C0A7}" type="pres">
      <dgm:prSet presAssocID="{64635D36-0C62-034D-B8FE-EEDFFFDD589D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D5DC7-1FCB-704E-AED1-F9ECB489F6AC}" type="pres">
      <dgm:prSet presAssocID="{DDE6ACB9-A0EE-574B-9850-5DEA688A6E33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44AD5-72E0-8242-A7D7-8B457AF0E4E3}" type="pres">
      <dgm:prSet presAssocID="{7FA7E950-E8C4-4A46-87C9-647537532DEB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6CFB46-5FA7-4D4B-966A-1BD37A1F94B5}" type="pres">
      <dgm:prSet presAssocID="{0AE1BA4E-8EA0-454B-9B6A-7A6193662E3F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35EE5-45DD-A646-AF94-D39D14DA5446}" type="pres">
      <dgm:prSet presAssocID="{C9E1B360-44C4-FB4B-8D44-B8C1184349E2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B6BD8-610A-C648-AEFF-FA1776A18BB1}" type="pres">
      <dgm:prSet presAssocID="{E7B4B9AD-E3E5-744E-A656-BDEB98277D4D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449A02-D2B1-814B-A776-4AF1BEB6AFC2}" srcId="{83550405-C15C-E341-A5C8-BF39E9029F76}" destId="{64635D36-0C62-034D-B8FE-EEDFFFDD589D}" srcOrd="4" destOrd="0" parTransId="{9F66DA86-0FE5-A841-9A30-BBD9DA5B7EEE}" sibTransId="{EC349430-3A69-DB4C-B86F-B4D21C8D7404}"/>
    <dgm:cxn modelId="{DB4713B1-0575-F64B-9E4F-23EAEEBF6840}" type="presOf" srcId="{7FA7E950-E8C4-4A46-87C9-647537532DEB}" destId="{39F44AD5-72E0-8242-A7D7-8B457AF0E4E3}" srcOrd="0" destOrd="0" presId="urn:microsoft.com/office/officeart/2005/8/layout/radial3"/>
    <dgm:cxn modelId="{4C469E85-095B-BB4B-B02C-3D158E3BCF4C}" srcId="{83550405-C15C-E341-A5C8-BF39E9029F76}" destId="{0AE1BA4E-8EA0-454B-9B6A-7A6193662E3F}" srcOrd="7" destOrd="0" parTransId="{D1F46F94-1B56-D643-B435-4F0C5B9FDF9B}" sibTransId="{1A622D5F-D122-8344-A4D8-60F4D3E2667B}"/>
    <dgm:cxn modelId="{12BD9E0A-8F72-EC42-912A-501C2167A642}" srcId="{83550405-C15C-E341-A5C8-BF39E9029F76}" destId="{AC2A2700-F894-D64A-862A-B1B0971C7FC6}" srcOrd="3" destOrd="0" parTransId="{75036E66-6008-2C42-963A-78CB06B3A72F}" sibTransId="{0D3B28D2-50C8-844B-9568-EFDFFD28B8DF}"/>
    <dgm:cxn modelId="{0ED05AC4-1134-C646-B6FA-66A1EAFD700C}" srcId="{83550405-C15C-E341-A5C8-BF39E9029F76}" destId="{7FA7E950-E8C4-4A46-87C9-647537532DEB}" srcOrd="6" destOrd="0" parTransId="{B39C9170-38D7-B042-9656-8BEC243B3652}" sibTransId="{B6584B5C-D3D1-2040-9C2D-79274ECEFAB6}"/>
    <dgm:cxn modelId="{61803F8A-EF2E-6047-9399-2ADC78BFA1AC}" type="presOf" srcId="{E7B4B9AD-E3E5-744E-A656-BDEB98277D4D}" destId="{C5FB6BD8-610A-C648-AEFF-FA1776A18BB1}" srcOrd="0" destOrd="0" presId="urn:microsoft.com/office/officeart/2005/8/layout/radial3"/>
    <dgm:cxn modelId="{23C2D037-0075-F646-962C-808D51FED43C}" srcId="{83550405-C15C-E341-A5C8-BF39E9029F76}" destId="{C9E1B360-44C4-FB4B-8D44-B8C1184349E2}" srcOrd="8" destOrd="0" parTransId="{E2B18962-CE90-8D4F-8831-8DAC783D5AC3}" sibTransId="{2B7E6575-F929-2844-97E0-750FC105A071}"/>
    <dgm:cxn modelId="{1A2BE61D-C6D6-3C44-AC95-94BED9C07479}" type="presOf" srcId="{C9E1B360-44C4-FB4B-8D44-B8C1184349E2}" destId="{89C35EE5-45DD-A646-AF94-D39D14DA5446}" srcOrd="0" destOrd="0" presId="urn:microsoft.com/office/officeart/2005/8/layout/radial3"/>
    <dgm:cxn modelId="{0E7FE6F4-D783-5842-8895-C7B39DEA649E}" srcId="{83550405-C15C-E341-A5C8-BF39E9029F76}" destId="{E7B4B9AD-E3E5-744E-A656-BDEB98277D4D}" srcOrd="9" destOrd="0" parTransId="{9C057AB9-3A70-BB4E-8D5D-312C31D4EAB2}" sibTransId="{F2304444-0C76-3846-96D5-B9CE47F85F62}"/>
    <dgm:cxn modelId="{85D2D3C1-645B-2F48-BD05-1B055E2E7CEA}" type="presOf" srcId="{DDE6ACB9-A0EE-574B-9850-5DEA688A6E33}" destId="{0D6D5DC7-1FCB-704E-AED1-F9ECB489F6AC}" srcOrd="0" destOrd="0" presId="urn:microsoft.com/office/officeart/2005/8/layout/radial3"/>
    <dgm:cxn modelId="{7E502A96-8EC1-0343-8396-585EB6F49161}" type="presOf" srcId="{50A75E5F-E3D1-154B-BAC9-FDC818B516EE}" destId="{E12C17BE-3E64-F84B-86C2-6B851D53EBD5}" srcOrd="0" destOrd="0" presId="urn:microsoft.com/office/officeart/2005/8/layout/radial3"/>
    <dgm:cxn modelId="{2B43719B-8CEE-B244-AAAA-9E03BBBA097F}" type="presOf" srcId="{0AE1BA4E-8EA0-454B-9B6A-7A6193662E3F}" destId="{1A6CFB46-5FA7-4D4B-966A-1BD37A1F94B5}" srcOrd="0" destOrd="0" presId="urn:microsoft.com/office/officeart/2005/8/layout/radial3"/>
    <dgm:cxn modelId="{F6CC9335-AFF1-A54C-A952-476BADE554E1}" type="presOf" srcId="{30955A47-542A-6442-91CD-05AC2EF64830}" destId="{773A8755-051D-0648-9E7B-219EAE80133E}" srcOrd="0" destOrd="0" presId="urn:microsoft.com/office/officeart/2005/8/layout/radial3"/>
    <dgm:cxn modelId="{A8766D56-C68E-7C4C-BF0E-FBEC1C3FE50F}" srcId="{83550405-C15C-E341-A5C8-BF39E9029F76}" destId="{DDE6ACB9-A0EE-574B-9850-5DEA688A6E33}" srcOrd="5" destOrd="0" parTransId="{02B11557-1C31-B544-B5F6-9E68F91DDE71}" sibTransId="{CD0FC0E8-1D98-2447-9C91-8B48305080B3}"/>
    <dgm:cxn modelId="{5C6D6A6E-3E15-364D-9D90-B81AD36B07A4}" srcId="{83550405-C15C-E341-A5C8-BF39E9029F76}" destId="{CB6DCFAC-89D0-0548-9767-0BA2A762F7F7}" srcOrd="2" destOrd="0" parTransId="{1857A475-4B00-F34D-BF20-69994FC56964}" sibTransId="{8283DE8B-B51B-884D-B829-41B7D2056111}"/>
    <dgm:cxn modelId="{14468789-7FD7-FD42-BDAB-3A1AD3E270D6}" type="presOf" srcId="{CB6DCFAC-89D0-0548-9767-0BA2A762F7F7}" destId="{E3B38541-1C66-F84E-8389-86D54861102C}" srcOrd="0" destOrd="0" presId="urn:microsoft.com/office/officeart/2005/8/layout/radial3"/>
    <dgm:cxn modelId="{502B4ADB-37F8-5A41-88A6-ED36EA2D14F3}" srcId="{83550405-C15C-E341-A5C8-BF39E9029F76}" destId="{30955A47-542A-6442-91CD-05AC2EF64830}" srcOrd="0" destOrd="0" parTransId="{9638564B-AD83-FC40-A579-E6AE0790E8A1}" sibTransId="{6766D9E1-C4A6-C944-85DD-EDA6CF3A288E}"/>
    <dgm:cxn modelId="{561C1182-C28C-DF40-A203-5FE83C1220F1}" type="presOf" srcId="{64635D36-0C62-034D-B8FE-EEDFFFDD589D}" destId="{15BA4887-F6AE-AA42-809F-29AF04C6C0A7}" srcOrd="0" destOrd="0" presId="urn:microsoft.com/office/officeart/2005/8/layout/radial3"/>
    <dgm:cxn modelId="{F6B4A496-7559-814D-933C-8B0D2B8E20A8}" type="presOf" srcId="{E626BB6E-261B-A840-817F-36392DDDE9BD}" destId="{83CC937D-ACB3-F746-B8B7-1EEDBDBC309A}" srcOrd="0" destOrd="0" presId="urn:microsoft.com/office/officeart/2005/8/layout/radial3"/>
    <dgm:cxn modelId="{C28134BD-B27A-2E4E-B4FD-925402168412}" type="presOf" srcId="{83550405-C15C-E341-A5C8-BF39E9029F76}" destId="{0F8A0670-AAAA-1642-8E15-B23B621955CC}" srcOrd="0" destOrd="0" presId="urn:microsoft.com/office/officeart/2005/8/layout/radial3"/>
    <dgm:cxn modelId="{2F8572F0-0F5F-EB44-9A09-AB361484C0BD}" srcId="{E626BB6E-261B-A840-817F-36392DDDE9BD}" destId="{83550405-C15C-E341-A5C8-BF39E9029F76}" srcOrd="0" destOrd="0" parTransId="{D9B8A806-AC92-D247-AA95-CC5E6323DDA4}" sibTransId="{EDED1E6F-E75C-B743-B420-B477B46D031E}"/>
    <dgm:cxn modelId="{ED736C0E-387E-C549-9E59-0ED9126A1F5C}" type="presOf" srcId="{AC2A2700-F894-D64A-862A-B1B0971C7FC6}" destId="{43EFCEF8-4ECA-4B41-8BE7-9C31CC81F6F1}" srcOrd="0" destOrd="0" presId="urn:microsoft.com/office/officeart/2005/8/layout/radial3"/>
    <dgm:cxn modelId="{9E03127E-F9BA-5649-AC59-05CD641E9152}" srcId="{83550405-C15C-E341-A5C8-BF39E9029F76}" destId="{50A75E5F-E3D1-154B-BAC9-FDC818B516EE}" srcOrd="1" destOrd="0" parTransId="{82AD193A-7173-E041-A7F7-3619E214ACD0}" sibTransId="{22D2A4E2-21ED-864E-B3C5-645E6FA5E02A}"/>
    <dgm:cxn modelId="{1796A7AA-B543-4D4D-99DA-BC5429DAE53F}" type="presParOf" srcId="{83CC937D-ACB3-F746-B8B7-1EEDBDBC309A}" destId="{3E627DF1-EA31-144D-A0F1-524836370545}" srcOrd="0" destOrd="0" presId="urn:microsoft.com/office/officeart/2005/8/layout/radial3"/>
    <dgm:cxn modelId="{9F0A5215-A2C0-A341-966D-588CB477C58B}" type="presParOf" srcId="{3E627DF1-EA31-144D-A0F1-524836370545}" destId="{0F8A0670-AAAA-1642-8E15-B23B621955CC}" srcOrd="0" destOrd="0" presId="urn:microsoft.com/office/officeart/2005/8/layout/radial3"/>
    <dgm:cxn modelId="{6100F91E-BA50-254A-B913-83D0F8FF041F}" type="presParOf" srcId="{3E627DF1-EA31-144D-A0F1-524836370545}" destId="{773A8755-051D-0648-9E7B-219EAE80133E}" srcOrd="1" destOrd="0" presId="urn:microsoft.com/office/officeart/2005/8/layout/radial3"/>
    <dgm:cxn modelId="{9134497E-CD78-754A-A5CD-0480FA480607}" type="presParOf" srcId="{3E627DF1-EA31-144D-A0F1-524836370545}" destId="{E12C17BE-3E64-F84B-86C2-6B851D53EBD5}" srcOrd="2" destOrd="0" presId="urn:microsoft.com/office/officeart/2005/8/layout/radial3"/>
    <dgm:cxn modelId="{53F9BEB0-0606-294F-92E8-7DB4AE0AB45A}" type="presParOf" srcId="{3E627DF1-EA31-144D-A0F1-524836370545}" destId="{E3B38541-1C66-F84E-8389-86D54861102C}" srcOrd="3" destOrd="0" presId="urn:microsoft.com/office/officeart/2005/8/layout/radial3"/>
    <dgm:cxn modelId="{3A33297E-7DFD-F644-9539-256ABE528482}" type="presParOf" srcId="{3E627DF1-EA31-144D-A0F1-524836370545}" destId="{43EFCEF8-4ECA-4B41-8BE7-9C31CC81F6F1}" srcOrd="4" destOrd="0" presId="urn:microsoft.com/office/officeart/2005/8/layout/radial3"/>
    <dgm:cxn modelId="{A882A0CA-756D-0F44-9B47-6E4957D0B4BD}" type="presParOf" srcId="{3E627DF1-EA31-144D-A0F1-524836370545}" destId="{15BA4887-F6AE-AA42-809F-29AF04C6C0A7}" srcOrd="5" destOrd="0" presId="urn:microsoft.com/office/officeart/2005/8/layout/radial3"/>
    <dgm:cxn modelId="{1A34FEC0-9C6A-1E4E-936E-47ED20B3EF51}" type="presParOf" srcId="{3E627DF1-EA31-144D-A0F1-524836370545}" destId="{0D6D5DC7-1FCB-704E-AED1-F9ECB489F6AC}" srcOrd="6" destOrd="0" presId="urn:microsoft.com/office/officeart/2005/8/layout/radial3"/>
    <dgm:cxn modelId="{483DC2B5-0F29-C54C-9E1E-87AFBA509790}" type="presParOf" srcId="{3E627DF1-EA31-144D-A0F1-524836370545}" destId="{39F44AD5-72E0-8242-A7D7-8B457AF0E4E3}" srcOrd="7" destOrd="0" presId="urn:microsoft.com/office/officeart/2005/8/layout/radial3"/>
    <dgm:cxn modelId="{7EE13827-71BB-6348-9A4A-8A7DA649A906}" type="presParOf" srcId="{3E627DF1-EA31-144D-A0F1-524836370545}" destId="{1A6CFB46-5FA7-4D4B-966A-1BD37A1F94B5}" srcOrd="8" destOrd="0" presId="urn:microsoft.com/office/officeart/2005/8/layout/radial3"/>
    <dgm:cxn modelId="{CA826A49-CB6D-B94E-AFDA-90642F59EA75}" type="presParOf" srcId="{3E627DF1-EA31-144D-A0F1-524836370545}" destId="{89C35EE5-45DD-A646-AF94-D39D14DA5446}" srcOrd="9" destOrd="0" presId="urn:microsoft.com/office/officeart/2005/8/layout/radial3"/>
    <dgm:cxn modelId="{368D30F0-23CF-2F44-A7CB-116F6403F641}" type="presParOf" srcId="{3E627DF1-EA31-144D-A0F1-524836370545}" destId="{C5FB6BD8-610A-C648-AEFF-FA1776A18BB1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76B9B8-CF01-B04E-B32C-F89F1C7139A6}" type="doc">
      <dgm:prSet loTypeId="urn:microsoft.com/office/officeart/2005/8/layout/chevron2" loCatId="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08B1846-59C6-FB42-AD8B-CAA6CA83AE04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Long tail of science</a:t>
          </a:r>
          <a:endParaRPr lang="en-US" sz="1600" dirty="0">
            <a:solidFill>
              <a:srgbClr val="000000"/>
            </a:solidFill>
          </a:endParaRPr>
        </a:p>
      </dgm:t>
    </dgm:pt>
    <dgm:pt modelId="{B176C4A9-D53E-284D-B282-45B166FF0F22}" type="parTrans" cxnId="{5E6F4CDC-7152-5045-828C-C64DC1B04767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7835C3C6-A680-9B4C-BABD-56DE8E6C5290}" type="sibTrans" cxnId="{5E6F4CDC-7152-5045-828C-C64DC1B04767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D8092352-51FB-A84D-8435-E76469536FC3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Increased porting effort of applications for the long tail of science </a:t>
          </a:r>
          <a:endParaRPr lang="en-US" sz="2000" dirty="0">
            <a:solidFill>
              <a:srgbClr val="000000"/>
            </a:solidFill>
          </a:endParaRPr>
        </a:p>
      </dgm:t>
    </dgm:pt>
    <dgm:pt modelId="{CB803561-29E6-924C-8D10-716BC9A14704}" type="parTrans" cxnId="{84E50A63-2A5F-4A41-A97B-F1FBFC2F623D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C6D4AC8C-7B26-7D41-A196-558D7650FD49}" type="sibTrans" cxnId="{84E50A63-2A5F-4A41-A97B-F1FBFC2F623D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EE988965-9CE9-E64D-9A14-DF1F23EB8851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Applications on Demand Service in EGI Service portfolio</a:t>
          </a:r>
          <a:endParaRPr lang="en-US" sz="2000" dirty="0">
            <a:solidFill>
              <a:srgbClr val="000000"/>
            </a:solidFill>
          </a:endParaRPr>
        </a:p>
      </dgm:t>
    </dgm:pt>
    <dgm:pt modelId="{679DB07A-C124-7344-8A5C-948694208695}" type="parTrans" cxnId="{EEBBCB80-6A26-D143-803D-077F2AD2C33E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E3065D56-0821-A44D-B73D-B6CDE3FEAF02}" type="sibTrans" cxnId="{EEBBCB80-6A26-D143-803D-077F2AD2C33E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D18E0C30-E2AD-E94F-815B-A2E6A2B5D19B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Focused SME engagement plan</a:t>
          </a:r>
          <a:endParaRPr lang="en-US" sz="1600" dirty="0">
            <a:solidFill>
              <a:srgbClr val="000000"/>
            </a:solidFill>
          </a:endParaRPr>
        </a:p>
      </dgm:t>
    </dgm:pt>
    <dgm:pt modelId="{49433F60-7341-8240-834A-7348D2E28659}" type="parTrans" cxnId="{53A2FDF6-8066-DE48-97F7-9F66085C1BCC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90C7EFB4-3CFD-4F41-82CF-EF4F4A8073AF}" type="sibTrans" cxnId="{53A2FDF6-8066-DE48-97F7-9F66085C1BCC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8BE165D8-AB23-C942-AD68-31579799FBFC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Remote Sensing Companies</a:t>
          </a:r>
          <a:endParaRPr lang="en-US" sz="2000" dirty="0">
            <a:solidFill>
              <a:srgbClr val="000000"/>
            </a:solidFill>
          </a:endParaRPr>
        </a:p>
      </dgm:t>
    </dgm:pt>
    <dgm:pt modelId="{11199C8D-6B7E-2C44-8BBB-8C4A2BFC4E3D}" type="parTrans" cxnId="{22A205DF-A2CC-4743-8D32-403C3D1979A6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D563A8A4-11F1-3243-B5CA-AF5DAA0A50D8}" type="sibTrans" cxnId="{22A205DF-A2CC-4743-8D32-403C3D1979A6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B9039CAF-04E1-9C47-B8C0-1A575BF6B69E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Innovation Management</a:t>
          </a:r>
          <a:endParaRPr lang="en-US" sz="1600" dirty="0">
            <a:solidFill>
              <a:srgbClr val="000000"/>
            </a:solidFill>
          </a:endParaRPr>
        </a:p>
      </dgm:t>
    </dgm:pt>
    <dgm:pt modelId="{F28E8683-9D19-FF43-8FD0-5ECB11571357}" type="parTrans" cxnId="{81DC4778-2666-0E45-9337-B33F324C4BE0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35F23705-4C80-1B49-9F24-EAD873BD16EB}" type="sibTrans" cxnId="{81DC4778-2666-0E45-9337-B33F324C4BE0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3A025966-D6FA-204E-A5A6-7BCE020EB9A2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Projects Results Dissemination and Exploitation Plan </a:t>
          </a:r>
          <a:endParaRPr lang="en-US" sz="2000" dirty="0">
            <a:solidFill>
              <a:srgbClr val="000000"/>
            </a:solidFill>
          </a:endParaRPr>
        </a:p>
      </dgm:t>
    </dgm:pt>
    <dgm:pt modelId="{E639493B-9E86-7143-A298-8E0393096E23}" type="parTrans" cxnId="{75FA4A33-1B80-F844-80D8-A4A076171A3D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D160C815-FCDC-8344-B8A7-66D20AD55C66}" type="sibTrans" cxnId="{75FA4A33-1B80-F844-80D8-A4A076171A3D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BB95E82E-EDA6-824C-9865-5E2A036421DE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Key Exploitable Results</a:t>
          </a:r>
          <a:endParaRPr lang="en-US" sz="2000" dirty="0">
            <a:solidFill>
              <a:srgbClr val="000000"/>
            </a:solidFill>
          </a:endParaRPr>
        </a:p>
      </dgm:t>
    </dgm:pt>
    <dgm:pt modelId="{3ABBF2BF-F6C5-AC44-B102-35B4B6516FF3}" type="parTrans" cxnId="{1B6340EF-C56E-5C48-ACEA-96D8364E7E50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D7EB0C2E-4605-454F-BA24-CEA7FB790A40}" type="sibTrans" cxnId="{1B6340EF-C56E-5C48-ACEA-96D8364E7E50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1BDDE871-3DB4-E24F-AB33-90F12561E397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Food security, agro-climatic and economic modeling and food safety risk assessment</a:t>
          </a:r>
          <a:endParaRPr lang="en-US" sz="2000" dirty="0">
            <a:solidFill>
              <a:srgbClr val="000000"/>
            </a:solidFill>
          </a:endParaRPr>
        </a:p>
      </dgm:t>
    </dgm:pt>
    <dgm:pt modelId="{1AC4A81E-C88A-B642-A4EF-AC54AF67CCD2}" type="parTrans" cxnId="{06939774-1616-D247-A1A1-35F50A820FB1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661C14FF-6CCD-774D-8686-9A5B3CBB15D8}" type="sibTrans" cxnId="{06939774-1616-D247-A1A1-35F50A820FB1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990E6E26-05D0-B44A-B3DE-A129A59AFDEA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Marine fisheries</a:t>
          </a:r>
          <a:endParaRPr lang="en-US" sz="2000" dirty="0">
            <a:solidFill>
              <a:srgbClr val="000000"/>
            </a:solidFill>
          </a:endParaRPr>
        </a:p>
      </dgm:t>
    </dgm:pt>
    <dgm:pt modelId="{BE851518-F808-0D4E-A068-491906A68DED}" type="parTrans" cxnId="{4CF00C31-5A86-1B49-8869-F5D9244FC033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DC6D62E4-56E3-DE4C-A6BB-D66D77C38C61}" type="sibTrans" cxnId="{4CF00C31-5A86-1B49-8869-F5D9244FC033}">
      <dgm:prSet/>
      <dgm:spPr/>
      <dgm:t>
        <a:bodyPr/>
        <a:lstStyle/>
        <a:p>
          <a:endParaRPr lang="en-US" sz="3600">
            <a:solidFill>
              <a:srgbClr val="000000"/>
            </a:solidFill>
          </a:endParaRPr>
        </a:p>
      </dgm:t>
    </dgm:pt>
    <dgm:pt modelId="{832AB1BA-77C2-BF48-9776-BD04E5FA80D3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Revised KPIs</a:t>
          </a:r>
          <a:endParaRPr lang="en-US" sz="2000" dirty="0">
            <a:solidFill>
              <a:srgbClr val="000000"/>
            </a:solidFill>
          </a:endParaRPr>
        </a:p>
      </dgm:t>
    </dgm:pt>
    <dgm:pt modelId="{FC3A84EA-D107-7149-BC2B-595F95371CB5}" type="parTrans" cxnId="{1376A525-F63F-814A-A377-4ADE9B26C943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67591A67-235F-8543-8616-E2770655D9C4}" type="sibTrans" cxnId="{1376A525-F63F-814A-A377-4ADE9B26C943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9AB07C84-C7B7-9944-B16B-A141F0C15FC9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Communications plan to promote EGI service </a:t>
          </a:r>
          <a:r>
            <a:rPr lang="en-US" sz="2000" dirty="0" err="1" smtClean="0">
              <a:solidFill>
                <a:srgbClr val="000000"/>
              </a:solidFill>
            </a:rPr>
            <a:t>catelogues</a:t>
          </a:r>
          <a:endParaRPr lang="en-US" sz="2000" dirty="0">
            <a:solidFill>
              <a:srgbClr val="000000"/>
            </a:solidFill>
          </a:endParaRPr>
        </a:p>
      </dgm:t>
    </dgm:pt>
    <dgm:pt modelId="{E6A577C0-5F64-AE40-92FA-4938A5D9F2C1}" type="parTrans" cxnId="{E0224433-6AEF-2849-99C6-C49405C2D917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B190DA16-8425-B84D-8A82-9ED890F60230}" type="sibTrans" cxnId="{E0224433-6AEF-2849-99C6-C49405C2D917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B126B8E4-28F7-4F48-A3CC-17653D00AD9F}" type="pres">
      <dgm:prSet presAssocID="{B276B9B8-CF01-B04E-B32C-F89F1C7139A6}" presName="linearFlow" presStyleCnt="0">
        <dgm:presLayoutVars>
          <dgm:dir/>
          <dgm:animLvl val="lvl"/>
          <dgm:resizeHandles val="exact"/>
        </dgm:presLayoutVars>
      </dgm:prSet>
      <dgm:spPr/>
    </dgm:pt>
    <dgm:pt modelId="{C8E40EE5-47F7-0A4D-8F9C-79667AC9668B}" type="pres">
      <dgm:prSet presAssocID="{A08B1846-59C6-FB42-AD8B-CAA6CA83AE04}" presName="composite" presStyleCnt="0"/>
      <dgm:spPr/>
    </dgm:pt>
    <dgm:pt modelId="{22A9673A-25F4-AA42-855B-C9888FF8BBA2}" type="pres">
      <dgm:prSet presAssocID="{A08B1846-59C6-FB42-AD8B-CAA6CA83AE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43A28-B547-C549-A582-2B55AAAEC910}" type="pres">
      <dgm:prSet presAssocID="{A08B1846-59C6-FB42-AD8B-CAA6CA83AE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C021B-F955-C94D-A9D5-F93DA2BC660D}" type="pres">
      <dgm:prSet presAssocID="{7835C3C6-A680-9B4C-BABD-56DE8E6C5290}" presName="sp" presStyleCnt="0"/>
      <dgm:spPr/>
    </dgm:pt>
    <dgm:pt modelId="{BD0B79A9-AC31-D249-A185-862AEDD02CBA}" type="pres">
      <dgm:prSet presAssocID="{D18E0C30-E2AD-E94F-815B-A2E6A2B5D19B}" presName="composite" presStyleCnt="0"/>
      <dgm:spPr/>
    </dgm:pt>
    <dgm:pt modelId="{DBDDF102-560D-794F-8A9E-03DC3A1CC269}" type="pres">
      <dgm:prSet presAssocID="{D18E0C30-E2AD-E94F-815B-A2E6A2B5D19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A843668-3CE0-8E47-81DC-79E8D18C5CF0}" type="pres">
      <dgm:prSet presAssocID="{D18E0C30-E2AD-E94F-815B-A2E6A2B5D1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696E9-F670-2D43-9D8C-71842DBE1925}" type="pres">
      <dgm:prSet presAssocID="{90C7EFB4-3CFD-4F41-82CF-EF4F4A8073AF}" presName="sp" presStyleCnt="0"/>
      <dgm:spPr/>
    </dgm:pt>
    <dgm:pt modelId="{9ABB8B82-EE15-4C46-9208-25721CBC45D5}" type="pres">
      <dgm:prSet presAssocID="{B9039CAF-04E1-9C47-B8C0-1A575BF6B69E}" presName="composite" presStyleCnt="0"/>
      <dgm:spPr/>
    </dgm:pt>
    <dgm:pt modelId="{29CE60A6-BEB5-774B-84CC-9FB065D585A2}" type="pres">
      <dgm:prSet presAssocID="{B9039CAF-04E1-9C47-B8C0-1A575BF6B6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BF790-37DB-924B-B917-5D4F22EAC796}" type="pres">
      <dgm:prSet presAssocID="{B9039CAF-04E1-9C47-B8C0-1A575BF6B6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1292D-C0AD-6D4A-9888-156D06CC6B85}" type="presOf" srcId="{990E6E26-05D0-B44A-B3DE-A129A59AFDEA}" destId="{EA843668-3CE0-8E47-81DC-79E8D18C5CF0}" srcOrd="0" destOrd="2" presId="urn:microsoft.com/office/officeart/2005/8/layout/chevron2"/>
    <dgm:cxn modelId="{EEBBCB80-6A26-D143-803D-077F2AD2C33E}" srcId="{A08B1846-59C6-FB42-AD8B-CAA6CA83AE04}" destId="{EE988965-9CE9-E64D-9A14-DF1F23EB8851}" srcOrd="1" destOrd="0" parTransId="{679DB07A-C124-7344-8A5C-948694208695}" sibTransId="{E3065D56-0821-A44D-B73D-B6CDE3FEAF02}"/>
    <dgm:cxn modelId="{BC134B5F-EDD2-2F43-A2D4-93839F8ED0FB}" type="presOf" srcId="{BB95E82E-EDA6-824C-9865-5E2A036421DE}" destId="{D7FBF790-37DB-924B-B917-5D4F22EAC796}" srcOrd="0" destOrd="1" presId="urn:microsoft.com/office/officeart/2005/8/layout/chevron2"/>
    <dgm:cxn modelId="{4CF00C31-5A86-1B49-8869-F5D9244FC033}" srcId="{D18E0C30-E2AD-E94F-815B-A2E6A2B5D19B}" destId="{990E6E26-05D0-B44A-B3DE-A129A59AFDEA}" srcOrd="2" destOrd="0" parTransId="{BE851518-F808-0D4E-A068-491906A68DED}" sibTransId="{DC6D62E4-56E3-DE4C-A6BB-D66D77C38C61}"/>
    <dgm:cxn modelId="{06939774-1616-D247-A1A1-35F50A820FB1}" srcId="{D18E0C30-E2AD-E94F-815B-A2E6A2B5D19B}" destId="{1BDDE871-3DB4-E24F-AB33-90F12561E397}" srcOrd="1" destOrd="0" parTransId="{1AC4A81E-C88A-B642-A4EF-AC54AF67CCD2}" sibTransId="{661C14FF-6CCD-774D-8686-9A5B3CBB15D8}"/>
    <dgm:cxn modelId="{86FAFBE7-D076-AD4F-907A-F7CB368893BC}" type="presOf" srcId="{3A025966-D6FA-204E-A5A6-7BCE020EB9A2}" destId="{D7FBF790-37DB-924B-B917-5D4F22EAC796}" srcOrd="0" destOrd="0" presId="urn:microsoft.com/office/officeart/2005/8/layout/chevron2"/>
    <dgm:cxn modelId="{F0568859-391A-F740-98D2-3494940AF807}" type="presOf" srcId="{B9039CAF-04E1-9C47-B8C0-1A575BF6B69E}" destId="{29CE60A6-BEB5-774B-84CC-9FB065D585A2}" srcOrd="0" destOrd="0" presId="urn:microsoft.com/office/officeart/2005/8/layout/chevron2"/>
    <dgm:cxn modelId="{3121E480-0FB4-CE4B-BA77-51568CEE94FA}" type="presOf" srcId="{9AB07C84-C7B7-9944-B16B-A141F0C15FC9}" destId="{D7FBF790-37DB-924B-B917-5D4F22EAC796}" srcOrd="0" destOrd="3" presId="urn:microsoft.com/office/officeart/2005/8/layout/chevron2"/>
    <dgm:cxn modelId="{AF2CBACB-7956-BE4F-8A0F-5314A15B7088}" type="presOf" srcId="{EE988965-9CE9-E64D-9A14-DF1F23EB8851}" destId="{2A843A28-B547-C549-A582-2B55AAAEC910}" srcOrd="0" destOrd="1" presId="urn:microsoft.com/office/officeart/2005/8/layout/chevron2"/>
    <dgm:cxn modelId="{E0224433-6AEF-2849-99C6-C49405C2D917}" srcId="{B9039CAF-04E1-9C47-B8C0-1A575BF6B69E}" destId="{9AB07C84-C7B7-9944-B16B-A141F0C15FC9}" srcOrd="3" destOrd="0" parTransId="{E6A577C0-5F64-AE40-92FA-4938A5D9F2C1}" sibTransId="{B190DA16-8425-B84D-8A82-9ED890F60230}"/>
    <dgm:cxn modelId="{53A2FDF6-8066-DE48-97F7-9F66085C1BCC}" srcId="{B276B9B8-CF01-B04E-B32C-F89F1C7139A6}" destId="{D18E0C30-E2AD-E94F-815B-A2E6A2B5D19B}" srcOrd="1" destOrd="0" parTransId="{49433F60-7341-8240-834A-7348D2E28659}" sibTransId="{90C7EFB4-3CFD-4F41-82CF-EF4F4A8073AF}"/>
    <dgm:cxn modelId="{1B6340EF-C56E-5C48-ACEA-96D8364E7E50}" srcId="{B9039CAF-04E1-9C47-B8C0-1A575BF6B69E}" destId="{BB95E82E-EDA6-824C-9865-5E2A036421DE}" srcOrd="1" destOrd="0" parTransId="{3ABBF2BF-F6C5-AC44-B102-35B4B6516FF3}" sibTransId="{D7EB0C2E-4605-454F-BA24-CEA7FB790A40}"/>
    <dgm:cxn modelId="{81DC4778-2666-0E45-9337-B33F324C4BE0}" srcId="{B276B9B8-CF01-B04E-B32C-F89F1C7139A6}" destId="{B9039CAF-04E1-9C47-B8C0-1A575BF6B69E}" srcOrd="2" destOrd="0" parTransId="{F28E8683-9D19-FF43-8FD0-5ECB11571357}" sibTransId="{35F23705-4C80-1B49-9F24-EAD873BD16EB}"/>
    <dgm:cxn modelId="{1DA13A3B-1A3E-CA40-B907-EAE8D40BD81D}" type="presOf" srcId="{B276B9B8-CF01-B04E-B32C-F89F1C7139A6}" destId="{B126B8E4-28F7-4F48-A3CC-17653D00AD9F}" srcOrd="0" destOrd="0" presId="urn:microsoft.com/office/officeart/2005/8/layout/chevron2"/>
    <dgm:cxn modelId="{CE1247FA-E8CD-D043-B6FF-D105C1AC8B51}" type="presOf" srcId="{1BDDE871-3DB4-E24F-AB33-90F12561E397}" destId="{EA843668-3CE0-8E47-81DC-79E8D18C5CF0}" srcOrd="0" destOrd="1" presId="urn:microsoft.com/office/officeart/2005/8/layout/chevron2"/>
    <dgm:cxn modelId="{F3633E5F-F198-7041-8A11-0CB226CE9C88}" type="presOf" srcId="{832AB1BA-77C2-BF48-9776-BD04E5FA80D3}" destId="{D7FBF790-37DB-924B-B917-5D4F22EAC796}" srcOrd="0" destOrd="2" presId="urn:microsoft.com/office/officeart/2005/8/layout/chevron2"/>
    <dgm:cxn modelId="{5E6F4CDC-7152-5045-828C-C64DC1B04767}" srcId="{B276B9B8-CF01-B04E-B32C-F89F1C7139A6}" destId="{A08B1846-59C6-FB42-AD8B-CAA6CA83AE04}" srcOrd="0" destOrd="0" parTransId="{B176C4A9-D53E-284D-B282-45B166FF0F22}" sibTransId="{7835C3C6-A680-9B4C-BABD-56DE8E6C5290}"/>
    <dgm:cxn modelId="{75FA4A33-1B80-F844-80D8-A4A076171A3D}" srcId="{B9039CAF-04E1-9C47-B8C0-1A575BF6B69E}" destId="{3A025966-D6FA-204E-A5A6-7BCE020EB9A2}" srcOrd="0" destOrd="0" parTransId="{E639493B-9E86-7143-A298-8E0393096E23}" sibTransId="{D160C815-FCDC-8344-B8A7-66D20AD55C66}"/>
    <dgm:cxn modelId="{ECF705F4-A61C-3D48-BA70-6777934A277F}" type="presOf" srcId="{D18E0C30-E2AD-E94F-815B-A2E6A2B5D19B}" destId="{DBDDF102-560D-794F-8A9E-03DC3A1CC269}" srcOrd="0" destOrd="0" presId="urn:microsoft.com/office/officeart/2005/8/layout/chevron2"/>
    <dgm:cxn modelId="{0040BED3-A34E-6F41-A249-C33E5B64339B}" type="presOf" srcId="{D8092352-51FB-A84D-8435-E76469536FC3}" destId="{2A843A28-B547-C549-A582-2B55AAAEC910}" srcOrd="0" destOrd="0" presId="urn:microsoft.com/office/officeart/2005/8/layout/chevron2"/>
    <dgm:cxn modelId="{F57DA79D-A6B0-BE47-874C-C690591B7093}" type="presOf" srcId="{A08B1846-59C6-FB42-AD8B-CAA6CA83AE04}" destId="{22A9673A-25F4-AA42-855B-C9888FF8BBA2}" srcOrd="0" destOrd="0" presId="urn:microsoft.com/office/officeart/2005/8/layout/chevron2"/>
    <dgm:cxn modelId="{D9ED3A62-8598-984D-9B1F-F0889838C402}" type="presOf" srcId="{8BE165D8-AB23-C942-AD68-31579799FBFC}" destId="{EA843668-3CE0-8E47-81DC-79E8D18C5CF0}" srcOrd="0" destOrd="0" presId="urn:microsoft.com/office/officeart/2005/8/layout/chevron2"/>
    <dgm:cxn modelId="{22A205DF-A2CC-4743-8D32-403C3D1979A6}" srcId="{D18E0C30-E2AD-E94F-815B-A2E6A2B5D19B}" destId="{8BE165D8-AB23-C942-AD68-31579799FBFC}" srcOrd="0" destOrd="0" parTransId="{11199C8D-6B7E-2C44-8BBB-8C4A2BFC4E3D}" sibTransId="{D563A8A4-11F1-3243-B5CA-AF5DAA0A50D8}"/>
    <dgm:cxn modelId="{84E50A63-2A5F-4A41-A97B-F1FBFC2F623D}" srcId="{A08B1846-59C6-FB42-AD8B-CAA6CA83AE04}" destId="{D8092352-51FB-A84D-8435-E76469536FC3}" srcOrd="0" destOrd="0" parTransId="{CB803561-29E6-924C-8D10-716BC9A14704}" sibTransId="{C6D4AC8C-7B26-7D41-A196-558D7650FD49}"/>
    <dgm:cxn modelId="{1376A525-F63F-814A-A377-4ADE9B26C943}" srcId="{B9039CAF-04E1-9C47-B8C0-1A575BF6B69E}" destId="{832AB1BA-77C2-BF48-9776-BD04E5FA80D3}" srcOrd="2" destOrd="0" parTransId="{FC3A84EA-D107-7149-BC2B-595F95371CB5}" sibTransId="{67591A67-235F-8543-8616-E2770655D9C4}"/>
    <dgm:cxn modelId="{EC105101-5560-224A-92F5-C4329B955EAE}" type="presParOf" srcId="{B126B8E4-28F7-4F48-A3CC-17653D00AD9F}" destId="{C8E40EE5-47F7-0A4D-8F9C-79667AC9668B}" srcOrd="0" destOrd="0" presId="urn:microsoft.com/office/officeart/2005/8/layout/chevron2"/>
    <dgm:cxn modelId="{062B3960-1107-5449-A6EE-51E4B886A428}" type="presParOf" srcId="{C8E40EE5-47F7-0A4D-8F9C-79667AC9668B}" destId="{22A9673A-25F4-AA42-855B-C9888FF8BBA2}" srcOrd="0" destOrd="0" presId="urn:microsoft.com/office/officeart/2005/8/layout/chevron2"/>
    <dgm:cxn modelId="{A7A1039B-E25A-BB47-B5FC-457989EEF241}" type="presParOf" srcId="{C8E40EE5-47F7-0A4D-8F9C-79667AC9668B}" destId="{2A843A28-B547-C549-A582-2B55AAAEC910}" srcOrd="1" destOrd="0" presId="urn:microsoft.com/office/officeart/2005/8/layout/chevron2"/>
    <dgm:cxn modelId="{9B223965-5547-114D-B575-B7C82392107E}" type="presParOf" srcId="{B126B8E4-28F7-4F48-A3CC-17653D00AD9F}" destId="{D1EC021B-F955-C94D-A9D5-F93DA2BC660D}" srcOrd="1" destOrd="0" presId="urn:microsoft.com/office/officeart/2005/8/layout/chevron2"/>
    <dgm:cxn modelId="{292997C8-309E-C740-B68E-F82A26F913CD}" type="presParOf" srcId="{B126B8E4-28F7-4F48-A3CC-17653D00AD9F}" destId="{BD0B79A9-AC31-D249-A185-862AEDD02CBA}" srcOrd="2" destOrd="0" presId="urn:microsoft.com/office/officeart/2005/8/layout/chevron2"/>
    <dgm:cxn modelId="{348DF487-5CFF-7B40-A5E8-1DAF83402518}" type="presParOf" srcId="{BD0B79A9-AC31-D249-A185-862AEDD02CBA}" destId="{DBDDF102-560D-794F-8A9E-03DC3A1CC269}" srcOrd="0" destOrd="0" presId="urn:microsoft.com/office/officeart/2005/8/layout/chevron2"/>
    <dgm:cxn modelId="{E2309512-EE95-5C4A-BBBA-722AFC6C7D7A}" type="presParOf" srcId="{BD0B79A9-AC31-D249-A185-862AEDD02CBA}" destId="{EA843668-3CE0-8E47-81DC-79E8D18C5CF0}" srcOrd="1" destOrd="0" presId="urn:microsoft.com/office/officeart/2005/8/layout/chevron2"/>
    <dgm:cxn modelId="{C20E19AB-5633-A348-B242-654157DE7D64}" type="presParOf" srcId="{B126B8E4-28F7-4F48-A3CC-17653D00AD9F}" destId="{67B696E9-F670-2D43-9D8C-71842DBE1925}" srcOrd="3" destOrd="0" presId="urn:microsoft.com/office/officeart/2005/8/layout/chevron2"/>
    <dgm:cxn modelId="{94CFF69C-C900-6848-A263-C49124F334F1}" type="presParOf" srcId="{B126B8E4-28F7-4F48-A3CC-17653D00AD9F}" destId="{9ABB8B82-EE15-4C46-9208-25721CBC45D5}" srcOrd="4" destOrd="0" presId="urn:microsoft.com/office/officeart/2005/8/layout/chevron2"/>
    <dgm:cxn modelId="{01EF981D-4D6F-904F-AE08-3C3C1D87432D}" type="presParOf" srcId="{9ABB8B82-EE15-4C46-9208-25721CBC45D5}" destId="{29CE60A6-BEB5-774B-84CC-9FB065D585A2}" srcOrd="0" destOrd="0" presId="urn:microsoft.com/office/officeart/2005/8/layout/chevron2"/>
    <dgm:cxn modelId="{529D3A64-2C9E-6347-8C0E-3F50DEF351A7}" type="presParOf" srcId="{9ABB8B82-EE15-4C46-9208-25721CBC45D5}" destId="{D7FBF790-37DB-924B-B917-5D4F22EAC7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CDE41-CF44-224A-8CE1-548664290BFA}">
      <dsp:nvSpPr>
        <dsp:cNvPr id="0" name=""/>
        <dsp:cNvSpPr/>
      </dsp:nvSpPr>
      <dsp:spPr>
        <a:xfrm>
          <a:off x="1174699" y="2412882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Sciences</a:t>
          </a:r>
          <a:endParaRPr lang="en-US" sz="1700" kern="1200" dirty="0"/>
        </a:p>
      </dsp:txBody>
      <dsp:txXfrm>
        <a:off x="1389000" y="2596835"/>
        <a:ext cx="955190" cy="819919"/>
      </dsp:txXfrm>
    </dsp:sp>
    <dsp:sp modelId="{458AD8AA-9987-B24E-8FEA-39F4818997DF}">
      <dsp:nvSpPr>
        <dsp:cNvPr id="0" name=""/>
        <dsp:cNvSpPr/>
      </dsp:nvSpPr>
      <dsp:spPr>
        <a:xfrm>
          <a:off x="1217980" y="2937772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E26A8-BFCD-5945-9139-6EE55C3E20B5}">
      <dsp:nvSpPr>
        <dsp:cNvPr id="0" name=""/>
        <dsp:cNvSpPr/>
      </dsp:nvSpPr>
      <dsp:spPr>
        <a:xfrm>
          <a:off x="0" y="1767202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2C7F4C-3F6D-2643-B58A-56832A184386}">
      <dsp:nvSpPr>
        <dsp:cNvPr id="0" name=""/>
        <dsp:cNvSpPr/>
      </dsp:nvSpPr>
      <dsp:spPr>
        <a:xfrm>
          <a:off x="936955" y="2790313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26151C-78BD-174F-B747-CBEA46FBA728}">
      <dsp:nvSpPr>
        <dsp:cNvPr id="0" name=""/>
        <dsp:cNvSpPr/>
      </dsp:nvSpPr>
      <dsp:spPr>
        <a:xfrm>
          <a:off x="2348179" y="1758103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Medical and Health Sciences</a:t>
          </a:r>
          <a:endParaRPr lang="en-US" sz="1700" kern="1200" dirty="0"/>
        </a:p>
      </dsp:txBody>
      <dsp:txXfrm>
        <a:off x="2562480" y="1942056"/>
        <a:ext cx="955190" cy="819919"/>
      </dsp:txXfrm>
    </dsp:sp>
    <dsp:sp modelId="{6536F3E1-A161-2546-9837-42206DBA7523}">
      <dsp:nvSpPr>
        <dsp:cNvPr id="0" name=""/>
        <dsp:cNvSpPr/>
      </dsp:nvSpPr>
      <dsp:spPr>
        <a:xfrm>
          <a:off x="3296107" y="277996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214362"/>
              <a:satOff val="-4823"/>
              <a:lumOff val="-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DBF283-975E-B045-A90B-2B40E816D54A}">
      <dsp:nvSpPr>
        <dsp:cNvPr id="0" name=""/>
        <dsp:cNvSpPr/>
      </dsp:nvSpPr>
      <dsp:spPr>
        <a:xfrm>
          <a:off x="3527755" y="2410999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578E24-6D6A-074D-A016-E122BC5FE01E}">
      <dsp:nvSpPr>
        <dsp:cNvPr id="0" name=""/>
        <dsp:cNvSpPr/>
      </dsp:nvSpPr>
      <dsp:spPr>
        <a:xfrm>
          <a:off x="3559454" y="2943105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821542"/>
              <a:satOff val="-7234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82C70E-0B98-6E43-B300-24A2CB81E82D}">
      <dsp:nvSpPr>
        <dsp:cNvPr id="0" name=""/>
        <dsp:cNvSpPr/>
      </dsp:nvSpPr>
      <dsp:spPr>
        <a:xfrm>
          <a:off x="1174699" y="1118070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Physical Sciences</a:t>
          </a:r>
          <a:endParaRPr lang="en-US" sz="1700" kern="1200" dirty="0"/>
        </a:p>
      </dsp:txBody>
      <dsp:txXfrm>
        <a:off x="1389000" y="1302023"/>
        <a:ext cx="955190" cy="819919"/>
      </dsp:txXfrm>
    </dsp:sp>
    <dsp:sp modelId="{9B99521F-9E36-EC47-89F2-CDCF1923D92A}">
      <dsp:nvSpPr>
        <dsp:cNvPr id="0" name=""/>
        <dsp:cNvSpPr/>
      </dsp:nvSpPr>
      <dsp:spPr>
        <a:xfrm>
          <a:off x="2116531" y="1142542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428724"/>
              <a:satOff val="-9646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C40021-6BF6-BF49-893A-B94EC7E17562}">
      <dsp:nvSpPr>
        <dsp:cNvPr id="0" name=""/>
        <dsp:cNvSpPr/>
      </dsp:nvSpPr>
      <dsp:spPr>
        <a:xfrm>
          <a:off x="2348179" y="463291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72E101-C73F-3741-840D-B5C9C6B7664E}">
      <dsp:nvSpPr>
        <dsp:cNvPr id="0" name=""/>
        <dsp:cNvSpPr/>
      </dsp:nvSpPr>
      <dsp:spPr>
        <a:xfrm>
          <a:off x="2379878" y="98975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035904"/>
              <a:satOff val="-12057"/>
              <a:lumOff val="-19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D54132-B6E0-4D4D-AD61-A76F51D000EC}">
      <dsp:nvSpPr>
        <dsp:cNvPr id="0" name=""/>
        <dsp:cNvSpPr/>
      </dsp:nvSpPr>
      <dsp:spPr>
        <a:xfrm>
          <a:off x="3527755" y="1116188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Natural Sciences</a:t>
          </a:r>
          <a:endParaRPr lang="en-US" sz="1700" kern="1200" dirty="0"/>
        </a:p>
      </dsp:txBody>
      <dsp:txXfrm>
        <a:off x="3742056" y="1300141"/>
        <a:ext cx="955190" cy="819919"/>
      </dsp:txXfrm>
    </dsp:sp>
    <dsp:sp modelId="{87B55B65-29C3-694E-9C47-72EC4556448D}">
      <dsp:nvSpPr>
        <dsp:cNvPr id="0" name=""/>
        <dsp:cNvSpPr/>
      </dsp:nvSpPr>
      <dsp:spPr>
        <a:xfrm>
          <a:off x="4717694" y="164045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643085"/>
              <a:satOff val="-14469"/>
              <a:lumOff val="-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B38355-9EA0-DF44-8ED4-19540121041F}">
      <dsp:nvSpPr>
        <dsp:cNvPr id="0" name=""/>
        <dsp:cNvSpPr/>
      </dsp:nvSpPr>
      <dsp:spPr>
        <a:xfrm>
          <a:off x="4712208" y="1769084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C03775-EC86-2D47-82DB-0A92DDEEB737}">
      <dsp:nvSpPr>
        <dsp:cNvPr id="0" name=""/>
        <dsp:cNvSpPr/>
      </dsp:nvSpPr>
      <dsp:spPr>
        <a:xfrm>
          <a:off x="4991404" y="1790105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8DBA7-ED33-1C4F-9B1D-FBCDB3999984}">
      <dsp:nvSpPr>
        <dsp:cNvPr id="0" name=""/>
        <dsp:cNvSpPr/>
      </dsp:nvSpPr>
      <dsp:spPr>
        <a:xfrm rot="5400000">
          <a:off x="-258024" y="262722"/>
          <a:ext cx="1720165" cy="1204115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Engagement Plan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2" y="606755"/>
        <a:ext cx="1204115" cy="516050"/>
      </dsp:txXfrm>
    </dsp:sp>
    <dsp:sp modelId="{7054495E-3F40-3E41-8B61-8D5A87F1149B}">
      <dsp:nvSpPr>
        <dsp:cNvPr id="0" name=""/>
        <dsp:cNvSpPr/>
      </dsp:nvSpPr>
      <dsp:spPr>
        <a:xfrm rot="5400000">
          <a:off x="4255141" y="-3046327"/>
          <a:ext cx="1118695" cy="7220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Revised plan for engagement with Research Infrastructures and two additional competence </a:t>
          </a:r>
          <a:r>
            <a:rPr lang="en-US" sz="1800" kern="1200" dirty="0" err="1" smtClean="0">
              <a:solidFill>
                <a:schemeClr val="tx1"/>
              </a:solidFill>
            </a:rPr>
            <a:t>centres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ESA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Research Collaborations or Tool/VRE providers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1204116" y="59308"/>
        <a:ext cx="7166136" cy="1009475"/>
      </dsp:txXfrm>
    </dsp:sp>
    <dsp:sp modelId="{694ED591-49BA-AF48-9374-6031AD4C32D1}">
      <dsp:nvSpPr>
        <dsp:cNvPr id="0" name=""/>
        <dsp:cNvSpPr/>
      </dsp:nvSpPr>
      <dsp:spPr>
        <a:xfrm rot="5400000">
          <a:off x="-258024" y="1790304"/>
          <a:ext cx="1720165" cy="1204115"/>
        </a:xfrm>
        <a:prstGeom prst="chevron">
          <a:avLst/>
        </a:prstGeom>
        <a:solidFill>
          <a:schemeClr val="accent3">
            <a:shade val="80000"/>
            <a:hueOff val="109453"/>
            <a:satOff val="-716"/>
            <a:lumOff val="122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EGI Strategy 2020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2" y="2134337"/>
        <a:ext cx="1204115" cy="516050"/>
      </dsp:txXfrm>
    </dsp:sp>
    <dsp:sp modelId="{2CCDE497-6FC9-2746-B585-703F9D414443}">
      <dsp:nvSpPr>
        <dsp:cNvPr id="0" name=""/>
        <dsp:cNvSpPr/>
      </dsp:nvSpPr>
      <dsp:spPr>
        <a:xfrm rot="5400000">
          <a:off x="4255435" y="-1519039"/>
          <a:ext cx="1118107" cy="7220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Update of EGI Strategy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Definition of implementation actions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1204116" y="1586861"/>
        <a:ext cx="7166165" cy="1008945"/>
      </dsp:txXfrm>
    </dsp:sp>
    <dsp:sp modelId="{BDC1475C-7FE1-DF4E-BF48-7961235FF5F5}">
      <dsp:nvSpPr>
        <dsp:cNvPr id="0" name=""/>
        <dsp:cNvSpPr/>
      </dsp:nvSpPr>
      <dsp:spPr>
        <a:xfrm rot="5400000">
          <a:off x="-258024" y="3317886"/>
          <a:ext cx="1720165" cy="1204115"/>
        </a:xfrm>
        <a:prstGeom prst="chevron">
          <a:avLst/>
        </a:prstGeom>
        <a:solidFill>
          <a:schemeClr val="accent3">
            <a:shade val="80000"/>
            <a:hueOff val="218906"/>
            <a:satOff val="-1431"/>
            <a:lumOff val="245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EOSC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2" y="3661919"/>
        <a:ext cx="1204115" cy="516050"/>
      </dsp:txXfrm>
    </dsp:sp>
    <dsp:sp modelId="{704BCB62-FAF2-E040-B83D-CDEDA74D7222}">
      <dsp:nvSpPr>
        <dsp:cNvPr id="0" name=""/>
        <dsp:cNvSpPr/>
      </dsp:nvSpPr>
      <dsp:spPr>
        <a:xfrm rot="5400000">
          <a:off x="4255435" y="8542"/>
          <a:ext cx="1118107" cy="7220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Engagement with EOSC Science Demonstrators (</a:t>
          </a:r>
          <a:r>
            <a:rPr lang="en-US" sz="1800" kern="1200" dirty="0" err="1" smtClean="0">
              <a:solidFill>
                <a:schemeClr val="tx1"/>
              </a:solidFill>
            </a:rPr>
            <a:t>EOSCpilot</a:t>
          </a:r>
          <a:r>
            <a:rPr lang="en-US" sz="1800" kern="1200" dirty="0" smtClean="0">
              <a:solidFill>
                <a:schemeClr val="tx1"/>
              </a:solidFill>
            </a:rPr>
            <a:t> project)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Piloting of EGI services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1204116" y="3114443"/>
        <a:ext cx="7166165" cy="10089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8DBA7-ED33-1C4F-9B1D-FBCDB3999984}">
      <dsp:nvSpPr>
        <dsp:cNvPr id="0" name=""/>
        <dsp:cNvSpPr/>
      </dsp:nvSpPr>
      <dsp:spPr>
        <a:xfrm rot="5400000">
          <a:off x="-379880" y="381470"/>
          <a:ext cx="2532539" cy="1772777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Open Science</a:t>
          </a:r>
          <a:endParaRPr lang="en-US" sz="1800" kern="1200" dirty="0"/>
        </a:p>
      </dsp:txBody>
      <dsp:txXfrm rot="-5400000">
        <a:off x="2" y="887978"/>
        <a:ext cx="1772777" cy="759762"/>
      </dsp:txXfrm>
    </dsp:sp>
    <dsp:sp modelId="{7054495E-3F40-3E41-8B61-8D5A87F1149B}">
      <dsp:nvSpPr>
        <dsp:cNvPr id="0" name=""/>
        <dsp:cNvSpPr/>
      </dsp:nvSpPr>
      <dsp:spPr>
        <a:xfrm rot="5400000">
          <a:off x="4275744" y="-2501377"/>
          <a:ext cx="1646150" cy="6652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Contribution to the Open Science </a:t>
          </a:r>
          <a:r>
            <a:rPr lang="en-US" sz="1800" kern="1200" smtClean="0"/>
            <a:t>Policy Platform (OSPP)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Paper on EOSC Governance</a:t>
          </a:r>
          <a:endParaRPr lang="en-US" sz="1800" kern="1200" dirty="0"/>
        </a:p>
      </dsp:txBody>
      <dsp:txXfrm rot="-5400000">
        <a:off x="1772777" y="81948"/>
        <a:ext cx="6571726" cy="1485434"/>
      </dsp:txXfrm>
    </dsp:sp>
    <dsp:sp modelId="{694ED591-49BA-AF48-9374-6031AD4C32D1}">
      <dsp:nvSpPr>
        <dsp:cNvPr id="0" name=""/>
        <dsp:cNvSpPr/>
      </dsp:nvSpPr>
      <dsp:spPr>
        <a:xfrm rot="5400000">
          <a:off x="-379880" y="2630476"/>
          <a:ext cx="2532539" cy="1772777"/>
        </a:xfrm>
        <a:prstGeom prst="chevron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EOSC</a:t>
          </a:r>
          <a:endParaRPr lang="en-US" sz="1800" kern="1200" dirty="0"/>
        </a:p>
      </dsp:txBody>
      <dsp:txXfrm rot="-5400000">
        <a:off x="2" y="3136984"/>
        <a:ext cx="1772777" cy="759762"/>
      </dsp:txXfrm>
    </dsp:sp>
    <dsp:sp modelId="{2CCDE497-6FC9-2746-B585-703F9D414443}">
      <dsp:nvSpPr>
        <dsp:cNvPr id="0" name=""/>
        <dsp:cNvSpPr/>
      </dsp:nvSpPr>
      <dsp:spPr>
        <a:xfrm rot="5400000">
          <a:off x="4275744" y="-252370"/>
          <a:ext cx="1646150" cy="6652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Contribution of EOSC Stakeholders Forum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Input to EOSC Declaration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Definition of EGI contribution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EOSC vision implementation: EOSC-hub project proposal</a:t>
          </a:r>
          <a:endParaRPr lang="en-US" sz="1800" kern="1200" dirty="0"/>
        </a:p>
      </dsp:txBody>
      <dsp:txXfrm rot="-5400000">
        <a:off x="1772777" y="2330955"/>
        <a:ext cx="6571726" cy="14854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FD7E5-E628-3348-A6F5-609F83A4744B}">
      <dsp:nvSpPr>
        <dsp:cNvPr id="0" name=""/>
        <dsp:cNvSpPr/>
      </dsp:nvSpPr>
      <dsp:spPr>
        <a:xfrm>
          <a:off x="631870" y="0"/>
          <a:ext cx="7161195" cy="468052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2DFF4D-BA62-6A4C-841A-E6F30E2F9AA5}">
      <dsp:nvSpPr>
        <dsp:cNvPr id="0" name=""/>
        <dsp:cNvSpPr/>
      </dsp:nvSpPr>
      <dsp:spPr>
        <a:xfrm>
          <a:off x="4216" y="1404156"/>
          <a:ext cx="2028072" cy="187220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Training on dissemination and exploitation</a:t>
          </a:r>
          <a:endParaRPr lang="en-US" sz="2200" kern="1200" dirty="0"/>
        </a:p>
      </dsp:txBody>
      <dsp:txXfrm>
        <a:off x="95610" y="1495550"/>
        <a:ext cx="1845284" cy="1689420"/>
      </dsp:txXfrm>
    </dsp:sp>
    <dsp:sp modelId="{F24B9BE1-6CB0-104D-AD99-4B5F8624294F}">
      <dsp:nvSpPr>
        <dsp:cNvPr id="0" name=""/>
        <dsp:cNvSpPr/>
      </dsp:nvSpPr>
      <dsp:spPr>
        <a:xfrm>
          <a:off x="2133693" y="1404156"/>
          <a:ext cx="2028072" cy="1872208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Regular interviews with WP </a:t>
          </a:r>
          <a:r>
            <a:rPr lang="en-US" sz="2200" kern="1200" dirty="0" smtClean="0"/>
            <a:t>personnel, </a:t>
          </a:r>
          <a:r>
            <a:rPr lang="en-US" sz="2200" kern="1200" dirty="0" err="1" smtClean="0"/>
            <a:t>Delierables</a:t>
          </a:r>
          <a:endParaRPr lang="en-US" sz="2200" kern="1200" dirty="0"/>
        </a:p>
      </dsp:txBody>
      <dsp:txXfrm>
        <a:off x="2225087" y="1495550"/>
        <a:ext cx="1845284" cy="1689420"/>
      </dsp:txXfrm>
    </dsp:sp>
    <dsp:sp modelId="{0B3C5BBE-0C05-994F-B600-0C5C805E7ACD}">
      <dsp:nvSpPr>
        <dsp:cNvPr id="0" name=""/>
        <dsp:cNvSpPr/>
      </dsp:nvSpPr>
      <dsp:spPr>
        <a:xfrm>
          <a:off x="4263169" y="1404156"/>
          <a:ext cx="2028072" cy="1872208"/>
        </a:xfrm>
        <a:prstGeom prst="roundRect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4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Selection of exploitable results</a:t>
          </a:r>
          <a:endParaRPr lang="en-US" sz="2200" kern="1200" dirty="0"/>
        </a:p>
      </dsp:txBody>
      <dsp:txXfrm>
        <a:off x="4354563" y="1495550"/>
        <a:ext cx="1845284" cy="1689420"/>
      </dsp:txXfrm>
    </dsp:sp>
    <dsp:sp modelId="{1DFFE617-D105-6240-B7EF-0AEADA671150}">
      <dsp:nvSpPr>
        <dsp:cNvPr id="0" name=""/>
        <dsp:cNvSpPr/>
      </dsp:nvSpPr>
      <dsp:spPr>
        <a:xfrm>
          <a:off x="6392646" y="1404156"/>
          <a:ext cx="2028072" cy="1872208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Definition of dissemination and exploitation plans</a:t>
          </a:r>
          <a:endParaRPr lang="en-US" sz="2200" kern="1200" dirty="0"/>
        </a:p>
      </dsp:txBody>
      <dsp:txXfrm>
        <a:off x="6484040" y="1495550"/>
        <a:ext cx="1845284" cy="16894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8B019-F68A-F64B-8645-9374BD9B0B10}">
      <dsp:nvSpPr>
        <dsp:cNvPr id="0" name=""/>
        <dsp:cNvSpPr/>
      </dsp:nvSpPr>
      <dsp:spPr>
        <a:xfrm>
          <a:off x="1523" y="366837"/>
          <a:ext cx="3071309" cy="12285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Identification</a:t>
          </a:r>
          <a:endParaRPr lang="en-US" sz="2000" kern="1200" dirty="0"/>
        </a:p>
      </dsp:txBody>
      <dsp:txXfrm>
        <a:off x="615785" y="366837"/>
        <a:ext cx="1842786" cy="1228523"/>
      </dsp:txXfrm>
    </dsp:sp>
    <dsp:sp modelId="{F353EA48-6D29-F145-9355-22B37288F2BF}">
      <dsp:nvSpPr>
        <dsp:cNvPr id="0" name=""/>
        <dsp:cNvSpPr/>
      </dsp:nvSpPr>
      <dsp:spPr>
        <a:xfrm>
          <a:off x="1523" y="1748927"/>
          <a:ext cx="2457047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Identify relevance for Project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Identify relevance for Policy domains as EOSC</a:t>
          </a:r>
        </a:p>
      </dsp:txBody>
      <dsp:txXfrm>
        <a:off x="1523" y="1748927"/>
        <a:ext cx="2457047" cy="1170000"/>
      </dsp:txXfrm>
    </dsp:sp>
    <dsp:sp modelId="{05491E0E-DB54-5743-8D69-DFBB1584F985}">
      <dsp:nvSpPr>
        <dsp:cNvPr id="0" name=""/>
        <dsp:cNvSpPr/>
      </dsp:nvSpPr>
      <dsp:spPr>
        <a:xfrm>
          <a:off x="2856833" y="366837"/>
          <a:ext cx="3071309" cy="1228523"/>
        </a:xfrm>
        <a:prstGeom prst="chevron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Characterization</a:t>
          </a:r>
          <a:endParaRPr lang="en-US" sz="2000" kern="1200" dirty="0"/>
        </a:p>
      </dsp:txBody>
      <dsp:txXfrm>
        <a:off x="3471095" y="366837"/>
        <a:ext cx="1842786" cy="1228523"/>
      </dsp:txXfrm>
    </dsp:sp>
    <dsp:sp modelId="{6B714FFB-1B8F-6C46-BF39-52C3DD079583}">
      <dsp:nvSpPr>
        <dsp:cNvPr id="0" name=""/>
        <dsp:cNvSpPr/>
      </dsp:nvSpPr>
      <dsp:spPr>
        <a:xfrm>
          <a:off x="2856833" y="1748927"/>
          <a:ext cx="2457047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Aggregation of project results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Analysis of </a:t>
          </a:r>
          <a:r>
            <a:rPr lang="en-US" sz="1800" kern="1200" dirty="0" smtClean="0"/>
            <a:t>exploitation potential</a:t>
          </a:r>
          <a:endParaRPr lang="en-US" sz="1800" kern="1200" dirty="0"/>
        </a:p>
      </dsp:txBody>
      <dsp:txXfrm>
        <a:off x="2856833" y="1748927"/>
        <a:ext cx="2457047" cy="1170000"/>
      </dsp:txXfrm>
    </dsp:sp>
    <dsp:sp modelId="{16B23EC2-9DCC-944D-92A4-798EB0603E06}">
      <dsp:nvSpPr>
        <dsp:cNvPr id="0" name=""/>
        <dsp:cNvSpPr/>
      </dsp:nvSpPr>
      <dsp:spPr>
        <a:xfrm>
          <a:off x="5712142" y="366837"/>
          <a:ext cx="3071309" cy="1228523"/>
        </a:xfrm>
        <a:prstGeom prst="chevron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Prioritization</a:t>
          </a:r>
          <a:endParaRPr lang="en-US" sz="2000" kern="1200" dirty="0"/>
        </a:p>
      </dsp:txBody>
      <dsp:txXfrm>
        <a:off x="6326404" y="366837"/>
        <a:ext cx="1842786" cy="1228523"/>
      </dsp:txXfrm>
    </dsp:sp>
    <dsp:sp modelId="{D103A383-4EB7-4844-A807-44E48246CD88}">
      <dsp:nvSpPr>
        <dsp:cNvPr id="0" name=""/>
        <dsp:cNvSpPr/>
      </dsp:nvSpPr>
      <dsp:spPr>
        <a:xfrm>
          <a:off x="5712142" y="1748927"/>
          <a:ext cx="2457047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Criteria: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Exploitability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Impact area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Impact level</a:t>
          </a:r>
          <a:endParaRPr lang="en-US" sz="1800" kern="1200" dirty="0"/>
        </a:p>
      </dsp:txBody>
      <dsp:txXfrm>
        <a:off x="5712142" y="1748927"/>
        <a:ext cx="2457047" cy="117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9E606-E052-4646-9E20-528ABE81F1BE}">
      <dsp:nvSpPr>
        <dsp:cNvPr id="0" name=""/>
        <dsp:cNvSpPr/>
      </dsp:nvSpPr>
      <dsp:spPr>
        <a:xfrm>
          <a:off x="631870" y="0"/>
          <a:ext cx="7161195" cy="453650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3D7AC0-A228-7649-9A7F-C26F37818407}">
      <dsp:nvSpPr>
        <dsp:cNvPr id="0" name=""/>
        <dsp:cNvSpPr/>
      </dsp:nvSpPr>
      <dsp:spPr>
        <a:xfrm>
          <a:off x="9050" y="1360951"/>
          <a:ext cx="2711776" cy="18146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Training WP/task leaders on dissemination and exploitation</a:t>
          </a:r>
          <a:endParaRPr lang="en-GB" sz="1500" kern="1200"/>
        </a:p>
      </dsp:txBody>
      <dsp:txXfrm>
        <a:off x="97632" y="1449533"/>
        <a:ext cx="2534612" cy="1637437"/>
      </dsp:txXfrm>
    </dsp:sp>
    <dsp:sp modelId="{6393A4EC-CD00-5847-B09B-A5A99AE74CAE}">
      <dsp:nvSpPr>
        <dsp:cNvPr id="0" name=""/>
        <dsp:cNvSpPr/>
      </dsp:nvSpPr>
      <dsp:spPr>
        <a:xfrm>
          <a:off x="2856579" y="1360951"/>
          <a:ext cx="2711776" cy="1814601"/>
        </a:xfrm>
        <a:prstGeom prst="round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Project results were collected periodically through:</a:t>
          </a:r>
          <a:endParaRPr lang="en-GB" sz="15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smtClean="0"/>
            <a:t>Periodic reviews of project outcomes with Work-Package leaders</a:t>
          </a:r>
          <a:endParaRPr lang="en-GB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Analysis of plan for Dissemination and Exploitation of results requested in each deliverable of EGI-Engage</a:t>
          </a:r>
          <a:endParaRPr lang="en-US" sz="1200" kern="1200"/>
        </a:p>
      </dsp:txBody>
      <dsp:txXfrm>
        <a:off x="2945161" y="1449533"/>
        <a:ext cx="2534612" cy="1637437"/>
      </dsp:txXfrm>
    </dsp:sp>
    <dsp:sp modelId="{BF15FCF2-4F36-DD4F-9AED-EB34801031E5}">
      <dsp:nvSpPr>
        <dsp:cNvPr id="0" name=""/>
        <dsp:cNvSpPr/>
      </dsp:nvSpPr>
      <dsp:spPr>
        <a:xfrm>
          <a:off x="5704109" y="1360951"/>
          <a:ext cx="2711776" cy="1814601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Selection of relevant results</a:t>
          </a:r>
          <a:endParaRPr lang="en-US" sz="1500" kern="1200"/>
        </a:p>
      </dsp:txBody>
      <dsp:txXfrm>
        <a:off x="5792691" y="1449533"/>
        <a:ext cx="2534612" cy="16374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5D3EA-2C21-7547-8F94-55EB1D668201}">
      <dsp:nvSpPr>
        <dsp:cNvPr id="0" name=""/>
        <dsp:cNvSpPr/>
      </dsp:nvSpPr>
      <dsp:spPr>
        <a:xfrm>
          <a:off x="0" y="243147"/>
          <a:ext cx="835292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49936" rIns="648280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Describes innovation compared </a:t>
          </a:r>
          <a:r>
            <a:rPr lang="en-GB" sz="1400" kern="1200" dirty="0" smtClean="0"/>
            <a:t>to already existing products/services, and the unique selling point (competitive advantages</a:t>
          </a:r>
          <a:r>
            <a:rPr lang="en-GB" sz="1400" kern="1200" dirty="0" smtClean="0"/>
            <a:t>)</a:t>
          </a:r>
          <a:endParaRPr lang="en-GB" sz="1400" kern="1200" dirty="0"/>
        </a:p>
      </dsp:txBody>
      <dsp:txXfrm>
        <a:off x="0" y="243147"/>
        <a:ext cx="8352928" cy="756000"/>
      </dsp:txXfrm>
    </dsp:sp>
    <dsp:sp modelId="{58B9C63B-FDC9-904D-8FA0-33812F819183}">
      <dsp:nvSpPr>
        <dsp:cNvPr id="0" name=""/>
        <dsp:cNvSpPr/>
      </dsp:nvSpPr>
      <dsp:spPr>
        <a:xfrm>
          <a:off x="417646" y="66027"/>
          <a:ext cx="5847049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Description of the result</a:t>
          </a:r>
          <a:endParaRPr lang="en-GB" sz="1600" kern="1200" dirty="0"/>
        </a:p>
      </dsp:txBody>
      <dsp:txXfrm>
        <a:off x="434939" y="83320"/>
        <a:ext cx="5812463" cy="319654"/>
      </dsp:txXfrm>
    </dsp:sp>
    <dsp:sp modelId="{1D1428E2-4291-6949-BBFC-52A48F3A8BC8}">
      <dsp:nvSpPr>
        <dsp:cNvPr id="0" name=""/>
        <dsp:cNvSpPr/>
      </dsp:nvSpPr>
      <dsp:spPr>
        <a:xfrm>
          <a:off x="0" y="1241067"/>
          <a:ext cx="8352928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3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49936" rIns="648280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Who </a:t>
          </a:r>
          <a:r>
            <a:rPr lang="en-GB" sz="1400" kern="1200" dirty="0" smtClean="0"/>
            <a:t>will use the </a:t>
          </a:r>
          <a:r>
            <a:rPr lang="en-GB" sz="1400" kern="1200" dirty="0" smtClean="0"/>
            <a:t>results</a:t>
          </a:r>
          <a:endParaRPr lang="en-GB" sz="1400" kern="1200" dirty="0"/>
        </a:p>
      </dsp:txBody>
      <dsp:txXfrm>
        <a:off x="0" y="1241067"/>
        <a:ext cx="8352928" cy="548100"/>
      </dsp:txXfrm>
    </dsp:sp>
    <dsp:sp modelId="{0E8DD52E-B561-A941-94DA-6C980D0FFD7F}">
      <dsp:nvSpPr>
        <dsp:cNvPr id="0" name=""/>
        <dsp:cNvSpPr/>
      </dsp:nvSpPr>
      <dsp:spPr>
        <a:xfrm>
          <a:off x="417646" y="1063947"/>
          <a:ext cx="5847049" cy="354240"/>
        </a:xfrm>
        <a:prstGeom prst="roundRect">
          <a:avLst/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3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Target </a:t>
          </a:r>
          <a:r>
            <a:rPr lang="en-GB" sz="1600" kern="1200" dirty="0" smtClean="0"/>
            <a:t>audience </a:t>
          </a:r>
          <a:endParaRPr lang="en-GB" sz="1600" kern="1200" dirty="0"/>
        </a:p>
      </dsp:txBody>
      <dsp:txXfrm>
        <a:off x="434939" y="1081240"/>
        <a:ext cx="5812463" cy="319654"/>
      </dsp:txXfrm>
    </dsp:sp>
    <dsp:sp modelId="{0E272ABD-C697-704C-8360-D34B1D32212E}">
      <dsp:nvSpPr>
        <dsp:cNvPr id="0" name=""/>
        <dsp:cNvSpPr/>
      </dsp:nvSpPr>
      <dsp:spPr>
        <a:xfrm>
          <a:off x="0" y="2031087"/>
          <a:ext cx="8352928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49936" rIns="648280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Type </a:t>
          </a:r>
          <a:r>
            <a:rPr lang="en-GB" sz="1400" kern="1200" dirty="0" smtClean="0"/>
            <a:t>of </a:t>
          </a:r>
          <a:r>
            <a:rPr lang="en-GB" sz="1400" kern="1200" dirty="0" smtClean="0"/>
            <a:t>applicable IP protection</a:t>
          </a:r>
          <a:endParaRPr lang="en-GB" sz="1400" kern="1200" dirty="0"/>
        </a:p>
      </dsp:txBody>
      <dsp:txXfrm>
        <a:off x="0" y="2031087"/>
        <a:ext cx="8352928" cy="548100"/>
      </dsp:txXfrm>
    </dsp:sp>
    <dsp:sp modelId="{E1BFEE46-199D-0448-8FF2-D9FC4E88DC35}">
      <dsp:nvSpPr>
        <dsp:cNvPr id="0" name=""/>
        <dsp:cNvSpPr/>
      </dsp:nvSpPr>
      <dsp:spPr>
        <a:xfrm>
          <a:off x="417646" y="1853967"/>
          <a:ext cx="5847049" cy="354240"/>
        </a:xfrm>
        <a:prstGeom prst="round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Intellectual Property Rights </a:t>
          </a:r>
          <a:r>
            <a:rPr lang="en-GB" sz="1600" kern="1200" dirty="0" smtClean="0"/>
            <a:t>status</a:t>
          </a:r>
          <a:endParaRPr lang="en-GB" sz="1600" kern="1200" dirty="0"/>
        </a:p>
      </dsp:txBody>
      <dsp:txXfrm>
        <a:off x="434939" y="1871260"/>
        <a:ext cx="5812463" cy="319654"/>
      </dsp:txXfrm>
    </dsp:sp>
    <dsp:sp modelId="{548F8F6D-95E2-0B40-9A2A-A65AE69DE649}">
      <dsp:nvSpPr>
        <dsp:cNvPr id="0" name=""/>
        <dsp:cNvSpPr/>
      </dsp:nvSpPr>
      <dsp:spPr>
        <a:xfrm>
          <a:off x="0" y="2821107"/>
          <a:ext cx="8352928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9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49936" rIns="648280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Exploitation </a:t>
          </a:r>
          <a:r>
            <a:rPr lang="en-GB" sz="1400" kern="1200" dirty="0" smtClean="0"/>
            <a:t>type (developing / creating /marketing products /services /processes, in standardisation activities, in </a:t>
          </a:r>
          <a:r>
            <a:rPr lang="en-GB" sz="1400" kern="1200" dirty="0" smtClean="0"/>
            <a:t>other initiatives)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Actions to </a:t>
          </a:r>
          <a:r>
            <a:rPr lang="en-GB" sz="1400" kern="1200" dirty="0" smtClean="0"/>
            <a:t>ensure that the results </a:t>
          </a:r>
          <a:r>
            <a:rPr lang="en-GB" sz="1400" kern="1200" dirty="0" smtClean="0"/>
            <a:t>are exploited by </a:t>
          </a:r>
          <a:r>
            <a:rPr lang="en-GB" sz="1400" kern="1200" dirty="0" smtClean="0"/>
            <a:t>the target groups for the intended </a:t>
          </a:r>
          <a:r>
            <a:rPr lang="en-GB" sz="1400" kern="1200" dirty="0" smtClean="0"/>
            <a:t>use</a:t>
          </a:r>
          <a:endParaRPr lang="en-GB" sz="1400" kern="1200" dirty="0"/>
        </a:p>
      </dsp:txBody>
      <dsp:txXfrm>
        <a:off x="0" y="2821107"/>
        <a:ext cx="8352928" cy="963900"/>
      </dsp:txXfrm>
    </dsp:sp>
    <dsp:sp modelId="{C9DE1F9E-3CA7-7A49-842F-111BC1B9972F}">
      <dsp:nvSpPr>
        <dsp:cNvPr id="0" name=""/>
        <dsp:cNvSpPr/>
      </dsp:nvSpPr>
      <dsp:spPr>
        <a:xfrm>
          <a:off x="417646" y="2643987"/>
          <a:ext cx="5847049" cy="354240"/>
        </a:xfrm>
        <a:prstGeom prst="roundRect">
          <a:avLst/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9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Exploitation </a:t>
          </a:r>
          <a:r>
            <a:rPr lang="en-GB" sz="1600" kern="1200" dirty="0" smtClean="0"/>
            <a:t>strategy </a:t>
          </a:r>
          <a:endParaRPr lang="en-GB" sz="1600" kern="1200" dirty="0"/>
        </a:p>
      </dsp:txBody>
      <dsp:txXfrm>
        <a:off x="434939" y="2661280"/>
        <a:ext cx="5812463" cy="319654"/>
      </dsp:txXfrm>
    </dsp:sp>
    <dsp:sp modelId="{BD78A8FA-A4AB-6846-A676-D829672FB89D}">
      <dsp:nvSpPr>
        <dsp:cNvPr id="0" name=""/>
        <dsp:cNvSpPr/>
      </dsp:nvSpPr>
      <dsp:spPr>
        <a:xfrm>
          <a:off x="0" y="4026927"/>
          <a:ext cx="8352928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49936" rIns="648280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Dissemination </a:t>
          </a:r>
          <a:r>
            <a:rPr lang="en-GB" sz="1400" kern="1200" dirty="0" smtClean="0"/>
            <a:t>channels and set of actions that will be put in place to disseminate the output.</a:t>
          </a:r>
          <a:endParaRPr lang="en-GB" sz="1400" kern="1200" dirty="0"/>
        </a:p>
      </dsp:txBody>
      <dsp:txXfrm>
        <a:off x="0" y="4026927"/>
        <a:ext cx="8352928" cy="548100"/>
      </dsp:txXfrm>
    </dsp:sp>
    <dsp:sp modelId="{273F076C-830C-014E-B8F1-2B61109BBA13}">
      <dsp:nvSpPr>
        <dsp:cNvPr id="0" name=""/>
        <dsp:cNvSpPr/>
      </dsp:nvSpPr>
      <dsp:spPr>
        <a:xfrm>
          <a:off x="417646" y="3849807"/>
          <a:ext cx="5847049" cy="354240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Dissemination </a:t>
          </a:r>
          <a:r>
            <a:rPr lang="en-GB" sz="1600" kern="1200" dirty="0" smtClean="0"/>
            <a:t>strategy</a:t>
          </a:r>
          <a:endParaRPr lang="en-GB" sz="1600" kern="1200" dirty="0"/>
        </a:p>
      </dsp:txBody>
      <dsp:txXfrm>
        <a:off x="434939" y="3867100"/>
        <a:ext cx="5812463" cy="3196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7E538-D466-F145-9B76-A10824DA638D}">
      <dsp:nvSpPr>
        <dsp:cNvPr id="0" name=""/>
        <dsp:cNvSpPr/>
      </dsp:nvSpPr>
      <dsp:spPr>
        <a:xfrm>
          <a:off x="0" y="293526"/>
          <a:ext cx="925252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098" tIns="395732" rIns="71809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Expected </a:t>
          </a:r>
          <a:r>
            <a:rPr lang="en-GB" sz="1800" kern="1200" dirty="0" smtClean="0">
              <a:solidFill>
                <a:srgbClr val="4F81BD"/>
              </a:solidFill>
            </a:rPr>
            <a:t>project project impacts</a:t>
          </a:r>
          <a:endParaRPr lang="en-GB" sz="1800" kern="1200" dirty="0">
            <a:solidFill>
              <a:srgbClr val="4F81BD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Impact on </a:t>
          </a:r>
          <a:r>
            <a:rPr lang="en-GB" sz="1800" kern="1200" dirty="0" smtClean="0">
              <a:solidFill>
                <a:srgbClr val="4F81BD"/>
              </a:solidFill>
            </a:rPr>
            <a:t>science, economic growth and societal challenges</a:t>
          </a:r>
          <a:endParaRPr lang="en-GB" sz="1800" kern="1200" dirty="0">
            <a:solidFill>
              <a:srgbClr val="4F81BD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Relevance to the </a:t>
          </a:r>
          <a:r>
            <a:rPr lang="en-GB" sz="1800" kern="1200" dirty="0" smtClean="0">
              <a:solidFill>
                <a:srgbClr val="4F81BD"/>
              </a:solidFill>
            </a:rPr>
            <a:t>European Open Science Cloud EC initiative</a:t>
          </a:r>
          <a:endParaRPr lang="en-GB" sz="1800" kern="1200" dirty="0">
            <a:solidFill>
              <a:srgbClr val="4F81BD"/>
            </a:solidFill>
          </a:endParaRPr>
        </a:p>
      </dsp:txBody>
      <dsp:txXfrm>
        <a:off x="0" y="293526"/>
        <a:ext cx="9252520" cy="1376550"/>
      </dsp:txXfrm>
    </dsp:sp>
    <dsp:sp modelId="{F2B33CD6-8C41-7E45-B53B-51A9D0170ABE}">
      <dsp:nvSpPr>
        <dsp:cNvPr id="0" name=""/>
        <dsp:cNvSpPr/>
      </dsp:nvSpPr>
      <dsp:spPr>
        <a:xfrm>
          <a:off x="462626" y="13086"/>
          <a:ext cx="6476764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806" tIns="0" rIns="24480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Analysis of impact area</a:t>
          </a:r>
          <a:endParaRPr lang="en-GB" sz="2400" kern="1200" dirty="0"/>
        </a:p>
      </dsp:txBody>
      <dsp:txXfrm>
        <a:off x="490006" y="40466"/>
        <a:ext cx="6422004" cy="506120"/>
      </dsp:txXfrm>
    </dsp:sp>
    <dsp:sp modelId="{8151B7A5-2AEE-284F-AA7A-263C411C084F}">
      <dsp:nvSpPr>
        <dsp:cNvPr id="0" name=""/>
        <dsp:cNvSpPr/>
      </dsp:nvSpPr>
      <dsp:spPr>
        <a:xfrm>
          <a:off x="0" y="2053116"/>
          <a:ext cx="9252520" cy="1586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098" tIns="395732" rIns="71809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rgbClr val="4F81BD"/>
              </a:solidFill>
            </a:rPr>
            <a:t>Innovation </a:t>
          </a:r>
          <a:r>
            <a:rPr lang="en-GB" sz="1800" kern="1200" dirty="0" smtClean="0">
              <a:solidFill>
                <a:srgbClr val="4F81BD"/>
              </a:solidFill>
            </a:rPr>
            <a:t>potential </a:t>
          </a:r>
          <a:r>
            <a:rPr lang="en-GB" sz="1800" kern="1200" dirty="0" smtClean="0">
              <a:solidFill>
                <a:schemeClr val="tx1"/>
              </a:solidFill>
            </a:rPr>
            <a:t>(e</a:t>
          </a:r>
          <a:r>
            <a:rPr lang="en-GB" sz="1800" kern="1200" dirty="0" smtClean="0"/>
            <a:t>xtent </a:t>
          </a:r>
          <a:r>
            <a:rPr lang="en-GB" sz="1800" kern="1200" dirty="0" smtClean="0"/>
            <a:t>to which the result can bring benefit within three years after the end of the </a:t>
          </a:r>
          <a:r>
            <a:rPr lang="en-GB" sz="1800" kern="1200" dirty="0" smtClean="0"/>
            <a:t>project)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rgbClr val="4F81BD"/>
              </a:solidFill>
            </a:rPr>
            <a:t>Innovation </a:t>
          </a:r>
          <a:r>
            <a:rPr lang="en-GB" sz="1800" kern="1200" dirty="0" smtClean="0">
              <a:solidFill>
                <a:srgbClr val="4F81BD"/>
              </a:solidFill>
            </a:rPr>
            <a:t>capacity</a:t>
          </a:r>
          <a:r>
            <a:rPr lang="en-GB" sz="1800" kern="1200" dirty="0" smtClean="0"/>
            <a:t> (extent </a:t>
          </a:r>
          <a:r>
            <a:rPr lang="en-GB" sz="1800" kern="1200" dirty="0" smtClean="0"/>
            <a:t>to which the result can generate further innovation </a:t>
          </a:r>
          <a:r>
            <a:rPr lang="en-GB" sz="1800" kern="1200" dirty="0" smtClean="0">
              <a:solidFill>
                <a:schemeClr val="accent1"/>
              </a:solidFill>
            </a:rPr>
            <a:t>outside</a:t>
          </a:r>
          <a:r>
            <a:rPr lang="en-GB" sz="1800" kern="1200" dirty="0" smtClean="0"/>
            <a:t> the project goals or to external parties within </a:t>
          </a:r>
          <a:r>
            <a:rPr lang="en-GB" sz="1800" kern="1200" dirty="0" smtClean="0"/>
            <a:t>three years)</a:t>
          </a:r>
          <a:endParaRPr lang="en-GB" sz="1800" kern="1200" dirty="0"/>
        </a:p>
      </dsp:txBody>
      <dsp:txXfrm>
        <a:off x="0" y="2053116"/>
        <a:ext cx="9252520" cy="1586025"/>
      </dsp:txXfrm>
    </dsp:sp>
    <dsp:sp modelId="{AA73CC0E-CB2C-6D40-813C-2C71BAF176CF}">
      <dsp:nvSpPr>
        <dsp:cNvPr id="0" name=""/>
        <dsp:cNvSpPr/>
      </dsp:nvSpPr>
      <dsp:spPr>
        <a:xfrm>
          <a:off x="462626" y="1772676"/>
          <a:ext cx="6476764" cy="560880"/>
        </a:xfrm>
        <a:prstGeom prst="round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806" tIns="0" rIns="24480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Classification of impact level based on:</a:t>
          </a:r>
          <a:endParaRPr lang="en-GB" sz="2400" kern="1200" dirty="0"/>
        </a:p>
      </dsp:txBody>
      <dsp:txXfrm>
        <a:off x="490006" y="1800056"/>
        <a:ext cx="6422004" cy="506120"/>
      </dsp:txXfrm>
    </dsp:sp>
    <dsp:sp modelId="{17A8C2DE-2D72-1940-AC48-4B94577BA903}">
      <dsp:nvSpPr>
        <dsp:cNvPr id="0" name=""/>
        <dsp:cNvSpPr/>
      </dsp:nvSpPr>
      <dsp:spPr>
        <a:xfrm>
          <a:off x="0" y="4022181"/>
          <a:ext cx="925252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098" tIns="395732" rIns="71809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smtClean="0"/>
            <a:t>Developing/creating/marketing product/services/processes</a:t>
          </a:r>
          <a:endParaRPr lang="en-GB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Internal use within the EGI federation or </a:t>
          </a:r>
          <a:r>
            <a:rPr lang="en-GB" sz="1800" kern="1200" dirty="0" smtClean="0"/>
            <a:t>for external use and commercial use</a:t>
          </a:r>
          <a:endParaRPr lang="en-GB" sz="1800" kern="1200" dirty="0"/>
        </a:p>
      </dsp:txBody>
      <dsp:txXfrm>
        <a:off x="0" y="4022181"/>
        <a:ext cx="9252520" cy="1077300"/>
      </dsp:txXfrm>
    </dsp:sp>
    <dsp:sp modelId="{EB1B2A74-E49D-994C-9958-30BCDA1FE34C}">
      <dsp:nvSpPr>
        <dsp:cNvPr id="0" name=""/>
        <dsp:cNvSpPr/>
      </dsp:nvSpPr>
      <dsp:spPr>
        <a:xfrm>
          <a:off x="442295" y="3741741"/>
          <a:ext cx="8805347" cy="560880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806" tIns="0" rIns="24480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Classification of exploitability level, defined as the use of results </a:t>
          </a:r>
          <a:r>
            <a:rPr lang="en-GB" sz="2400" kern="1200" dirty="0" smtClean="0"/>
            <a:t>in:</a:t>
          </a:r>
          <a:endParaRPr lang="en-GB" sz="2400" kern="1200" dirty="0"/>
        </a:p>
      </dsp:txBody>
      <dsp:txXfrm>
        <a:off x="469675" y="3769121"/>
        <a:ext cx="8750587" cy="5061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46F8B-09A0-774D-926D-E93FCCC2700F}">
      <dsp:nvSpPr>
        <dsp:cNvPr id="0" name=""/>
        <dsp:cNvSpPr/>
      </dsp:nvSpPr>
      <dsp:spPr>
        <a:xfrm>
          <a:off x="2788149" y="59"/>
          <a:ext cx="3136668" cy="2396195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Policies Processes Procedures</a:t>
          </a:r>
          <a:endParaRPr lang="en-US" sz="4200" kern="1200" dirty="0"/>
        </a:p>
      </dsp:txBody>
      <dsp:txXfrm>
        <a:off x="2905122" y="117032"/>
        <a:ext cx="2902722" cy="2162249"/>
      </dsp:txXfrm>
    </dsp:sp>
    <dsp:sp modelId="{016EDF5E-BCC9-C24B-9B4D-20DF94211DC3}">
      <dsp:nvSpPr>
        <dsp:cNvPr id="0" name=""/>
        <dsp:cNvSpPr/>
      </dsp:nvSpPr>
      <dsp:spPr>
        <a:xfrm>
          <a:off x="2788149" y="2516064"/>
          <a:ext cx="3136668" cy="239619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chemeClr val="accent6">
              <a:alpha val="3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Services and Software</a:t>
          </a:r>
          <a:endParaRPr lang="en-US" sz="4200" kern="1200" dirty="0"/>
        </a:p>
      </dsp:txBody>
      <dsp:txXfrm>
        <a:off x="2905122" y="2633037"/>
        <a:ext cx="2902722" cy="2162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2334" y="48346"/>
          <a:ext cx="2342217" cy="234221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00" tIns="25400" rIns="1289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260+ HTC providers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 Cloud providers</a:t>
          </a:r>
          <a:endParaRPr lang="en-US" sz="2000" kern="1200" dirty="0"/>
        </a:p>
      </dsp:txBody>
      <dsp:txXfrm>
        <a:off x="345344" y="391356"/>
        <a:ext cx="1656197" cy="1656197"/>
      </dsp:txXfrm>
    </dsp:sp>
    <dsp:sp modelId="{E8657902-0DBD-434A-A6DB-8F274BBD8143}">
      <dsp:nvSpPr>
        <dsp:cNvPr id="0" name=""/>
        <dsp:cNvSpPr/>
      </dsp:nvSpPr>
      <dsp:spPr>
        <a:xfrm>
          <a:off x="1876108" y="40991"/>
          <a:ext cx="2342217" cy="234221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00" tIns="25400" rIns="1289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730 k CPU cores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650 PB online and </a:t>
          </a:r>
          <a:r>
            <a:rPr lang="en-US" sz="2000" kern="1200" dirty="0" err="1" smtClean="0"/>
            <a:t>nearline</a:t>
          </a:r>
          <a:r>
            <a:rPr lang="en-US" sz="2000" kern="1200" dirty="0" smtClean="0"/>
            <a:t> storage</a:t>
          </a:r>
          <a:endParaRPr lang="en-US" sz="2000" kern="1200" dirty="0"/>
        </a:p>
      </dsp:txBody>
      <dsp:txXfrm>
        <a:off x="2219118" y="384001"/>
        <a:ext cx="1656197" cy="1656197"/>
      </dsp:txXfrm>
    </dsp:sp>
    <dsp:sp modelId="{14AD8842-24DF-654C-9B9F-FB08EB85989F}">
      <dsp:nvSpPr>
        <dsp:cNvPr id="0" name=""/>
        <dsp:cNvSpPr/>
      </dsp:nvSpPr>
      <dsp:spPr>
        <a:xfrm>
          <a:off x="3749881" y="40991"/>
          <a:ext cx="2342217" cy="234221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00" tIns="25400" rIns="1289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1.7 Million jobs/day</a:t>
          </a:r>
          <a:endParaRPr lang="en-US" sz="2000" kern="1200" dirty="0"/>
        </a:p>
      </dsp:txBody>
      <dsp:txXfrm>
        <a:off x="4092891" y="384001"/>
        <a:ext cx="1656197" cy="1656197"/>
      </dsp:txXfrm>
    </dsp:sp>
    <dsp:sp modelId="{BC714F79-CB76-134C-95E8-396077F10932}">
      <dsp:nvSpPr>
        <dsp:cNvPr id="0" name=""/>
        <dsp:cNvSpPr/>
      </dsp:nvSpPr>
      <dsp:spPr>
        <a:xfrm>
          <a:off x="5623655" y="40991"/>
          <a:ext cx="2342217" cy="234221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00" tIns="25400" rIns="1289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2.6 Billion CPU hours/year</a:t>
          </a:r>
          <a:endParaRPr lang="en-US" sz="2000" kern="1200" dirty="0"/>
        </a:p>
      </dsp:txBody>
      <dsp:txXfrm>
        <a:off x="5966665" y="384001"/>
        <a:ext cx="1656197" cy="1656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E1799-D2EA-0448-8C4F-70B1265DC622}">
      <dsp:nvSpPr>
        <dsp:cNvPr id="0" name=""/>
        <dsp:cNvSpPr/>
      </dsp:nvSpPr>
      <dsp:spPr>
        <a:xfrm>
          <a:off x="1133051" y="-48353"/>
          <a:ext cx="2764687" cy="2764687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Life Sciences</a:t>
          </a:r>
          <a:endParaRPr lang="en-US" sz="1100" kern="1200" dirty="0"/>
        </a:p>
      </dsp:txBody>
      <dsp:txXfrm>
        <a:off x="2575296" y="416377"/>
        <a:ext cx="888649" cy="592433"/>
      </dsp:txXfrm>
    </dsp:sp>
    <dsp:sp modelId="{DFD7A57B-D4DD-0549-8CE7-87C25B20784E}">
      <dsp:nvSpPr>
        <dsp:cNvPr id="0" name=""/>
        <dsp:cNvSpPr/>
      </dsp:nvSpPr>
      <dsp:spPr>
        <a:xfrm>
          <a:off x="1031287" y="277456"/>
          <a:ext cx="2764687" cy="2764687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3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Arts and Humanities</a:t>
          </a:r>
          <a:endParaRPr lang="en-US" sz="1100" kern="1200" dirty="0"/>
        </a:p>
      </dsp:txBody>
      <dsp:txXfrm>
        <a:off x="2811877" y="1540655"/>
        <a:ext cx="822823" cy="658259"/>
      </dsp:txXfrm>
    </dsp:sp>
    <dsp:sp modelId="{50433320-2F11-B447-960C-8C140943EEA5}">
      <dsp:nvSpPr>
        <dsp:cNvPr id="0" name=""/>
        <dsp:cNvSpPr/>
      </dsp:nvSpPr>
      <dsp:spPr>
        <a:xfrm>
          <a:off x="968752" y="322876"/>
          <a:ext cx="2764687" cy="2764687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Earth Sciences</a:t>
          </a:r>
          <a:endParaRPr lang="en-US" sz="1100" kern="1200" dirty="0"/>
        </a:p>
      </dsp:txBody>
      <dsp:txXfrm>
        <a:off x="1956141" y="2264740"/>
        <a:ext cx="789910" cy="724084"/>
      </dsp:txXfrm>
    </dsp:sp>
    <dsp:sp modelId="{00A34056-5658-7044-A0FB-8FB23E687795}">
      <dsp:nvSpPr>
        <dsp:cNvPr id="0" name=""/>
        <dsp:cNvSpPr/>
      </dsp:nvSpPr>
      <dsp:spPr>
        <a:xfrm>
          <a:off x="906217" y="277456"/>
          <a:ext cx="2764687" cy="2764687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9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Computer Science and Mathematics</a:t>
          </a:r>
          <a:endParaRPr lang="en-US" sz="1100" kern="1200" dirty="0"/>
        </a:p>
      </dsp:txBody>
      <dsp:txXfrm>
        <a:off x="1067491" y="1540655"/>
        <a:ext cx="822823" cy="658259"/>
      </dsp:txXfrm>
    </dsp:sp>
    <dsp:sp modelId="{CD8E265A-F113-7D4B-9CE9-99C22D0F9AED}">
      <dsp:nvSpPr>
        <dsp:cNvPr id="0" name=""/>
        <dsp:cNvSpPr/>
      </dsp:nvSpPr>
      <dsp:spPr>
        <a:xfrm>
          <a:off x="929915" y="203731"/>
          <a:ext cx="2764687" cy="2764687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Multi-disciplinary</a:t>
          </a:r>
          <a:endParaRPr lang="en-US" sz="1100" kern="1200" dirty="0"/>
        </a:p>
      </dsp:txBody>
      <dsp:txXfrm>
        <a:off x="1363708" y="668462"/>
        <a:ext cx="888649" cy="592433"/>
      </dsp:txXfrm>
    </dsp:sp>
    <dsp:sp modelId="{8E66968E-7AFA-4A45-A7AC-88C575C20F1B}">
      <dsp:nvSpPr>
        <dsp:cNvPr id="0" name=""/>
        <dsp:cNvSpPr/>
      </dsp:nvSpPr>
      <dsp:spPr>
        <a:xfrm>
          <a:off x="961773" y="-219500"/>
          <a:ext cx="3106982" cy="310698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1E1AA-973A-6541-8D69-2D3E783A5FA4}">
      <dsp:nvSpPr>
        <dsp:cNvPr id="0" name=""/>
        <dsp:cNvSpPr/>
      </dsp:nvSpPr>
      <dsp:spPr>
        <a:xfrm>
          <a:off x="860330" y="106284"/>
          <a:ext cx="3106982" cy="310698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E5F1D-D352-854C-BADC-49F7DF3E8E7B}">
      <dsp:nvSpPr>
        <dsp:cNvPr id="0" name=""/>
        <dsp:cNvSpPr/>
      </dsp:nvSpPr>
      <dsp:spPr>
        <a:xfrm>
          <a:off x="797605" y="151843"/>
          <a:ext cx="3106982" cy="310698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D4ADFE-B68A-3847-98CD-2ACDBF6BC4D2}">
      <dsp:nvSpPr>
        <dsp:cNvPr id="0" name=""/>
        <dsp:cNvSpPr/>
      </dsp:nvSpPr>
      <dsp:spPr>
        <a:xfrm>
          <a:off x="734879" y="106284"/>
          <a:ext cx="3106982" cy="310698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8BE6FE-8717-F941-BA8F-876E605C48FA}">
      <dsp:nvSpPr>
        <dsp:cNvPr id="0" name=""/>
        <dsp:cNvSpPr/>
      </dsp:nvSpPr>
      <dsp:spPr>
        <a:xfrm>
          <a:off x="758898" y="32583"/>
          <a:ext cx="3106982" cy="310698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0103F-E074-1843-B3D0-6505A383628D}">
      <dsp:nvSpPr>
        <dsp:cNvPr id="0" name=""/>
        <dsp:cNvSpPr/>
      </dsp:nvSpPr>
      <dsp:spPr>
        <a:xfrm>
          <a:off x="7322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JRA1</a:t>
          </a:r>
          <a:endParaRPr lang="en-US" sz="2000" kern="1200" dirty="0"/>
        </a:p>
      </dsp:txBody>
      <dsp:txXfrm>
        <a:off x="24601" y="298858"/>
        <a:ext cx="1145346" cy="555394"/>
      </dsp:txXfrm>
    </dsp:sp>
    <dsp:sp modelId="{47B92D72-08D0-F749-B49D-9F88A23DF0FC}">
      <dsp:nvSpPr>
        <dsp:cNvPr id="0" name=""/>
        <dsp:cNvSpPr/>
      </dsp:nvSpPr>
      <dsp:spPr>
        <a:xfrm>
          <a:off x="125312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A98D6-F564-5A41-AB09-0B113464A85E}">
      <dsp:nvSpPr>
        <dsp:cNvPr id="0" name=""/>
        <dsp:cNvSpPr/>
      </dsp:nvSpPr>
      <dsp:spPr>
        <a:xfrm>
          <a:off x="243303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Attribute Management</a:t>
          </a:r>
          <a:endParaRPr lang="en-US" sz="1000" kern="1200" dirty="0"/>
        </a:p>
      </dsp:txBody>
      <dsp:txXfrm>
        <a:off x="260582" y="1036298"/>
        <a:ext cx="909365" cy="555394"/>
      </dsp:txXfrm>
    </dsp:sp>
    <dsp:sp modelId="{ECBC91CD-39C4-2A45-9E09-28FBF747A554}">
      <dsp:nvSpPr>
        <dsp:cNvPr id="0" name=""/>
        <dsp:cNvSpPr/>
      </dsp:nvSpPr>
      <dsp:spPr>
        <a:xfrm>
          <a:off x="125312" y="871531"/>
          <a:ext cx="117990" cy="117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04"/>
              </a:lnTo>
              <a:lnTo>
                <a:pt x="117990" y="11799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0F17D-FC13-534B-8E67-420D3DBB6A7F}">
      <dsp:nvSpPr>
        <dsp:cNvPr id="0" name=""/>
        <dsp:cNvSpPr/>
      </dsp:nvSpPr>
      <dsp:spPr>
        <a:xfrm>
          <a:off x="243303" y="175645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35727"/>
              <a:satOff val="-804"/>
              <a:lumOff val="-1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Accounting</a:t>
          </a:r>
          <a:endParaRPr lang="en-US" sz="1000" kern="1200" dirty="0"/>
        </a:p>
      </dsp:txBody>
      <dsp:txXfrm>
        <a:off x="260582" y="1773738"/>
        <a:ext cx="909365" cy="555394"/>
      </dsp:txXfrm>
    </dsp:sp>
    <dsp:sp modelId="{C505F96D-8AA2-9E49-AF7C-2942DA23E639}">
      <dsp:nvSpPr>
        <dsp:cNvPr id="0" name=""/>
        <dsp:cNvSpPr/>
      </dsp:nvSpPr>
      <dsp:spPr>
        <a:xfrm>
          <a:off x="125312" y="871531"/>
          <a:ext cx="117990" cy="191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344"/>
              </a:lnTo>
              <a:lnTo>
                <a:pt x="117990" y="1917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4F1F8-8E41-0744-A405-4C52112928D4}">
      <dsp:nvSpPr>
        <dsp:cNvPr id="0" name=""/>
        <dsp:cNvSpPr/>
      </dsp:nvSpPr>
      <dsp:spPr>
        <a:xfrm>
          <a:off x="243303" y="249390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71454"/>
              <a:satOff val="-1608"/>
              <a:lumOff val="-2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Service monitoring</a:t>
          </a:r>
          <a:endParaRPr lang="en-US" sz="1000" kern="1200" dirty="0"/>
        </a:p>
      </dsp:txBody>
      <dsp:txXfrm>
        <a:off x="260582" y="2511179"/>
        <a:ext cx="909365" cy="555394"/>
      </dsp:txXfrm>
    </dsp:sp>
    <dsp:sp modelId="{B304A240-5231-D144-9181-67F803629DDD}">
      <dsp:nvSpPr>
        <dsp:cNvPr id="0" name=""/>
        <dsp:cNvSpPr/>
      </dsp:nvSpPr>
      <dsp:spPr>
        <a:xfrm>
          <a:off x="125312" y="871531"/>
          <a:ext cx="117990" cy="2654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85"/>
              </a:lnTo>
              <a:lnTo>
                <a:pt x="117990" y="26547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64471-A7CF-6B47-B252-B72E481477F4}">
      <dsp:nvSpPr>
        <dsp:cNvPr id="0" name=""/>
        <dsp:cNvSpPr/>
      </dsp:nvSpPr>
      <dsp:spPr>
        <a:xfrm>
          <a:off x="243303" y="323134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Operational Tools</a:t>
          </a:r>
          <a:endParaRPr lang="en-US" sz="1000" kern="1200" dirty="0"/>
        </a:p>
      </dsp:txBody>
      <dsp:txXfrm>
        <a:off x="260582" y="3248619"/>
        <a:ext cx="909365" cy="555394"/>
      </dsp:txXfrm>
    </dsp:sp>
    <dsp:sp modelId="{3DB2ADE4-03A4-7741-B5C0-FBDF9062E84B}">
      <dsp:nvSpPr>
        <dsp:cNvPr id="0" name=""/>
        <dsp:cNvSpPr/>
      </dsp:nvSpPr>
      <dsp:spPr>
        <a:xfrm>
          <a:off x="125312" y="871531"/>
          <a:ext cx="117990" cy="3392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225"/>
              </a:lnTo>
              <a:lnTo>
                <a:pt x="117990" y="33922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611C7-88B3-9043-A20D-66C9E573B272}">
      <dsp:nvSpPr>
        <dsp:cNvPr id="0" name=""/>
        <dsp:cNvSpPr/>
      </dsp:nvSpPr>
      <dsp:spPr>
        <a:xfrm>
          <a:off x="243303" y="396878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142908"/>
              <a:satOff val="-3215"/>
              <a:lumOff val="-5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Configuration Database</a:t>
          </a:r>
          <a:endParaRPr lang="en-US" sz="1000" kern="1200" dirty="0"/>
        </a:p>
      </dsp:txBody>
      <dsp:txXfrm>
        <a:off x="260582" y="3986059"/>
        <a:ext cx="909365" cy="555394"/>
      </dsp:txXfrm>
    </dsp:sp>
    <dsp:sp modelId="{99F021A3-3F4E-8C4D-A86B-C0E6E7247E50}">
      <dsp:nvSpPr>
        <dsp:cNvPr id="0" name=""/>
        <dsp:cNvSpPr/>
      </dsp:nvSpPr>
      <dsp:spPr>
        <a:xfrm>
          <a:off x="1482202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JRA2</a:t>
          </a:r>
          <a:endParaRPr lang="en-US" sz="2000" kern="1200" dirty="0"/>
        </a:p>
      </dsp:txBody>
      <dsp:txXfrm>
        <a:off x="1499481" y="298858"/>
        <a:ext cx="1145346" cy="555394"/>
      </dsp:txXfrm>
    </dsp:sp>
    <dsp:sp modelId="{050996DE-D977-034F-B1C9-BBC37CE05281}">
      <dsp:nvSpPr>
        <dsp:cNvPr id="0" name=""/>
        <dsp:cNvSpPr/>
      </dsp:nvSpPr>
      <dsp:spPr>
        <a:xfrm>
          <a:off x="1600193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3CD59-907F-E54F-955E-1BB1375035E1}">
      <dsp:nvSpPr>
        <dsp:cNvPr id="0" name=""/>
        <dsp:cNvSpPr/>
      </dsp:nvSpPr>
      <dsp:spPr>
        <a:xfrm>
          <a:off x="1718183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678635"/>
              <a:satOff val="-4019"/>
              <a:lumOff val="-6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Cloud Compute</a:t>
          </a:r>
          <a:endParaRPr lang="en-US" sz="1200" kern="1200" dirty="0"/>
        </a:p>
      </dsp:txBody>
      <dsp:txXfrm>
        <a:off x="1735462" y="1036298"/>
        <a:ext cx="909365" cy="555394"/>
      </dsp:txXfrm>
    </dsp:sp>
    <dsp:sp modelId="{887B5AA0-8911-E442-BF34-7CBBDE309BBB}">
      <dsp:nvSpPr>
        <dsp:cNvPr id="0" name=""/>
        <dsp:cNvSpPr/>
      </dsp:nvSpPr>
      <dsp:spPr>
        <a:xfrm>
          <a:off x="1600193" y="871531"/>
          <a:ext cx="117990" cy="117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04"/>
              </a:lnTo>
              <a:lnTo>
                <a:pt x="117990" y="11799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7F9C4-741D-934B-8228-E729725DF0EA}">
      <dsp:nvSpPr>
        <dsp:cNvPr id="0" name=""/>
        <dsp:cNvSpPr/>
      </dsp:nvSpPr>
      <dsp:spPr>
        <a:xfrm>
          <a:off x="1718183" y="175645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214362"/>
              <a:satOff val="-4823"/>
              <a:lumOff val="-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Cloud Container Compute</a:t>
          </a:r>
          <a:endParaRPr lang="en-US" sz="1000" kern="1200" dirty="0"/>
        </a:p>
      </dsp:txBody>
      <dsp:txXfrm>
        <a:off x="1735462" y="1773738"/>
        <a:ext cx="909365" cy="555394"/>
      </dsp:txXfrm>
    </dsp:sp>
    <dsp:sp modelId="{0918F752-47EA-0B4A-A20C-610EAF71FA70}">
      <dsp:nvSpPr>
        <dsp:cNvPr id="0" name=""/>
        <dsp:cNvSpPr/>
      </dsp:nvSpPr>
      <dsp:spPr>
        <a:xfrm>
          <a:off x="1600193" y="871531"/>
          <a:ext cx="117990" cy="191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344"/>
              </a:lnTo>
              <a:lnTo>
                <a:pt x="117990" y="1917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9F00B-0A00-8841-AA30-7006C44C9145}">
      <dsp:nvSpPr>
        <dsp:cNvPr id="0" name=""/>
        <dsp:cNvSpPr/>
      </dsp:nvSpPr>
      <dsp:spPr>
        <a:xfrm>
          <a:off x="1718183" y="249390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GPU Compute</a:t>
          </a:r>
          <a:endParaRPr lang="en-US" sz="1000" kern="1200" dirty="0"/>
        </a:p>
      </dsp:txBody>
      <dsp:txXfrm>
        <a:off x="1735462" y="2511179"/>
        <a:ext cx="909365" cy="555394"/>
      </dsp:txXfrm>
    </dsp:sp>
    <dsp:sp modelId="{B3E24E53-D66E-7C4A-AE30-38F5C4D90CE7}">
      <dsp:nvSpPr>
        <dsp:cNvPr id="0" name=""/>
        <dsp:cNvSpPr/>
      </dsp:nvSpPr>
      <dsp:spPr>
        <a:xfrm>
          <a:off x="1600193" y="871531"/>
          <a:ext cx="117990" cy="2654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85"/>
              </a:lnTo>
              <a:lnTo>
                <a:pt x="117990" y="26547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F83D4-1044-604D-996D-6D6498FFBF00}">
      <dsp:nvSpPr>
        <dsp:cNvPr id="0" name=""/>
        <dsp:cNvSpPr/>
      </dsp:nvSpPr>
      <dsp:spPr>
        <a:xfrm>
          <a:off x="1718183" y="323134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285816"/>
              <a:satOff val="-6430"/>
              <a:lumOff val="-10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Online Storage</a:t>
          </a:r>
          <a:endParaRPr lang="en-US" sz="1000" kern="1200" dirty="0"/>
        </a:p>
      </dsp:txBody>
      <dsp:txXfrm>
        <a:off x="1735462" y="3248619"/>
        <a:ext cx="909365" cy="555394"/>
      </dsp:txXfrm>
    </dsp:sp>
    <dsp:sp modelId="{F3658183-7EC5-1746-8256-7C9B07B7EC11}">
      <dsp:nvSpPr>
        <dsp:cNvPr id="0" name=""/>
        <dsp:cNvSpPr/>
      </dsp:nvSpPr>
      <dsp:spPr>
        <a:xfrm>
          <a:off x="2957083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SA1</a:t>
          </a:r>
          <a:endParaRPr lang="en-US" sz="2000" kern="1200" dirty="0"/>
        </a:p>
      </dsp:txBody>
      <dsp:txXfrm>
        <a:off x="2974362" y="298858"/>
        <a:ext cx="1145346" cy="555394"/>
      </dsp:txXfrm>
    </dsp:sp>
    <dsp:sp modelId="{AD1A228E-274D-D940-B0EC-39C24B35C860}">
      <dsp:nvSpPr>
        <dsp:cNvPr id="0" name=""/>
        <dsp:cNvSpPr/>
      </dsp:nvSpPr>
      <dsp:spPr>
        <a:xfrm>
          <a:off x="3075073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55BED-8B74-3E45-949D-911F19333C4E}">
      <dsp:nvSpPr>
        <dsp:cNvPr id="0" name=""/>
        <dsp:cNvSpPr/>
      </dsp:nvSpPr>
      <dsp:spPr>
        <a:xfrm>
          <a:off x="3193064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821542"/>
              <a:satOff val="-7234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Operations Coordination and Support</a:t>
          </a:r>
          <a:endParaRPr lang="en-US" sz="1000" kern="1200" dirty="0"/>
        </a:p>
      </dsp:txBody>
      <dsp:txXfrm>
        <a:off x="3210343" y="1036298"/>
        <a:ext cx="909365" cy="555394"/>
      </dsp:txXfrm>
    </dsp:sp>
    <dsp:sp modelId="{34F18A09-7828-EA43-9BA6-C2F5603D74E7}">
      <dsp:nvSpPr>
        <dsp:cNvPr id="0" name=""/>
        <dsp:cNvSpPr/>
      </dsp:nvSpPr>
      <dsp:spPr>
        <a:xfrm>
          <a:off x="3075073" y="871531"/>
          <a:ext cx="117990" cy="117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04"/>
              </a:lnTo>
              <a:lnTo>
                <a:pt x="117990" y="11799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D0FD2-3FB6-7749-9461-FA0FFDBAA865}">
      <dsp:nvSpPr>
        <dsp:cNvPr id="0" name=""/>
        <dsp:cNvSpPr/>
      </dsp:nvSpPr>
      <dsp:spPr>
        <a:xfrm>
          <a:off x="3193064" y="175645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357269"/>
              <a:satOff val="-8038"/>
              <a:lumOff val="-13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IT Service Management</a:t>
          </a:r>
          <a:endParaRPr lang="en-US" sz="1000" kern="1200" dirty="0"/>
        </a:p>
      </dsp:txBody>
      <dsp:txXfrm>
        <a:off x="3210343" y="1773738"/>
        <a:ext cx="909365" cy="555394"/>
      </dsp:txXfrm>
    </dsp:sp>
    <dsp:sp modelId="{A59C3079-92DE-3049-B23A-29EB74BA4DA3}">
      <dsp:nvSpPr>
        <dsp:cNvPr id="0" name=""/>
        <dsp:cNvSpPr/>
      </dsp:nvSpPr>
      <dsp:spPr>
        <a:xfrm>
          <a:off x="3075073" y="871531"/>
          <a:ext cx="117990" cy="191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344"/>
              </a:lnTo>
              <a:lnTo>
                <a:pt x="117990" y="1917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8C80B-C9D5-7842-8F1E-50C9DD5AE07C}">
      <dsp:nvSpPr>
        <dsp:cNvPr id="0" name=""/>
        <dsp:cNvSpPr/>
      </dsp:nvSpPr>
      <dsp:spPr>
        <a:xfrm>
          <a:off x="3193064" y="249390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92996"/>
              <a:satOff val="-8842"/>
              <a:lumOff val="-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Security Coordination</a:t>
          </a:r>
          <a:endParaRPr lang="en-US" sz="1000" kern="1200" dirty="0"/>
        </a:p>
      </dsp:txBody>
      <dsp:txXfrm>
        <a:off x="3210343" y="2511179"/>
        <a:ext cx="909365" cy="555394"/>
      </dsp:txXfrm>
    </dsp:sp>
    <dsp:sp modelId="{4068C0FF-6411-1444-964A-341DDC5BD809}">
      <dsp:nvSpPr>
        <dsp:cNvPr id="0" name=""/>
        <dsp:cNvSpPr/>
      </dsp:nvSpPr>
      <dsp:spPr>
        <a:xfrm>
          <a:off x="3075073" y="871531"/>
          <a:ext cx="117990" cy="2654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85"/>
              </a:lnTo>
              <a:lnTo>
                <a:pt x="117990" y="26547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D588D-6A34-3844-A4FF-6FA1C9B0B628}">
      <dsp:nvSpPr>
        <dsp:cNvPr id="0" name=""/>
        <dsp:cNvSpPr/>
      </dsp:nvSpPr>
      <dsp:spPr>
        <a:xfrm>
          <a:off x="3193064" y="323134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428724"/>
              <a:satOff val="-9646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Helpdesk</a:t>
          </a:r>
          <a:endParaRPr lang="en-US" sz="1000" kern="1200" dirty="0"/>
        </a:p>
      </dsp:txBody>
      <dsp:txXfrm>
        <a:off x="3210343" y="3248619"/>
        <a:ext cx="909365" cy="555394"/>
      </dsp:txXfrm>
    </dsp:sp>
    <dsp:sp modelId="{6BD20A17-9035-FB4A-99D8-BE880AB1533D}">
      <dsp:nvSpPr>
        <dsp:cNvPr id="0" name=""/>
        <dsp:cNvSpPr/>
      </dsp:nvSpPr>
      <dsp:spPr>
        <a:xfrm>
          <a:off x="3075073" y="871531"/>
          <a:ext cx="117990" cy="3392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225"/>
              </a:lnTo>
              <a:lnTo>
                <a:pt x="117990" y="33922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8A35-257E-934C-B7E9-F2E66509BC67}">
      <dsp:nvSpPr>
        <dsp:cNvPr id="0" name=""/>
        <dsp:cNvSpPr/>
      </dsp:nvSpPr>
      <dsp:spPr>
        <a:xfrm>
          <a:off x="3193064" y="396878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964450"/>
              <a:satOff val="-10450"/>
              <a:lumOff val="-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Validated Software and Repository</a:t>
          </a:r>
          <a:endParaRPr lang="en-US" sz="1000" kern="1200" dirty="0"/>
        </a:p>
      </dsp:txBody>
      <dsp:txXfrm>
        <a:off x="3210343" y="3986059"/>
        <a:ext cx="909365" cy="555394"/>
      </dsp:txXfrm>
    </dsp:sp>
    <dsp:sp modelId="{D7886F4B-1BB3-924D-B450-7D89EF770092}">
      <dsp:nvSpPr>
        <dsp:cNvPr id="0" name=""/>
        <dsp:cNvSpPr/>
      </dsp:nvSpPr>
      <dsp:spPr>
        <a:xfrm>
          <a:off x="4431964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60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60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60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SA2</a:t>
          </a:r>
          <a:endParaRPr lang="en-US" sz="2000" kern="1200" dirty="0"/>
        </a:p>
      </dsp:txBody>
      <dsp:txXfrm>
        <a:off x="4449243" y="298858"/>
        <a:ext cx="1145346" cy="555394"/>
      </dsp:txXfrm>
    </dsp:sp>
    <dsp:sp modelId="{12C7EF35-1FEA-014E-934F-86CE7B865EB9}">
      <dsp:nvSpPr>
        <dsp:cNvPr id="0" name=""/>
        <dsp:cNvSpPr/>
      </dsp:nvSpPr>
      <dsp:spPr>
        <a:xfrm>
          <a:off x="4549954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40F87-3AEC-8C4D-8AA2-5881955C2D65}">
      <dsp:nvSpPr>
        <dsp:cNvPr id="0" name=""/>
        <dsp:cNvSpPr/>
      </dsp:nvSpPr>
      <dsp:spPr>
        <a:xfrm>
          <a:off x="4667944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Scientific applications/tools</a:t>
          </a:r>
          <a:endParaRPr lang="en-US" sz="1000" kern="1200" dirty="0"/>
        </a:p>
      </dsp:txBody>
      <dsp:txXfrm>
        <a:off x="4685223" y="1036298"/>
        <a:ext cx="909365" cy="555394"/>
      </dsp:txXfrm>
    </dsp:sp>
    <dsp:sp modelId="{87EAD763-EDDA-274B-854F-EC2652C78BEF}">
      <dsp:nvSpPr>
        <dsp:cNvPr id="0" name=""/>
        <dsp:cNvSpPr/>
      </dsp:nvSpPr>
      <dsp:spPr>
        <a:xfrm>
          <a:off x="4549954" y="871531"/>
          <a:ext cx="117990" cy="117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04"/>
              </a:lnTo>
              <a:lnTo>
                <a:pt x="117990" y="11799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E9989-5AF0-EE42-A9F6-04EC821667C6}">
      <dsp:nvSpPr>
        <dsp:cNvPr id="0" name=""/>
        <dsp:cNvSpPr/>
      </dsp:nvSpPr>
      <dsp:spPr>
        <a:xfrm>
          <a:off x="4667944" y="175645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035904"/>
              <a:satOff val="-12057"/>
              <a:lumOff val="-19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Applications on demand</a:t>
          </a:r>
          <a:endParaRPr lang="en-US" sz="1000" kern="1200" dirty="0"/>
        </a:p>
      </dsp:txBody>
      <dsp:txXfrm>
        <a:off x="4685223" y="1773738"/>
        <a:ext cx="909365" cy="555394"/>
      </dsp:txXfrm>
    </dsp:sp>
    <dsp:sp modelId="{4F013396-86BF-A041-A1AA-E2CF902D9F49}">
      <dsp:nvSpPr>
        <dsp:cNvPr id="0" name=""/>
        <dsp:cNvSpPr/>
      </dsp:nvSpPr>
      <dsp:spPr>
        <a:xfrm>
          <a:off x="4549954" y="871531"/>
          <a:ext cx="117990" cy="191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344"/>
              </a:lnTo>
              <a:lnTo>
                <a:pt x="117990" y="1917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60204-88DA-8B4E-96C6-0645269D4781}">
      <dsp:nvSpPr>
        <dsp:cNvPr id="0" name=""/>
        <dsp:cNvSpPr/>
      </dsp:nvSpPr>
      <dsp:spPr>
        <a:xfrm>
          <a:off x="4667944" y="249390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571631"/>
              <a:satOff val="-12861"/>
              <a:lumOff val="-20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Training Infrastructure</a:t>
          </a:r>
          <a:endParaRPr lang="en-US" sz="1000" kern="1200" dirty="0"/>
        </a:p>
      </dsp:txBody>
      <dsp:txXfrm>
        <a:off x="4685223" y="2511179"/>
        <a:ext cx="909365" cy="555394"/>
      </dsp:txXfrm>
    </dsp:sp>
    <dsp:sp modelId="{5442ACDF-B9AB-F24E-854B-BC8C27903AB9}">
      <dsp:nvSpPr>
        <dsp:cNvPr id="0" name=""/>
        <dsp:cNvSpPr/>
      </dsp:nvSpPr>
      <dsp:spPr>
        <a:xfrm>
          <a:off x="4549954" y="871531"/>
          <a:ext cx="117990" cy="2654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85"/>
              </a:lnTo>
              <a:lnTo>
                <a:pt x="117990" y="26547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3CCA7-3768-5E44-83BA-9E7AC6FC485F}">
      <dsp:nvSpPr>
        <dsp:cNvPr id="0" name=""/>
        <dsp:cNvSpPr/>
      </dsp:nvSpPr>
      <dsp:spPr>
        <a:xfrm>
          <a:off x="4667944" y="323134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107357"/>
              <a:satOff val="-13665"/>
              <a:lumOff val="-22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Community coordination</a:t>
          </a:r>
          <a:endParaRPr lang="en-US" sz="1000" kern="1200" dirty="0"/>
        </a:p>
      </dsp:txBody>
      <dsp:txXfrm>
        <a:off x="4685223" y="3248619"/>
        <a:ext cx="909365" cy="555394"/>
      </dsp:txXfrm>
    </dsp:sp>
    <dsp:sp modelId="{F9504FF3-0B40-5A4A-84BE-549522C12CEB}">
      <dsp:nvSpPr>
        <dsp:cNvPr id="0" name=""/>
        <dsp:cNvSpPr/>
      </dsp:nvSpPr>
      <dsp:spPr>
        <a:xfrm>
          <a:off x="5906844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2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2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2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NA1</a:t>
          </a:r>
          <a:endParaRPr lang="en-US" sz="2000" kern="1200" dirty="0"/>
        </a:p>
      </dsp:txBody>
      <dsp:txXfrm>
        <a:off x="5924123" y="298858"/>
        <a:ext cx="1145346" cy="555394"/>
      </dsp:txXfrm>
    </dsp:sp>
    <dsp:sp modelId="{60F5C868-CDF2-904C-8B90-4DFC02E82A89}">
      <dsp:nvSpPr>
        <dsp:cNvPr id="0" name=""/>
        <dsp:cNvSpPr/>
      </dsp:nvSpPr>
      <dsp:spPr>
        <a:xfrm>
          <a:off x="6024835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9AB40-11CE-4545-A181-840BA2E95DC8}">
      <dsp:nvSpPr>
        <dsp:cNvPr id="0" name=""/>
        <dsp:cNvSpPr/>
      </dsp:nvSpPr>
      <dsp:spPr>
        <a:xfrm>
          <a:off x="6142825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643085"/>
              <a:satOff val="-14469"/>
              <a:lumOff val="-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ITSM Coordination</a:t>
          </a:r>
          <a:endParaRPr lang="en-US" sz="1200" kern="1200" dirty="0"/>
        </a:p>
      </dsp:txBody>
      <dsp:txXfrm>
        <a:off x="6160104" y="1036298"/>
        <a:ext cx="909365" cy="555394"/>
      </dsp:txXfrm>
    </dsp:sp>
    <dsp:sp modelId="{138444D5-9CB3-E241-BE51-C6812B179BD3}">
      <dsp:nvSpPr>
        <dsp:cNvPr id="0" name=""/>
        <dsp:cNvSpPr/>
      </dsp:nvSpPr>
      <dsp:spPr>
        <a:xfrm>
          <a:off x="7381725" y="281579"/>
          <a:ext cx="1179904" cy="58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NA2</a:t>
          </a:r>
          <a:endParaRPr lang="en-US" sz="2000" kern="1200" dirty="0"/>
        </a:p>
      </dsp:txBody>
      <dsp:txXfrm>
        <a:off x="7399004" y="298858"/>
        <a:ext cx="1145346" cy="555394"/>
      </dsp:txXfrm>
    </dsp:sp>
    <dsp:sp modelId="{EE29A3B4-30AF-4E4E-B8F9-50590ABF2FF6}">
      <dsp:nvSpPr>
        <dsp:cNvPr id="0" name=""/>
        <dsp:cNvSpPr/>
      </dsp:nvSpPr>
      <dsp:spPr>
        <a:xfrm>
          <a:off x="7499715" y="871531"/>
          <a:ext cx="117990" cy="442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64"/>
              </a:lnTo>
              <a:lnTo>
                <a:pt x="117990" y="442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D7EE8-DBD4-9C47-8A9E-7C83A09A62F3}">
      <dsp:nvSpPr>
        <dsp:cNvPr id="0" name=""/>
        <dsp:cNvSpPr/>
      </dsp:nvSpPr>
      <dsp:spPr>
        <a:xfrm>
          <a:off x="7617706" y="101901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178812"/>
              <a:satOff val="-15272"/>
              <a:lumOff val="-24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Communications</a:t>
          </a:r>
          <a:endParaRPr lang="en-US" sz="1000" kern="1200" dirty="0"/>
        </a:p>
      </dsp:txBody>
      <dsp:txXfrm>
        <a:off x="7634985" y="1036298"/>
        <a:ext cx="909365" cy="555394"/>
      </dsp:txXfrm>
    </dsp:sp>
    <dsp:sp modelId="{F0A1632B-6FF2-4A4C-BAB7-7DDBA4D22F84}">
      <dsp:nvSpPr>
        <dsp:cNvPr id="0" name=""/>
        <dsp:cNvSpPr/>
      </dsp:nvSpPr>
      <dsp:spPr>
        <a:xfrm>
          <a:off x="7499715" y="871531"/>
          <a:ext cx="117990" cy="117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04"/>
              </a:lnTo>
              <a:lnTo>
                <a:pt x="117990" y="11799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038EC-9A7D-5A49-B92C-1E455C17DA9F}">
      <dsp:nvSpPr>
        <dsp:cNvPr id="0" name=""/>
        <dsp:cNvSpPr/>
      </dsp:nvSpPr>
      <dsp:spPr>
        <a:xfrm>
          <a:off x="7617706" y="1756459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714538"/>
              <a:satOff val="-16076"/>
              <a:lumOff val="-26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Strategy and Policy</a:t>
          </a:r>
          <a:endParaRPr lang="en-US" sz="1000" kern="1200" dirty="0"/>
        </a:p>
      </dsp:txBody>
      <dsp:txXfrm>
        <a:off x="7634985" y="1773738"/>
        <a:ext cx="909365" cy="555394"/>
      </dsp:txXfrm>
    </dsp:sp>
    <dsp:sp modelId="{707135C8-A47B-0444-9569-BD7848052CBE}">
      <dsp:nvSpPr>
        <dsp:cNvPr id="0" name=""/>
        <dsp:cNvSpPr/>
      </dsp:nvSpPr>
      <dsp:spPr>
        <a:xfrm>
          <a:off x="7499715" y="871531"/>
          <a:ext cx="117990" cy="191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344"/>
              </a:lnTo>
              <a:lnTo>
                <a:pt x="117990" y="1917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A2E3C-C728-9D49-815A-15DF7AA21D2B}">
      <dsp:nvSpPr>
        <dsp:cNvPr id="0" name=""/>
        <dsp:cNvSpPr/>
      </dsp:nvSpPr>
      <dsp:spPr>
        <a:xfrm>
          <a:off x="7617706" y="2493900"/>
          <a:ext cx="943923" cy="58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Service Portfolio Management</a:t>
          </a:r>
          <a:endParaRPr lang="en-US" sz="1000" kern="1200" dirty="0"/>
        </a:p>
      </dsp:txBody>
      <dsp:txXfrm>
        <a:off x="7634985" y="2511179"/>
        <a:ext cx="909365" cy="555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504057" y="4"/>
          <a:ext cx="2358982" cy="235898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Digital services and applications</a:t>
          </a:r>
          <a:endParaRPr lang="en-US" sz="1300" kern="1200" dirty="0"/>
        </a:p>
      </dsp:txBody>
      <dsp:txXfrm>
        <a:off x="1756283" y="488931"/>
        <a:ext cx="870576" cy="645911"/>
      </dsp:txXfrm>
    </dsp:sp>
    <dsp:sp modelId="{CFA63854-C70B-CE43-93B0-5606D2784C31}">
      <dsp:nvSpPr>
        <dsp:cNvPr id="0" name=""/>
        <dsp:cNvSpPr/>
      </dsp:nvSpPr>
      <dsp:spPr>
        <a:xfrm>
          <a:off x="282266" y="246262"/>
          <a:ext cx="2358982" cy="235898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 &amp; Expertise </a:t>
          </a:r>
          <a:endParaRPr lang="en-US" sz="1300" kern="1200" dirty="0"/>
        </a:p>
      </dsp:txBody>
      <dsp:txXfrm>
        <a:off x="1534492" y="1470405"/>
        <a:ext cx="870576" cy="645911"/>
      </dsp:txXfrm>
    </dsp:sp>
    <dsp:sp modelId="{754413A2-DF39-1C49-843F-2C882A4EE95D}">
      <dsp:nvSpPr>
        <dsp:cNvPr id="0" name=""/>
        <dsp:cNvSpPr/>
      </dsp:nvSpPr>
      <dsp:spPr>
        <a:xfrm>
          <a:off x="203071" y="246262"/>
          <a:ext cx="2358982" cy="235898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Instruments</a:t>
          </a:r>
          <a:endParaRPr lang="en-US" sz="1300" kern="1200" dirty="0"/>
        </a:p>
      </dsp:txBody>
      <dsp:txXfrm>
        <a:off x="439250" y="1470405"/>
        <a:ext cx="870576" cy="645911"/>
      </dsp:txXfrm>
    </dsp:sp>
    <dsp:sp modelId="{4E032E81-AA73-1F4A-98CA-1184B3B4DFCB}">
      <dsp:nvSpPr>
        <dsp:cNvPr id="0" name=""/>
        <dsp:cNvSpPr/>
      </dsp:nvSpPr>
      <dsp:spPr>
        <a:xfrm>
          <a:off x="203071" y="167067"/>
          <a:ext cx="2358982" cy="235898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Research Data</a:t>
          </a:r>
          <a:endParaRPr lang="en-US" sz="1300" kern="1200" dirty="0"/>
        </a:p>
      </dsp:txBody>
      <dsp:txXfrm>
        <a:off x="439250" y="655994"/>
        <a:ext cx="870576" cy="645911"/>
      </dsp:txXfrm>
    </dsp:sp>
    <dsp:sp modelId="{6BEB97ED-54C0-894E-A00B-23412484953B}">
      <dsp:nvSpPr>
        <dsp:cNvPr id="0" name=""/>
        <dsp:cNvSpPr/>
      </dsp:nvSpPr>
      <dsp:spPr>
        <a:xfrm>
          <a:off x="328598" y="-182532"/>
          <a:ext cx="2651046" cy="265104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7F99-C2A7-2F4D-AE3E-A21057B466E3}">
      <dsp:nvSpPr>
        <dsp:cNvPr id="0" name=""/>
        <dsp:cNvSpPr/>
      </dsp:nvSpPr>
      <dsp:spPr>
        <a:xfrm>
          <a:off x="136233" y="100229"/>
          <a:ext cx="2651046" cy="265104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05AB-3938-B64C-A9F8-8E15D7493512}">
      <dsp:nvSpPr>
        <dsp:cNvPr id="0" name=""/>
        <dsp:cNvSpPr/>
      </dsp:nvSpPr>
      <dsp:spPr>
        <a:xfrm>
          <a:off x="57039" y="100229"/>
          <a:ext cx="2651046" cy="265104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FD8C-E5CF-4544-B185-55ECED793398}">
      <dsp:nvSpPr>
        <dsp:cNvPr id="0" name=""/>
        <dsp:cNvSpPr/>
      </dsp:nvSpPr>
      <dsp:spPr>
        <a:xfrm>
          <a:off x="57039" y="21035"/>
          <a:ext cx="2651046" cy="265104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282266" y="167067"/>
          <a:ext cx="2358982" cy="235898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Digital services and applications</a:t>
          </a:r>
          <a:endParaRPr lang="en-US" sz="1300" kern="1200" dirty="0"/>
        </a:p>
      </dsp:txBody>
      <dsp:txXfrm>
        <a:off x="1534492" y="655994"/>
        <a:ext cx="870576" cy="645911"/>
      </dsp:txXfrm>
    </dsp:sp>
    <dsp:sp modelId="{CFA63854-C70B-CE43-93B0-5606D2784C31}">
      <dsp:nvSpPr>
        <dsp:cNvPr id="0" name=""/>
        <dsp:cNvSpPr/>
      </dsp:nvSpPr>
      <dsp:spPr>
        <a:xfrm>
          <a:off x="282266" y="246262"/>
          <a:ext cx="2358982" cy="235898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 &amp; Expertise </a:t>
          </a:r>
          <a:endParaRPr lang="en-US" sz="1300" kern="1200" dirty="0"/>
        </a:p>
      </dsp:txBody>
      <dsp:txXfrm>
        <a:off x="1534492" y="1470405"/>
        <a:ext cx="870576" cy="645911"/>
      </dsp:txXfrm>
    </dsp:sp>
    <dsp:sp modelId="{754413A2-DF39-1C49-843F-2C882A4EE95D}">
      <dsp:nvSpPr>
        <dsp:cNvPr id="0" name=""/>
        <dsp:cNvSpPr/>
      </dsp:nvSpPr>
      <dsp:spPr>
        <a:xfrm>
          <a:off x="203071" y="246262"/>
          <a:ext cx="2358982" cy="235898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Instruments</a:t>
          </a:r>
          <a:endParaRPr lang="en-US" sz="1300" kern="1200" dirty="0"/>
        </a:p>
      </dsp:txBody>
      <dsp:txXfrm>
        <a:off x="439250" y="1470405"/>
        <a:ext cx="870576" cy="645911"/>
      </dsp:txXfrm>
    </dsp:sp>
    <dsp:sp modelId="{4E032E81-AA73-1F4A-98CA-1184B3B4DFCB}">
      <dsp:nvSpPr>
        <dsp:cNvPr id="0" name=""/>
        <dsp:cNvSpPr/>
      </dsp:nvSpPr>
      <dsp:spPr>
        <a:xfrm>
          <a:off x="10" y="4"/>
          <a:ext cx="2358982" cy="235898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Research Data</a:t>
          </a:r>
          <a:endParaRPr lang="en-US" sz="1300" kern="1200" dirty="0"/>
        </a:p>
      </dsp:txBody>
      <dsp:txXfrm>
        <a:off x="236189" y="488931"/>
        <a:ext cx="870576" cy="645911"/>
      </dsp:txXfrm>
    </dsp:sp>
    <dsp:sp modelId="{6BEB97ED-54C0-894E-A00B-23412484953B}">
      <dsp:nvSpPr>
        <dsp:cNvPr id="0" name=""/>
        <dsp:cNvSpPr/>
      </dsp:nvSpPr>
      <dsp:spPr>
        <a:xfrm>
          <a:off x="106807" y="-15469"/>
          <a:ext cx="2651046" cy="265104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7F99-C2A7-2F4D-AE3E-A21057B466E3}">
      <dsp:nvSpPr>
        <dsp:cNvPr id="0" name=""/>
        <dsp:cNvSpPr/>
      </dsp:nvSpPr>
      <dsp:spPr>
        <a:xfrm>
          <a:off x="136233" y="100229"/>
          <a:ext cx="2651046" cy="265104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05AB-3938-B64C-A9F8-8E15D7493512}">
      <dsp:nvSpPr>
        <dsp:cNvPr id="0" name=""/>
        <dsp:cNvSpPr/>
      </dsp:nvSpPr>
      <dsp:spPr>
        <a:xfrm>
          <a:off x="57039" y="100229"/>
          <a:ext cx="2651046" cy="265104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FD8C-E5CF-4544-B185-55ECED793398}">
      <dsp:nvSpPr>
        <dsp:cNvPr id="0" name=""/>
        <dsp:cNvSpPr/>
      </dsp:nvSpPr>
      <dsp:spPr>
        <a:xfrm>
          <a:off x="-146021" y="-146027"/>
          <a:ext cx="2651046" cy="265104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282266" y="167067"/>
          <a:ext cx="2358982" cy="235898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Digital services and applications</a:t>
          </a:r>
          <a:endParaRPr lang="en-US" sz="1300" kern="1200" dirty="0"/>
        </a:p>
      </dsp:txBody>
      <dsp:txXfrm>
        <a:off x="1534492" y="655994"/>
        <a:ext cx="870576" cy="645911"/>
      </dsp:txXfrm>
    </dsp:sp>
    <dsp:sp modelId="{CFA63854-C70B-CE43-93B0-5606D2784C31}">
      <dsp:nvSpPr>
        <dsp:cNvPr id="0" name=""/>
        <dsp:cNvSpPr/>
      </dsp:nvSpPr>
      <dsp:spPr>
        <a:xfrm>
          <a:off x="503633" y="550547"/>
          <a:ext cx="2358982" cy="235898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 &amp; Expertise </a:t>
          </a:r>
          <a:endParaRPr lang="en-US" sz="1300" kern="1200" dirty="0"/>
        </a:p>
      </dsp:txBody>
      <dsp:txXfrm>
        <a:off x="1755859" y="1774690"/>
        <a:ext cx="870576" cy="645911"/>
      </dsp:txXfrm>
    </dsp:sp>
    <dsp:sp modelId="{754413A2-DF39-1C49-843F-2C882A4EE95D}">
      <dsp:nvSpPr>
        <dsp:cNvPr id="0" name=""/>
        <dsp:cNvSpPr/>
      </dsp:nvSpPr>
      <dsp:spPr>
        <a:xfrm>
          <a:off x="203071" y="246262"/>
          <a:ext cx="2358982" cy="235898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Instruments</a:t>
          </a:r>
          <a:endParaRPr lang="en-US" sz="1300" kern="1200" dirty="0"/>
        </a:p>
      </dsp:txBody>
      <dsp:txXfrm>
        <a:off x="439250" y="1470405"/>
        <a:ext cx="870576" cy="645911"/>
      </dsp:txXfrm>
    </dsp:sp>
    <dsp:sp modelId="{4E032E81-AA73-1F4A-98CA-1184B3B4DFCB}">
      <dsp:nvSpPr>
        <dsp:cNvPr id="0" name=""/>
        <dsp:cNvSpPr/>
      </dsp:nvSpPr>
      <dsp:spPr>
        <a:xfrm>
          <a:off x="203071" y="167067"/>
          <a:ext cx="2358982" cy="235898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Research Data</a:t>
          </a:r>
          <a:endParaRPr lang="en-US" sz="1300" kern="1200" dirty="0"/>
        </a:p>
      </dsp:txBody>
      <dsp:txXfrm>
        <a:off x="439250" y="655994"/>
        <a:ext cx="870576" cy="645911"/>
      </dsp:txXfrm>
    </dsp:sp>
    <dsp:sp modelId="{6BEB97ED-54C0-894E-A00B-23412484953B}">
      <dsp:nvSpPr>
        <dsp:cNvPr id="0" name=""/>
        <dsp:cNvSpPr/>
      </dsp:nvSpPr>
      <dsp:spPr>
        <a:xfrm>
          <a:off x="106807" y="-15469"/>
          <a:ext cx="2651046" cy="265104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7F99-C2A7-2F4D-AE3E-A21057B466E3}">
      <dsp:nvSpPr>
        <dsp:cNvPr id="0" name=""/>
        <dsp:cNvSpPr/>
      </dsp:nvSpPr>
      <dsp:spPr>
        <a:xfrm>
          <a:off x="357600" y="404515"/>
          <a:ext cx="2651046" cy="265104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05AB-3938-B64C-A9F8-8E15D7493512}">
      <dsp:nvSpPr>
        <dsp:cNvPr id="0" name=""/>
        <dsp:cNvSpPr/>
      </dsp:nvSpPr>
      <dsp:spPr>
        <a:xfrm>
          <a:off x="57039" y="100229"/>
          <a:ext cx="2651046" cy="265104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FD8C-E5CF-4544-B185-55ECED793398}">
      <dsp:nvSpPr>
        <dsp:cNvPr id="0" name=""/>
        <dsp:cNvSpPr/>
      </dsp:nvSpPr>
      <dsp:spPr>
        <a:xfrm>
          <a:off x="57039" y="21035"/>
          <a:ext cx="2651046" cy="265104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A0670-AAAA-1642-8E15-B23B621955CC}">
      <dsp:nvSpPr>
        <dsp:cNvPr id="0" name=""/>
        <dsp:cNvSpPr/>
      </dsp:nvSpPr>
      <dsp:spPr>
        <a:xfrm>
          <a:off x="2742492" y="1122312"/>
          <a:ext cx="2795935" cy="27959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Distributed Competence Centre</a:t>
          </a:r>
        </a:p>
      </dsp:txBody>
      <dsp:txXfrm>
        <a:off x="3151947" y="1531767"/>
        <a:ext cx="1977025" cy="1977025"/>
      </dsp:txXfrm>
    </dsp:sp>
    <dsp:sp modelId="{773A8755-051D-0648-9E7B-219EAE80133E}">
      <dsp:nvSpPr>
        <dsp:cNvPr id="0" name=""/>
        <dsp:cNvSpPr/>
      </dsp:nvSpPr>
      <dsp:spPr>
        <a:xfrm>
          <a:off x="3441476" y="499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BBMRI</a:t>
          </a:r>
          <a:endParaRPr lang="en-US" sz="1600" kern="1200" dirty="0"/>
        </a:p>
      </dsp:txBody>
      <dsp:txXfrm>
        <a:off x="3646204" y="205227"/>
        <a:ext cx="988511" cy="988511"/>
      </dsp:txXfrm>
    </dsp:sp>
    <dsp:sp modelId="{E12C17BE-3E64-F84B-86C2-6B851D53EBD5}">
      <dsp:nvSpPr>
        <dsp:cNvPr id="0" name=""/>
        <dsp:cNvSpPr/>
      </dsp:nvSpPr>
      <dsp:spPr>
        <a:xfrm>
          <a:off x="4511713" y="348240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DARIAH</a:t>
          </a:r>
          <a:endParaRPr lang="en-US" sz="1600" kern="1200" dirty="0"/>
        </a:p>
      </dsp:txBody>
      <dsp:txXfrm>
        <a:off x="4716441" y="552968"/>
        <a:ext cx="988511" cy="988511"/>
      </dsp:txXfrm>
    </dsp:sp>
    <dsp:sp modelId="{E3B38541-1C66-F84E-8389-86D54861102C}">
      <dsp:nvSpPr>
        <dsp:cNvPr id="0" name=""/>
        <dsp:cNvSpPr/>
      </dsp:nvSpPr>
      <dsp:spPr>
        <a:xfrm>
          <a:off x="5173156" y="1258638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EISCAT-3D</a:t>
          </a:r>
          <a:endParaRPr lang="en-US" sz="1600" kern="1200" dirty="0"/>
        </a:p>
      </dsp:txBody>
      <dsp:txXfrm>
        <a:off x="5377884" y="1463366"/>
        <a:ext cx="988511" cy="988511"/>
      </dsp:txXfrm>
    </dsp:sp>
    <dsp:sp modelId="{43EFCEF8-4ECA-4B41-8BE7-9C31CC81F6F1}">
      <dsp:nvSpPr>
        <dsp:cNvPr id="0" name=""/>
        <dsp:cNvSpPr/>
      </dsp:nvSpPr>
      <dsp:spPr>
        <a:xfrm>
          <a:off x="5173156" y="2383953"/>
          <a:ext cx="1397967" cy="139796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ELIXIR</a:t>
          </a:r>
          <a:endParaRPr lang="en-US" sz="1600" kern="1200" dirty="0"/>
        </a:p>
      </dsp:txBody>
      <dsp:txXfrm>
        <a:off x="5377884" y="2588681"/>
        <a:ext cx="988511" cy="988511"/>
      </dsp:txXfrm>
    </dsp:sp>
    <dsp:sp modelId="{15BA4887-F6AE-AA42-809F-29AF04C6C0A7}">
      <dsp:nvSpPr>
        <dsp:cNvPr id="0" name=""/>
        <dsp:cNvSpPr/>
      </dsp:nvSpPr>
      <dsp:spPr>
        <a:xfrm>
          <a:off x="4511713" y="3294351"/>
          <a:ext cx="1397967" cy="139796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EPOS</a:t>
          </a:r>
          <a:endParaRPr lang="en-US" sz="1600" kern="1200" dirty="0"/>
        </a:p>
      </dsp:txBody>
      <dsp:txXfrm>
        <a:off x="4716441" y="3499079"/>
        <a:ext cx="988511" cy="988511"/>
      </dsp:txXfrm>
    </dsp:sp>
    <dsp:sp modelId="{0D6D5DC7-1FCB-704E-AED1-F9ECB489F6AC}">
      <dsp:nvSpPr>
        <dsp:cNvPr id="0" name=""/>
        <dsp:cNvSpPr/>
      </dsp:nvSpPr>
      <dsp:spPr>
        <a:xfrm>
          <a:off x="3441476" y="3642093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LifeWatch</a:t>
          </a:r>
          <a:endParaRPr lang="en-US" sz="1600" kern="1200" dirty="0"/>
        </a:p>
      </dsp:txBody>
      <dsp:txXfrm>
        <a:off x="3646204" y="3846821"/>
        <a:ext cx="988511" cy="988511"/>
      </dsp:txXfrm>
    </dsp:sp>
    <dsp:sp modelId="{39F44AD5-72E0-8242-A7D7-8B457AF0E4E3}">
      <dsp:nvSpPr>
        <dsp:cNvPr id="0" name=""/>
        <dsp:cNvSpPr/>
      </dsp:nvSpPr>
      <dsp:spPr>
        <a:xfrm>
          <a:off x="2371238" y="3294351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MoBrain</a:t>
          </a:r>
          <a:r>
            <a:rPr lang="en-US" sz="1600" kern="1200" dirty="0" smtClean="0"/>
            <a:t>/</a:t>
          </a:r>
          <a:br>
            <a:rPr lang="en-US" sz="1600" kern="1200" dirty="0" smtClean="0"/>
          </a:br>
          <a:r>
            <a:rPr lang="en-US" sz="1600" kern="1200" dirty="0" smtClean="0"/>
            <a:t>INSTRUCT</a:t>
          </a:r>
          <a:endParaRPr lang="en-US" sz="1600" kern="1200" dirty="0"/>
        </a:p>
      </dsp:txBody>
      <dsp:txXfrm>
        <a:off x="2575966" y="3499079"/>
        <a:ext cx="988511" cy="988511"/>
      </dsp:txXfrm>
    </dsp:sp>
    <dsp:sp modelId="{1A6CFB46-5FA7-4D4B-966A-1BD37A1F94B5}">
      <dsp:nvSpPr>
        <dsp:cNvPr id="0" name=""/>
        <dsp:cNvSpPr/>
      </dsp:nvSpPr>
      <dsp:spPr>
        <a:xfrm>
          <a:off x="1709795" y="2383953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</a:t>
          </a:r>
          <a:br>
            <a:rPr lang="en-US" sz="1400" kern="1200" dirty="0" smtClean="0"/>
          </a:br>
          <a:r>
            <a:rPr lang="en-US" sz="1400" kern="1200" dirty="0" smtClean="0"/>
            <a:t>(disaster mitigation)</a:t>
          </a:r>
          <a:endParaRPr lang="en-US" sz="1400" kern="1200" dirty="0"/>
        </a:p>
      </dsp:txBody>
      <dsp:txXfrm>
        <a:off x="1914523" y="2588681"/>
        <a:ext cx="988511" cy="988511"/>
      </dsp:txXfrm>
    </dsp:sp>
    <dsp:sp modelId="{89C35EE5-45DD-A646-AF94-D39D14DA5446}">
      <dsp:nvSpPr>
        <dsp:cNvPr id="0" name=""/>
        <dsp:cNvSpPr/>
      </dsp:nvSpPr>
      <dsp:spPr>
        <a:xfrm>
          <a:off x="1709795" y="1258638"/>
          <a:ext cx="1397967" cy="139796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4F81BD"/>
              </a:solidFill>
            </a:rPr>
            <a:t>EMSO (new)</a:t>
          </a:r>
          <a:endParaRPr lang="en-US" sz="1400" kern="1200" dirty="0">
            <a:solidFill>
              <a:srgbClr val="4F81BD"/>
            </a:solidFill>
          </a:endParaRPr>
        </a:p>
      </dsp:txBody>
      <dsp:txXfrm>
        <a:off x="1914523" y="1463366"/>
        <a:ext cx="988511" cy="988511"/>
      </dsp:txXfrm>
    </dsp:sp>
    <dsp:sp modelId="{C5FB6BD8-610A-C648-AEFF-FA1776A18BB1}">
      <dsp:nvSpPr>
        <dsp:cNvPr id="0" name=""/>
        <dsp:cNvSpPr/>
      </dsp:nvSpPr>
      <dsp:spPr>
        <a:xfrm>
          <a:off x="2371238" y="348240"/>
          <a:ext cx="1397967" cy="139796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4F81BD"/>
              </a:solidFill>
            </a:rPr>
            <a:t>ICOS (new)</a:t>
          </a:r>
          <a:endParaRPr lang="en-US" sz="1400" kern="1200" dirty="0">
            <a:solidFill>
              <a:srgbClr val="4F81BD"/>
            </a:solidFill>
          </a:endParaRPr>
        </a:p>
      </dsp:txBody>
      <dsp:txXfrm>
        <a:off x="2575966" y="552968"/>
        <a:ext cx="988511" cy="9885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9673A-25F4-AA42-855B-C9888FF8BBA2}">
      <dsp:nvSpPr>
        <dsp:cNvPr id="0" name=""/>
        <dsp:cNvSpPr/>
      </dsp:nvSpPr>
      <dsp:spPr>
        <a:xfrm rot="5400000">
          <a:off x="-258024" y="262722"/>
          <a:ext cx="1720165" cy="120411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Long tail of science</a:t>
          </a:r>
          <a:endParaRPr lang="en-US" sz="1600" kern="1200" dirty="0">
            <a:solidFill>
              <a:srgbClr val="000000"/>
            </a:solidFill>
          </a:endParaRPr>
        </a:p>
      </dsp:txBody>
      <dsp:txXfrm rot="-5400000">
        <a:off x="2" y="606755"/>
        <a:ext cx="1204115" cy="516050"/>
      </dsp:txXfrm>
    </dsp:sp>
    <dsp:sp modelId="{2A843A28-B547-C549-A582-2B55AAAEC910}">
      <dsp:nvSpPr>
        <dsp:cNvPr id="0" name=""/>
        <dsp:cNvSpPr/>
      </dsp:nvSpPr>
      <dsp:spPr>
        <a:xfrm rot="5400000">
          <a:off x="4255435" y="-3046621"/>
          <a:ext cx="1118107" cy="7220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Increased porting effort of applications for the long tail of science 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Applications on Demand Service in EGI Service portfolio</a:t>
          </a:r>
          <a:endParaRPr lang="en-US" sz="2000" kern="1200" dirty="0">
            <a:solidFill>
              <a:srgbClr val="000000"/>
            </a:solidFill>
          </a:endParaRPr>
        </a:p>
      </dsp:txBody>
      <dsp:txXfrm rot="-5400000">
        <a:off x="1204116" y="59279"/>
        <a:ext cx="7166165" cy="1008945"/>
      </dsp:txXfrm>
    </dsp:sp>
    <dsp:sp modelId="{DBDDF102-560D-794F-8A9E-03DC3A1CC269}">
      <dsp:nvSpPr>
        <dsp:cNvPr id="0" name=""/>
        <dsp:cNvSpPr/>
      </dsp:nvSpPr>
      <dsp:spPr>
        <a:xfrm rot="5400000">
          <a:off x="-258024" y="1790304"/>
          <a:ext cx="1720165" cy="1204115"/>
        </a:xfrm>
        <a:prstGeom prst="chevr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Focused SME engagement plan</a:t>
          </a:r>
          <a:endParaRPr lang="en-US" sz="1600" kern="1200" dirty="0">
            <a:solidFill>
              <a:srgbClr val="000000"/>
            </a:solidFill>
          </a:endParaRPr>
        </a:p>
      </dsp:txBody>
      <dsp:txXfrm rot="-5400000">
        <a:off x="2" y="2134337"/>
        <a:ext cx="1204115" cy="516050"/>
      </dsp:txXfrm>
    </dsp:sp>
    <dsp:sp modelId="{EA843668-3CE0-8E47-81DC-79E8D18C5CF0}">
      <dsp:nvSpPr>
        <dsp:cNvPr id="0" name=""/>
        <dsp:cNvSpPr/>
      </dsp:nvSpPr>
      <dsp:spPr>
        <a:xfrm rot="5400000">
          <a:off x="4255141" y="-1518745"/>
          <a:ext cx="1118695" cy="7220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Remote Sensing Companies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Food security, agro-climatic and economic modeling and food safety risk assessment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Marine fisheries</a:t>
          </a:r>
          <a:endParaRPr lang="en-US" sz="2000" kern="1200" dirty="0">
            <a:solidFill>
              <a:srgbClr val="000000"/>
            </a:solidFill>
          </a:endParaRPr>
        </a:p>
      </dsp:txBody>
      <dsp:txXfrm rot="-5400000">
        <a:off x="1204116" y="1586890"/>
        <a:ext cx="7166136" cy="1009475"/>
      </dsp:txXfrm>
    </dsp:sp>
    <dsp:sp modelId="{29CE60A6-BEB5-774B-84CC-9FB065D585A2}">
      <dsp:nvSpPr>
        <dsp:cNvPr id="0" name=""/>
        <dsp:cNvSpPr/>
      </dsp:nvSpPr>
      <dsp:spPr>
        <a:xfrm rot="5400000">
          <a:off x="-258024" y="3317886"/>
          <a:ext cx="1720165" cy="1204115"/>
        </a:xfrm>
        <a:prstGeom prst="chevron">
          <a:avLst/>
        </a:prstGeom>
        <a:solidFill>
          <a:schemeClr val="accent1">
            <a:shade val="80000"/>
            <a:hueOff val="306247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Innovation Management</a:t>
          </a:r>
          <a:endParaRPr lang="en-US" sz="1600" kern="1200" dirty="0">
            <a:solidFill>
              <a:srgbClr val="000000"/>
            </a:solidFill>
          </a:endParaRPr>
        </a:p>
      </dsp:txBody>
      <dsp:txXfrm rot="-5400000">
        <a:off x="2" y="3661919"/>
        <a:ext cx="1204115" cy="516050"/>
      </dsp:txXfrm>
    </dsp:sp>
    <dsp:sp modelId="{D7FBF790-37DB-924B-B917-5D4F22EAC796}">
      <dsp:nvSpPr>
        <dsp:cNvPr id="0" name=""/>
        <dsp:cNvSpPr/>
      </dsp:nvSpPr>
      <dsp:spPr>
        <a:xfrm rot="5400000">
          <a:off x="4255435" y="8542"/>
          <a:ext cx="1118107" cy="7220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Projects Results Dissemination and Exploitation Plan 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Key Exploitable Results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Revised KPIs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Communications plan to promote EGI service </a:t>
          </a:r>
          <a:r>
            <a:rPr lang="en-US" sz="2000" kern="1200" dirty="0" err="1" smtClean="0">
              <a:solidFill>
                <a:srgbClr val="000000"/>
              </a:solidFill>
            </a:rPr>
            <a:t>catelogues</a:t>
          </a:r>
          <a:endParaRPr lang="en-US" sz="2000" kern="1200" dirty="0">
            <a:solidFill>
              <a:srgbClr val="000000"/>
            </a:solidFill>
          </a:endParaRPr>
        </a:p>
      </dsp:txBody>
      <dsp:txXfrm rot="-5400000">
        <a:off x="1204116" y="3114443"/>
        <a:ext cx="7166165" cy="1008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10/10/17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10/10/17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is a federation of over 300 computing and data centres spread across 50+ countries in Europe and worldwide</a:t>
            </a:r>
          </a:p>
          <a:p>
            <a:pPr>
              <a:buClr>
                <a:schemeClr val="tx2"/>
              </a:buClr>
            </a:pPr>
            <a:endParaRPr lang="en-GB" sz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tx2"/>
              </a:buClr>
            </a:pPr>
            <a:r>
              <a:rPr lang="en-GB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delivers services to support scientists, multinational projects and research infrastructures from public and private sector.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5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EGI’s mission is to create and </a:t>
            </a:r>
            <a:r>
              <a:rPr lang="en-GB" sz="120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 open </a:t>
            </a: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solutions for science and </a:t>
            </a:r>
            <a:r>
              <a:rPr lang="en-GB" sz="120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by </a:t>
            </a: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federating digital capabilities</a:t>
            </a:r>
            <a:r>
              <a:rPr lang="en-GB" sz="120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resources </a:t>
            </a: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20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expertise between </a:t>
            </a: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communities and </a:t>
            </a:r>
          </a:p>
          <a:p>
            <a:pPr algn="l">
              <a:lnSpc>
                <a:spcPct val="150000"/>
              </a:lnSpc>
            </a:pPr>
            <a:r>
              <a:rPr lang="en-GB" sz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 national boundaries.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0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20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Agro-climatic &amp; Economic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modelling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6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Agro-climatic &amp; Economic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modelling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6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Agro-climatic &amp; Economic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modelling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6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GB" sz="1100" dirty="0" smtClean="0"/>
              <a:t>Impact I1: Increased availability of scientific data for scientific communities independently of them having already embraced or not e-science; this will be measured by cross-border data traffic over the research networks in Europe as a proxy.</a:t>
            </a:r>
            <a:endParaRPr lang="en-US" sz="1100" dirty="0" smtClean="0"/>
          </a:p>
          <a:p>
            <a:pPr lvl="2"/>
            <a:r>
              <a:rPr lang="en-GB" sz="1100" dirty="0" smtClean="0"/>
              <a:t>Impact I2: Better optimisation of the use of IT equipment for research.</a:t>
            </a:r>
            <a:endParaRPr lang="en-US" sz="1100" dirty="0" smtClean="0"/>
          </a:p>
          <a:p>
            <a:pPr lvl="2"/>
            <a:r>
              <a:rPr lang="en-GB" sz="1100" dirty="0" smtClean="0"/>
              <a:t>Impact I3: Avoiding lock-in to particular hardware or software platforms in the development of science.</a:t>
            </a:r>
            <a:endParaRPr lang="en-US" sz="1100" dirty="0" smtClean="0"/>
          </a:p>
          <a:p>
            <a:pPr lvl="2"/>
            <a:r>
              <a:rPr lang="en-GB" sz="1100" dirty="0" smtClean="0"/>
              <a:t>Impact I4: Scientific communities embrace storage and computing infrastructures as state-of-the-art services become available and the learning curve for their use becomes less steep; this will be measured by the storage capacity available for pan-European use as well as by the number of users of EGI and other production e-Infrastructures in this area.</a:t>
            </a:r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333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63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461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37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EGI-Engage Final Review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24/08/2017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89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gif"/><Relationship Id="rId20" Type="http://schemas.openxmlformats.org/officeDocument/2006/relationships/image" Target="../media/image86.jpg"/><Relationship Id="rId21" Type="http://schemas.openxmlformats.org/officeDocument/2006/relationships/image" Target="../media/image87.jpg"/><Relationship Id="rId22" Type="http://schemas.openxmlformats.org/officeDocument/2006/relationships/image" Target="../media/image88.jpg"/><Relationship Id="rId23" Type="http://schemas.openxmlformats.org/officeDocument/2006/relationships/image" Target="../media/image89.png"/><Relationship Id="rId24" Type="http://schemas.openxmlformats.org/officeDocument/2006/relationships/image" Target="../media/image90.jpg"/><Relationship Id="rId25" Type="http://schemas.openxmlformats.org/officeDocument/2006/relationships/image" Target="../media/image91.png"/><Relationship Id="rId10" Type="http://schemas.openxmlformats.org/officeDocument/2006/relationships/image" Target="../media/image76.png"/><Relationship Id="rId11" Type="http://schemas.openxmlformats.org/officeDocument/2006/relationships/image" Target="../media/image77.jpg"/><Relationship Id="rId12" Type="http://schemas.openxmlformats.org/officeDocument/2006/relationships/image" Target="../media/image78.jpg"/><Relationship Id="rId13" Type="http://schemas.openxmlformats.org/officeDocument/2006/relationships/image" Target="../media/image79.png"/><Relationship Id="rId14" Type="http://schemas.openxmlformats.org/officeDocument/2006/relationships/image" Target="../media/image80.gif"/><Relationship Id="rId15" Type="http://schemas.openxmlformats.org/officeDocument/2006/relationships/image" Target="../media/image81.png"/><Relationship Id="rId16" Type="http://schemas.openxmlformats.org/officeDocument/2006/relationships/image" Target="../media/image82.gif"/><Relationship Id="rId17" Type="http://schemas.openxmlformats.org/officeDocument/2006/relationships/image" Target="../media/image83.jpg"/><Relationship Id="rId18" Type="http://schemas.openxmlformats.org/officeDocument/2006/relationships/image" Target="../media/image84.jpeg"/><Relationship Id="rId1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2.png"/><Relationship Id="rId3" Type="http://schemas.openxmlformats.org/officeDocument/2006/relationships/hyperlink" Target="https://www.egi.eu/service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3.png"/><Relationship Id="rId3" Type="http://schemas.openxmlformats.org/officeDocument/2006/relationships/hyperlink" Target="https://www.egi.eu/internal-servic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94.png"/><Relationship Id="rId8" Type="http://schemas.openxmlformats.org/officeDocument/2006/relationships/hyperlink" Target="https://www.egi.eu/use-cases/scientific-applications-tools/" TargetMode="Externa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8.xml"/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4.png"/><Relationship Id="rId8" Type="http://schemas.openxmlformats.org/officeDocument/2006/relationships/hyperlink" Target="https://www.egi.eu/use-cases/research-stories/" TargetMode="Externa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9.jpg"/><Relationship Id="rId47" Type="http://schemas.openxmlformats.org/officeDocument/2006/relationships/image" Target="../media/image60.png"/><Relationship Id="rId20" Type="http://schemas.openxmlformats.org/officeDocument/2006/relationships/image" Target="../media/image33.jpg"/><Relationship Id="rId21" Type="http://schemas.openxmlformats.org/officeDocument/2006/relationships/image" Target="../media/image34.png"/><Relationship Id="rId22" Type="http://schemas.openxmlformats.org/officeDocument/2006/relationships/image" Target="../media/image35.jpg"/><Relationship Id="rId23" Type="http://schemas.openxmlformats.org/officeDocument/2006/relationships/image" Target="../media/image36.png"/><Relationship Id="rId24" Type="http://schemas.openxmlformats.org/officeDocument/2006/relationships/image" Target="../media/image37.jpg"/><Relationship Id="rId25" Type="http://schemas.openxmlformats.org/officeDocument/2006/relationships/image" Target="../media/image38.png"/><Relationship Id="rId26" Type="http://schemas.openxmlformats.org/officeDocument/2006/relationships/image" Target="../media/image39.jpg"/><Relationship Id="rId27" Type="http://schemas.openxmlformats.org/officeDocument/2006/relationships/image" Target="../media/image40.png"/><Relationship Id="rId28" Type="http://schemas.openxmlformats.org/officeDocument/2006/relationships/image" Target="../media/image41.jp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30" Type="http://schemas.openxmlformats.org/officeDocument/2006/relationships/image" Target="../media/image43.jpg"/><Relationship Id="rId31" Type="http://schemas.openxmlformats.org/officeDocument/2006/relationships/image" Target="../media/image44.png"/><Relationship Id="rId32" Type="http://schemas.openxmlformats.org/officeDocument/2006/relationships/image" Target="../media/image45.png"/><Relationship Id="rId9" Type="http://schemas.openxmlformats.org/officeDocument/2006/relationships/image" Target="../media/image22.png"/><Relationship Id="rId6" Type="http://schemas.openxmlformats.org/officeDocument/2006/relationships/image" Target="../media/image19.jpg"/><Relationship Id="rId7" Type="http://schemas.openxmlformats.org/officeDocument/2006/relationships/image" Target="../media/image20.png"/><Relationship Id="rId8" Type="http://schemas.openxmlformats.org/officeDocument/2006/relationships/image" Target="../media/image21.jpg"/><Relationship Id="rId33" Type="http://schemas.openxmlformats.org/officeDocument/2006/relationships/image" Target="../media/image46.png"/><Relationship Id="rId34" Type="http://schemas.openxmlformats.org/officeDocument/2006/relationships/image" Target="../media/image47.jpg"/><Relationship Id="rId35" Type="http://schemas.openxmlformats.org/officeDocument/2006/relationships/image" Target="../media/image48.png"/><Relationship Id="rId36" Type="http://schemas.openxmlformats.org/officeDocument/2006/relationships/image" Target="../media/image49.jpg"/><Relationship Id="rId10" Type="http://schemas.openxmlformats.org/officeDocument/2006/relationships/image" Target="../media/image23.jpg"/><Relationship Id="rId11" Type="http://schemas.openxmlformats.org/officeDocument/2006/relationships/image" Target="../media/image24.png"/><Relationship Id="rId12" Type="http://schemas.openxmlformats.org/officeDocument/2006/relationships/image" Target="../media/image25.jpg"/><Relationship Id="rId13" Type="http://schemas.openxmlformats.org/officeDocument/2006/relationships/image" Target="../media/image26.png"/><Relationship Id="rId14" Type="http://schemas.openxmlformats.org/officeDocument/2006/relationships/image" Target="../media/image27.jpg"/><Relationship Id="rId15" Type="http://schemas.openxmlformats.org/officeDocument/2006/relationships/image" Target="../media/image28.png"/><Relationship Id="rId16" Type="http://schemas.openxmlformats.org/officeDocument/2006/relationships/image" Target="../media/image29.jpg"/><Relationship Id="rId17" Type="http://schemas.openxmlformats.org/officeDocument/2006/relationships/image" Target="../media/image30.png"/><Relationship Id="rId18" Type="http://schemas.openxmlformats.org/officeDocument/2006/relationships/image" Target="../media/image31.jpeg"/><Relationship Id="rId19" Type="http://schemas.openxmlformats.org/officeDocument/2006/relationships/image" Target="../media/image32.png"/><Relationship Id="rId37" Type="http://schemas.openxmlformats.org/officeDocument/2006/relationships/image" Target="../media/image50.png"/><Relationship Id="rId38" Type="http://schemas.openxmlformats.org/officeDocument/2006/relationships/image" Target="../media/image51.png"/><Relationship Id="rId39" Type="http://schemas.openxmlformats.org/officeDocument/2006/relationships/image" Target="../media/image52.png"/><Relationship Id="rId40" Type="http://schemas.openxmlformats.org/officeDocument/2006/relationships/image" Target="../media/image53.jpeg"/><Relationship Id="rId41" Type="http://schemas.openxmlformats.org/officeDocument/2006/relationships/image" Target="../media/image54.png"/><Relationship Id="rId42" Type="http://schemas.openxmlformats.org/officeDocument/2006/relationships/image" Target="../media/image55.jpg"/><Relationship Id="rId43" Type="http://schemas.openxmlformats.org/officeDocument/2006/relationships/image" Target="../media/image56.png"/><Relationship Id="rId44" Type="http://schemas.openxmlformats.org/officeDocument/2006/relationships/image" Target="../media/image57.jpg"/><Relationship Id="rId45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EGI-Engage Technical Coordinator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EGI and EGI-Engage PY2 </a:t>
            </a:r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Tiziana Ferrari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EGI Federated Cloud - Providers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74580"/>
            <a:ext cx="827398" cy="575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5446317"/>
            <a:ext cx="1728192" cy="46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934149"/>
            <a:ext cx="1229555" cy="5340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2565997"/>
            <a:ext cx="1080120" cy="506051"/>
          </a:xfrm>
          <a:prstGeom prst="rect">
            <a:avLst/>
          </a:prstGeom>
        </p:spPr>
      </p:pic>
      <p:pic>
        <p:nvPicPr>
          <p:cNvPr id="25" name="Picture 24" descr="cloud-provider-CETA-CIEMA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237"/>
            <a:ext cx="1656184" cy="4357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3142061"/>
            <a:ext cx="1352663" cy="690403"/>
          </a:xfrm>
          <a:prstGeom prst="rect">
            <a:avLst/>
          </a:prstGeom>
        </p:spPr>
      </p:pic>
      <p:pic>
        <p:nvPicPr>
          <p:cNvPr id="30" name="Picture 29" descr="cloud-provider-GRNET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3909"/>
            <a:ext cx="1270981" cy="621363"/>
          </a:xfrm>
          <a:prstGeom prst="rect">
            <a:avLst/>
          </a:prstGeom>
        </p:spPr>
      </p:pic>
      <p:pic>
        <p:nvPicPr>
          <p:cNvPr id="31" name="Picture 30" descr="cloud-provider-FZ-Julich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" y="2565997"/>
            <a:ext cx="1101090" cy="413630"/>
          </a:xfrm>
          <a:prstGeom prst="rect">
            <a:avLst/>
          </a:prstGeom>
        </p:spPr>
      </p:pic>
      <p:pic>
        <p:nvPicPr>
          <p:cNvPr id="32" name="Picture 31" descr="cloud-provider-Fraunhofer-SCAI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 b="15350"/>
          <a:stretch/>
        </p:blipFill>
        <p:spPr>
          <a:xfrm>
            <a:off x="1763688" y="4726237"/>
            <a:ext cx="1334928" cy="631233"/>
          </a:xfrm>
          <a:prstGeom prst="rect">
            <a:avLst/>
          </a:prstGeom>
        </p:spPr>
      </p:pic>
      <p:pic>
        <p:nvPicPr>
          <p:cNvPr id="34" name="Picture 33" descr="cloud-provider-ULAKBIM-157x10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1981"/>
            <a:ext cx="855611" cy="576064"/>
          </a:xfrm>
          <a:prstGeom prst="rect">
            <a:avLst/>
          </a:prstGeom>
        </p:spPr>
      </p:pic>
      <p:pic>
        <p:nvPicPr>
          <p:cNvPr id="35" name="Picture 34" descr="cloud-provider-UKIM-85x10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230293"/>
            <a:ext cx="693964" cy="863003"/>
          </a:xfrm>
          <a:prstGeom prst="rect">
            <a:avLst/>
          </a:prstGeom>
        </p:spPr>
      </p:pic>
      <p:pic>
        <p:nvPicPr>
          <p:cNvPr id="36" name="Picture 35" descr="cloud-provider-LIP-151x100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16" y="1773909"/>
            <a:ext cx="811536" cy="568100"/>
          </a:xfrm>
          <a:prstGeom prst="rect">
            <a:avLst/>
          </a:prstGeom>
        </p:spPr>
      </p:pic>
      <p:pic>
        <p:nvPicPr>
          <p:cNvPr id="37" name="Picture 36" descr="cloud-provider-IPHC-147x10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3909"/>
            <a:ext cx="768096" cy="552323"/>
          </a:xfrm>
          <a:prstGeom prst="rect">
            <a:avLst/>
          </a:prstGeom>
        </p:spPr>
      </p:pic>
      <p:pic>
        <p:nvPicPr>
          <p:cNvPr id="38" name="Picture 37" descr="cloud-provider-IISAS-700x134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70253"/>
            <a:ext cx="1512168" cy="305985"/>
          </a:xfrm>
          <a:prstGeom prst="rect">
            <a:avLst/>
          </a:prstGeom>
        </p:spPr>
      </p:pic>
      <p:pic>
        <p:nvPicPr>
          <p:cNvPr id="39" name="Picture 38" descr="cloud-provider-IFCA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3989"/>
            <a:ext cx="1185094" cy="524678"/>
          </a:xfrm>
          <a:prstGeom prst="rect">
            <a:avLst/>
          </a:prstGeom>
        </p:spPr>
      </p:pic>
      <p:pic>
        <p:nvPicPr>
          <p:cNvPr id="40" name="Picture 39" descr="cloud-provider-I3M-UPV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09" y="3286077"/>
            <a:ext cx="906359" cy="427746"/>
          </a:xfrm>
          <a:prstGeom prst="rect">
            <a:avLst/>
          </a:prstGeom>
        </p:spPr>
      </p:pic>
      <p:pic>
        <p:nvPicPr>
          <p:cNvPr id="41" name="Picture 40" descr="cloud-provider-GWDG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58085"/>
            <a:ext cx="1080120" cy="337719"/>
          </a:xfrm>
          <a:prstGeom prst="rect">
            <a:avLst/>
          </a:prstGeom>
        </p:spPr>
      </p:pic>
      <p:pic>
        <p:nvPicPr>
          <p:cNvPr id="42" name="Picture 41" descr="cloud-provider-INFN-Padova-177x120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4149"/>
            <a:ext cx="909240" cy="651600"/>
          </a:xfrm>
          <a:prstGeom prst="rect">
            <a:avLst/>
          </a:prstGeom>
        </p:spPr>
      </p:pic>
      <p:pic>
        <p:nvPicPr>
          <p:cNvPr id="43" name="Picture 42" descr="cloud-provider-INFN-Catania-177x120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4149"/>
            <a:ext cx="867047" cy="621363"/>
          </a:xfrm>
          <a:prstGeom prst="rect">
            <a:avLst/>
          </a:prstGeom>
        </p:spPr>
      </p:pic>
      <p:pic>
        <p:nvPicPr>
          <p:cNvPr id="44" name="Picture 43" descr="cloud-provider-INFN-Bari-177x120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4149"/>
            <a:ext cx="906771" cy="649831"/>
          </a:xfrm>
          <a:prstGeom prst="rect">
            <a:avLst/>
          </a:prstGeom>
        </p:spPr>
      </p:pic>
      <p:pic>
        <p:nvPicPr>
          <p:cNvPr id="29" name="Picture 28" descr="Screen Shot 2016-04-14 at 17.28.08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4069"/>
            <a:ext cx="807586" cy="64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74309"/>
            <a:ext cx="826635" cy="675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t="14715" r="21082" b="3903"/>
          <a:stretch/>
        </p:blipFill>
        <p:spPr>
          <a:xfrm>
            <a:off x="4932040" y="2565997"/>
            <a:ext cx="4104456" cy="31354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90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federation?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Leverage </a:t>
            </a:r>
            <a:r>
              <a:rPr lang="en-US" dirty="0">
                <a:solidFill>
                  <a:srgbClr val="4F81BD"/>
                </a:solidFill>
              </a:rPr>
              <a:t>national e-Infrastructure investments</a:t>
            </a:r>
          </a:p>
          <a:p>
            <a:r>
              <a:rPr lang="en-US" dirty="0">
                <a:solidFill>
                  <a:srgbClr val="4F81BD"/>
                </a:solidFill>
              </a:rPr>
              <a:t>Open access </a:t>
            </a:r>
            <a:r>
              <a:rPr lang="en-US" dirty="0"/>
              <a:t>to national infrastructures and </a:t>
            </a:r>
            <a:r>
              <a:rPr lang="en-US" dirty="0" smtClean="0"/>
              <a:t>services to </a:t>
            </a:r>
            <a:r>
              <a:rPr lang="en-US" dirty="0"/>
              <a:t>support international user groups</a:t>
            </a:r>
          </a:p>
          <a:p>
            <a:r>
              <a:rPr lang="en-US" dirty="0" smtClean="0"/>
              <a:t>Integrate </a:t>
            </a:r>
            <a:r>
              <a:rPr lang="en-US" dirty="0" smtClean="0">
                <a:solidFill>
                  <a:srgbClr val="4F81BD"/>
                </a:solidFill>
              </a:rPr>
              <a:t>private, community and </a:t>
            </a:r>
            <a:r>
              <a:rPr lang="en-US" dirty="0">
                <a:solidFill>
                  <a:srgbClr val="4F81BD"/>
                </a:solidFill>
              </a:rPr>
              <a:t>public infrastructures </a:t>
            </a:r>
            <a:r>
              <a:rPr lang="en-US" dirty="0"/>
              <a:t>into a scalable data/computing platform for research. </a:t>
            </a:r>
          </a:p>
          <a:p>
            <a:r>
              <a:rPr lang="en-US" dirty="0"/>
              <a:t>Ease of access via federated identity provisioning and </a:t>
            </a:r>
            <a:r>
              <a:rPr lang="en-US" dirty="0">
                <a:solidFill>
                  <a:srgbClr val="4F81BD"/>
                </a:solidFill>
              </a:rPr>
              <a:t>single authentication and authorization</a:t>
            </a:r>
            <a:r>
              <a:rPr lang="en-US" dirty="0"/>
              <a:t> framework </a:t>
            </a:r>
          </a:p>
          <a:p>
            <a:r>
              <a:rPr lang="en-US" dirty="0"/>
              <a:t>Interoperability of scientific applications and data across multiple providers bringing distributed computing to data.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29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service catalogue </a:t>
            </a:r>
            <a:endParaRPr lang="en-US" dirty="0"/>
          </a:p>
        </p:txBody>
      </p:sp>
      <p:pic>
        <p:nvPicPr>
          <p:cNvPr id="3" name="Picture 2" descr="Screen Shot 2017-10-03 at 05.40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80312" cy="5229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5661248"/>
            <a:ext cx="3888432" cy="61555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>
                <a:hlinkClick r:id="rId3"/>
              </a:rPr>
              <a:t>https://www.egi.eu/services/</a:t>
            </a:r>
            <a:endParaRPr lang="en-GB" sz="2000" dirty="0"/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644008" y="4797152"/>
            <a:ext cx="3888432" cy="72008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39282" y="4787860"/>
            <a:ext cx="66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New</a:t>
            </a:r>
            <a:endParaRPr lang="en-US" i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95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service catalogue </a:t>
            </a:r>
            <a:br>
              <a:rPr lang="en-US" dirty="0" smtClean="0"/>
            </a:br>
            <a:r>
              <a:rPr lang="en-US" dirty="0" smtClean="0"/>
              <a:t>for providers of the EGI Federation</a:t>
            </a:r>
            <a:endParaRPr lang="en-US" dirty="0"/>
          </a:p>
        </p:txBody>
      </p:sp>
      <p:pic>
        <p:nvPicPr>
          <p:cNvPr id="3" name="Picture 2" descr="Screen Shot 2017-10-03 at 05.4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518472" cy="5328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383" y="5909210"/>
            <a:ext cx="4160113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https://www.egi.eu/internal-services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11560" y="5661248"/>
            <a:ext cx="3888432" cy="648072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5661248"/>
            <a:ext cx="66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New</a:t>
            </a:r>
            <a:endParaRPr lang="en-US" i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08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4742749"/>
              </p:ext>
            </p:extLst>
          </p:nvPr>
        </p:nvGraphicFramePr>
        <p:xfrm>
          <a:off x="-756592" y="2109201"/>
          <a:ext cx="4702193" cy="329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Screen Shot 2017-10-03 at 06.10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72816"/>
            <a:ext cx="5474810" cy="331236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339752" y="2204864"/>
            <a:ext cx="1080120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Scientific Applications and Tools</a:t>
            </a:r>
            <a:br>
              <a:rPr lang="en-US" dirty="0" smtClean="0"/>
            </a:br>
            <a:r>
              <a:rPr lang="en-US" dirty="0" smtClean="0"/>
              <a:t>from EGI Partners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5661248"/>
            <a:ext cx="6336704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>
                <a:hlinkClick r:id="rId8"/>
              </a:rPr>
              <a:t>https://www.egi.eu/use-cases/scientific-applications-tools</a:t>
            </a:r>
            <a:r>
              <a:rPr lang="en-GB" sz="2000" dirty="0" smtClean="0">
                <a:hlinkClick r:id="rId8"/>
              </a:rPr>
              <a:t>/</a:t>
            </a:r>
            <a:endParaRPr lang="en-GB" sz="2000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86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EGI-Engage support </a:t>
            </a:r>
            <a:br>
              <a:rPr lang="en-US" dirty="0" smtClean="0"/>
            </a:br>
            <a:r>
              <a:rPr lang="en-US" dirty="0" smtClean="0"/>
              <a:t>to the service catalogues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56003676"/>
              </p:ext>
            </p:extLst>
          </p:nvPr>
        </p:nvGraphicFramePr>
        <p:xfrm>
          <a:off x="323528" y="1685032"/>
          <a:ext cx="856895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2052736" y="404664"/>
            <a:ext cx="4176464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lvl="1"/>
            <a:endParaRPr lang="en-GB" sz="2000" dirty="0" smtClean="0"/>
          </a:p>
          <a:p>
            <a:pPr marL="0" lvl="1"/>
            <a:endParaRPr lang="en-GB" sz="2000" dirty="0"/>
          </a:p>
          <a:p>
            <a:pPr marL="0" lvl="1" algn="r"/>
            <a:r>
              <a:rPr lang="en-GB" sz="2000" i="1" dirty="0" smtClean="0">
                <a:solidFill>
                  <a:srgbClr val="4F81BD"/>
                </a:solidFill>
              </a:rPr>
              <a:t>Develop</a:t>
            </a:r>
            <a:endParaRPr lang="en-GB" sz="2000" i="1" dirty="0" smtClean="0">
              <a:solidFill>
                <a:srgbClr val="4F81B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476672"/>
            <a:ext cx="4176464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lvl="1"/>
            <a:endParaRPr lang="en-GB" sz="2000" dirty="0" smtClean="0"/>
          </a:p>
          <a:p>
            <a:pPr marL="0" lvl="1"/>
            <a:endParaRPr lang="en-GB" sz="2000" dirty="0"/>
          </a:p>
          <a:p>
            <a:pPr marL="0" lvl="1" algn="r"/>
            <a:r>
              <a:rPr lang="en-GB" sz="2000" i="1" dirty="0" smtClean="0">
                <a:solidFill>
                  <a:srgbClr val="4F81BD"/>
                </a:solidFill>
              </a:rPr>
              <a:t>Integrate, deliver and coordinate</a:t>
            </a:r>
            <a:endParaRPr lang="en-GB" sz="2000" i="1" dirty="0" smtClean="0">
              <a:solidFill>
                <a:srgbClr val="4F81BD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1367644" y="296651"/>
            <a:ext cx="504056" cy="28803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5832140" y="-1143508"/>
            <a:ext cx="504056" cy="57606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7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7772400" cy="1440000"/>
          </a:xfrm>
        </p:spPr>
        <p:txBody>
          <a:bodyPr/>
          <a:lstStyle/>
          <a:p>
            <a:r>
              <a:rPr lang="en-US" dirty="0" smtClean="0"/>
              <a:t>Introduction EGI</a:t>
            </a:r>
            <a:r>
              <a:rPr lang="en-US" dirty="0" smtClean="0"/>
              <a:t>-Engage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47664" y="2923200"/>
            <a:ext cx="6400800" cy="504056"/>
          </a:xfrm>
        </p:spPr>
        <p:txBody>
          <a:bodyPr/>
          <a:lstStyle/>
          <a:p>
            <a:pPr algn="r"/>
            <a:r>
              <a:rPr lang="en-US" b="0" dirty="0" smtClean="0"/>
              <a:t>A project built </a:t>
            </a:r>
          </a:p>
          <a:p>
            <a:pPr algn="r"/>
            <a:r>
              <a:rPr lang="en-US" b="0" dirty="0" smtClean="0"/>
              <a:t>on the Open Science Commons vision to advance its realization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9835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608512" cy="4784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Ensure </a:t>
            </a:r>
            <a:r>
              <a:rPr lang="en-GB" dirty="0"/>
              <a:t>the </a:t>
            </a:r>
            <a:r>
              <a:rPr lang="en-GB" dirty="0">
                <a:solidFill>
                  <a:schemeClr val="tx2"/>
                </a:solidFill>
              </a:rPr>
              <a:t>continued coordination </a:t>
            </a:r>
            <a:r>
              <a:rPr lang="en-GB" dirty="0"/>
              <a:t>of the EGI Community in </a:t>
            </a:r>
            <a:endParaRPr lang="en-GB" dirty="0" smtClean="0"/>
          </a:p>
          <a:p>
            <a:r>
              <a:rPr lang="en-GB" dirty="0">
                <a:solidFill>
                  <a:srgbClr val="1F497D"/>
                </a:solidFill>
              </a:rPr>
              <a:t>S</a:t>
            </a:r>
            <a:r>
              <a:rPr lang="en-GB" dirty="0" smtClean="0">
                <a:solidFill>
                  <a:srgbClr val="1F497D"/>
                </a:solidFill>
              </a:rPr>
              <a:t>trategy </a:t>
            </a:r>
            <a:r>
              <a:rPr lang="en-GB" dirty="0">
                <a:solidFill>
                  <a:srgbClr val="1F497D"/>
                </a:solidFill>
              </a:rPr>
              <a:t>and policy </a:t>
            </a:r>
            <a:r>
              <a:rPr lang="en-GB" dirty="0" smtClean="0">
                <a:solidFill>
                  <a:srgbClr val="1F497D"/>
                </a:solidFill>
              </a:rPr>
              <a:t>development</a:t>
            </a:r>
            <a:endParaRPr lang="en-GB" dirty="0" smtClean="0"/>
          </a:p>
          <a:p>
            <a:r>
              <a:rPr lang="en-GB" dirty="0" smtClean="0">
                <a:solidFill>
                  <a:srgbClr val="1F497D"/>
                </a:solidFill>
              </a:rPr>
              <a:t>Engagement</a:t>
            </a:r>
            <a:endParaRPr lang="en-GB" dirty="0" smtClean="0"/>
          </a:p>
          <a:p>
            <a:r>
              <a:rPr lang="en-GB" dirty="0">
                <a:solidFill>
                  <a:srgbClr val="1F497D"/>
                </a:solidFill>
              </a:rPr>
              <a:t>T</a:t>
            </a:r>
            <a:r>
              <a:rPr lang="en-GB" dirty="0" smtClean="0">
                <a:solidFill>
                  <a:srgbClr val="1F497D"/>
                </a:solidFill>
              </a:rPr>
              <a:t>echnical </a:t>
            </a:r>
            <a:r>
              <a:rPr lang="en-GB" dirty="0">
                <a:solidFill>
                  <a:srgbClr val="1F497D"/>
                </a:solidFill>
              </a:rPr>
              <a:t>user support </a:t>
            </a:r>
            <a:r>
              <a:rPr lang="en-GB" dirty="0" smtClean="0"/>
              <a:t>and</a:t>
            </a:r>
          </a:p>
          <a:p>
            <a:r>
              <a:rPr lang="en-GB" dirty="0">
                <a:solidFill>
                  <a:srgbClr val="1F497D"/>
                </a:solidFill>
              </a:rPr>
              <a:t>O</a:t>
            </a:r>
            <a:r>
              <a:rPr lang="en-GB" dirty="0" smtClean="0">
                <a:solidFill>
                  <a:srgbClr val="1F497D"/>
                </a:solidFill>
              </a:rPr>
              <a:t>perations</a:t>
            </a:r>
            <a:r>
              <a:rPr lang="en-GB" dirty="0" smtClean="0"/>
              <a:t> </a:t>
            </a:r>
            <a:r>
              <a:rPr lang="en-GB" dirty="0"/>
              <a:t>of the federated infrastructure in Europe and </a:t>
            </a:r>
            <a:r>
              <a:rPr lang="en-GB" dirty="0" smtClean="0"/>
              <a:t>worldwide 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416784" y="1628800"/>
            <a:ext cx="1832931" cy="2016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18706" y="1700808"/>
            <a:ext cx="549880" cy="504056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 dirty="0" smtClean="0"/>
              <a:t>EGI.eu</a:t>
            </a:r>
            <a:endParaRPr lang="en-US" sz="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19700" y="2510162"/>
            <a:ext cx="1150458" cy="946530"/>
            <a:chOff x="1039180" y="2438154"/>
            <a:chExt cx="1150458" cy="946530"/>
          </a:xfrm>
        </p:grpSpPr>
        <p:sp>
          <p:nvSpPr>
            <p:cNvPr id="13" name="Oval 12"/>
            <p:cNvSpPr/>
            <p:nvPr/>
          </p:nvSpPr>
          <p:spPr>
            <a:xfrm>
              <a:off x="1338186" y="2492896"/>
              <a:ext cx="549880" cy="5040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NGI</a:t>
              </a:r>
              <a:endParaRPr lang="en-US" sz="8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475656" y="3068960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835696" y="2924944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115616" y="2924944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17" name="Freeform 16"/>
            <p:cNvSpPr/>
            <p:nvPr/>
          </p:nvSpPr>
          <p:spPr>
            <a:xfrm rot="10800000">
              <a:off x="1039180" y="2438154"/>
              <a:ext cx="1150458" cy="946530"/>
            </a:xfrm>
            <a:custGeom>
              <a:avLst/>
              <a:gdLst>
                <a:gd name="connsiteX0" fmla="*/ 76 w 1214150"/>
                <a:gd name="connsiteY0" fmla="*/ 334473 h 1032930"/>
                <a:gd name="connsiteX1" fmla="*/ 211733 w 1214150"/>
                <a:gd name="connsiteY1" fmla="*/ 554287 h 1032930"/>
                <a:gd name="connsiteX2" fmla="*/ 341984 w 1214150"/>
                <a:gd name="connsiteY2" fmla="*/ 912503 h 1032930"/>
                <a:gd name="connsiteX3" fmla="*/ 765298 w 1214150"/>
                <a:gd name="connsiteY3" fmla="*/ 1026481 h 1032930"/>
                <a:gd name="connsiteX4" fmla="*/ 1033940 w 1214150"/>
                <a:gd name="connsiteY4" fmla="*/ 749678 h 1032930"/>
                <a:gd name="connsiteX5" fmla="*/ 1017659 w 1214150"/>
                <a:gd name="connsiteY5" fmla="*/ 472875 h 1032930"/>
                <a:gd name="connsiteX6" fmla="*/ 1213035 w 1214150"/>
                <a:gd name="connsiteY6" fmla="*/ 285626 h 1032930"/>
                <a:gd name="connsiteX7" fmla="*/ 1074644 w 1214150"/>
                <a:gd name="connsiteY7" fmla="*/ 57670 h 1032930"/>
                <a:gd name="connsiteX8" fmla="*/ 635048 w 1214150"/>
                <a:gd name="connsiteY8" fmla="*/ 681 h 1032930"/>
                <a:gd name="connsiteX9" fmla="*/ 236155 w 1214150"/>
                <a:gd name="connsiteY9" fmla="*/ 82094 h 1032930"/>
                <a:gd name="connsiteX10" fmla="*/ 76 w 1214150"/>
                <a:gd name="connsiteY10" fmla="*/ 334473 h 1032930"/>
                <a:gd name="connsiteX0" fmla="*/ 76 w 1214193"/>
                <a:gd name="connsiteY0" fmla="*/ 387832 h 1086289"/>
                <a:gd name="connsiteX1" fmla="*/ 211733 w 1214193"/>
                <a:gd name="connsiteY1" fmla="*/ 607646 h 1086289"/>
                <a:gd name="connsiteX2" fmla="*/ 341984 w 1214193"/>
                <a:gd name="connsiteY2" fmla="*/ 965862 h 1086289"/>
                <a:gd name="connsiteX3" fmla="*/ 765298 w 1214193"/>
                <a:gd name="connsiteY3" fmla="*/ 1079840 h 1086289"/>
                <a:gd name="connsiteX4" fmla="*/ 1033940 w 1214193"/>
                <a:gd name="connsiteY4" fmla="*/ 803037 h 1086289"/>
                <a:gd name="connsiteX5" fmla="*/ 1017659 w 1214193"/>
                <a:gd name="connsiteY5" fmla="*/ 526234 h 1086289"/>
                <a:gd name="connsiteX6" fmla="*/ 1213035 w 1214193"/>
                <a:gd name="connsiteY6" fmla="*/ 338985 h 1086289"/>
                <a:gd name="connsiteX7" fmla="*/ 1074644 w 1214193"/>
                <a:gd name="connsiteY7" fmla="*/ 111029 h 1086289"/>
                <a:gd name="connsiteX8" fmla="*/ 620510 w 1214193"/>
                <a:gd name="connsiteY8" fmla="*/ 201 h 1086289"/>
                <a:gd name="connsiteX9" fmla="*/ 236155 w 1214193"/>
                <a:gd name="connsiteY9" fmla="*/ 135453 h 1086289"/>
                <a:gd name="connsiteX10" fmla="*/ 76 w 1214193"/>
                <a:gd name="connsiteY10" fmla="*/ 387832 h 1086289"/>
                <a:gd name="connsiteX0" fmla="*/ 97 w 1174268"/>
                <a:gd name="connsiteY0" fmla="*/ 341060 h 1086289"/>
                <a:gd name="connsiteX1" fmla="*/ 171808 w 1174268"/>
                <a:gd name="connsiteY1" fmla="*/ 607646 h 1086289"/>
                <a:gd name="connsiteX2" fmla="*/ 302059 w 1174268"/>
                <a:gd name="connsiteY2" fmla="*/ 965862 h 1086289"/>
                <a:gd name="connsiteX3" fmla="*/ 725373 w 1174268"/>
                <a:gd name="connsiteY3" fmla="*/ 1079840 h 1086289"/>
                <a:gd name="connsiteX4" fmla="*/ 994015 w 1174268"/>
                <a:gd name="connsiteY4" fmla="*/ 803037 h 1086289"/>
                <a:gd name="connsiteX5" fmla="*/ 977734 w 1174268"/>
                <a:gd name="connsiteY5" fmla="*/ 526234 h 1086289"/>
                <a:gd name="connsiteX6" fmla="*/ 1173110 w 1174268"/>
                <a:gd name="connsiteY6" fmla="*/ 338985 h 1086289"/>
                <a:gd name="connsiteX7" fmla="*/ 1034719 w 1174268"/>
                <a:gd name="connsiteY7" fmla="*/ 111029 h 1086289"/>
                <a:gd name="connsiteX8" fmla="*/ 580585 w 1174268"/>
                <a:gd name="connsiteY8" fmla="*/ 201 h 1086289"/>
                <a:gd name="connsiteX9" fmla="*/ 196230 w 1174268"/>
                <a:gd name="connsiteY9" fmla="*/ 135453 h 1086289"/>
                <a:gd name="connsiteX10" fmla="*/ 97 w 1174268"/>
                <a:gd name="connsiteY10" fmla="*/ 341060 h 1086289"/>
                <a:gd name="connsiteX0" fmla="*/ 114 w 1151436"/>
                <a:gd name="connsiteY0" fmla="*/ 320212 h 1086289"/>
                <a:gd name="connsiteX1" fmla="*/ 148976 w 1151436"/>
                <a:gd name="connsiteY1" fmla="*/ 607646 h 1086289"/>
                <a:gd name="connsiteX2" fmla="*/ 279227 w 1151436"/>
                <a:gd name="connsiteY2" fmla="*/ 965862 h 1086289"/>
                <a:gd name="connsiteX3" fmla="*/ 702541 w 1151436"/>
                <a:gd name="connsiteY3" fmla="*/ 1079840 h 1086289"/>
                <a:gd name="connsiteX4" fmla="*/ 971183 w 1151436"/>
                <a:gd name="connsiteY4" fmla="*/ 803037 h 1086289"/>
                <a:gd name="connsiteX5" fmla="*/ 954902 w 1151436"/>
                <a:gd name="connsiteY5" fmla="*/ 526234 h 1086289"/>
                <a:gd name="connsiteX6" fmla="*/ 1150278 w 1151436"/>
                <a:gd name="connsiteY6" fmla="*/ 338985 h 1086289"/>
                <a:gd name="connsiteX7" fmla="*/ 1011887 w 1151436"/>
                <a:gd name="connsiteY7" fmla="*/ 111029 h 1086289"/>
                <a:gd name="connsiteX8" fmla="*/ 557753 w 1151436"/>
                <a:gd name="connsiteY8" fmla="*/ 201 h 1086289"/>
                <a:gd name="connsiteX9" fmla="*/ 173398 w 1151436"/>
                <a:gd name="connsiteY9" fmla="*/ 135453 h 1086289"/>
                <a:gd name="connsiteX10" fmla="*/ 114 w 1151436"/>
                <a:gd name="connsiteY10" fmla="*/ 320212 h 1086289"/>
                <a:gd name="connsiteX0" fmla="*/ 1 w 1151323"/>
                <a:gd name="connsiteY0" fmla="*/ 320212 h 1086289"/>
                <a:gd name="connsiteX1" fmla="*/ 148863 w 1151323"/>
                <a:gd name="connsiteY1" fmla="*/ 607646 h 1086289"/>
                <a:gd name="connsiteX2" fmla="*/ 279114 w 1151323"/>
                <a:gd name="connsiteY2" fmla="*/ 965862 h 1086289"/>
                <a:gd name="connsiteX3" fmla="*/ 702428 w 1151323"/>
                <a:gd name="connsiteY3" fmla="*/ 1079840 h 1086289"/>
                <a:gd name="connsiteX4" fmla="*/ 971070 w 1151323"/>
                <a:gd name="connsiteY4" fmla="*/ 803037 h 1086289"/>
                <a:gd name="connsiteX5" fmla="*/ 954789 w 1151323"/>
                <a:gd name="connsiteY5" fmla="*/ 526234 h 1086289"/>
                <a:gd name="connsiteX6" fmla="*/ 1150165 w 1151323"/>
                <a:gd name="connsiteY6" fmla="*/ 338985 h 1086289"/>
                <a:gd name="connsiteX7" fmla="*/ 1011774 w 1151323"/>
                <a:gd name="connsiteY7" fmla="*/ 111029 h 1086289"/>
                <a:gd name="connsiteX8" fmla="*/ 557640 w 1151323"/>
                <a:gd name="connsiteY8" fmla="*/ 201 h 1086289"/>
                <a:gd name="connsiteX9" fmla="*/ 147782 w 1151323"/>
                <a:gd name="connsiteY9" fmla="*/ 118076 h 1086289"/>
                <a:gd name="connsiteX10" fmla="*/ 1 w 1151323"/>
                <a:gd name="connsiteY10" fmla="*/ 320212 h 1086289"/>
                <a:gd name="connsiteX0" fmla="*/ 1 w 1150398"/>
                <a:gd name="connsiteY0" fmla="*/ 320212 h 1086289"/>
                <a:gd name="connsiteX1" fmla="*/ 148863 w 1150398"/>
                <a:gd name="connsiteY1" fmla="*/ 607646 h 1086289"/>
                <a:gd name="connsiteX2" fmla="*/ 279114 w 1150398"/>
                <a:gd name="connsiteY2" fmla="*/ 965862 h 1086289"/>
                <a:gd name="connsiteX3" fmla="*/ 702428 w 1150398"/>
                <a:gd name="connsiteY3" fmla="*/ 1079840 h 1086289"/>
                <a:gd name="connsiteX4" fmla="*/ 971070 w 1150398"/>
                <a:gd name="connsiteY4" fmla="*/ 803037 h 1086289"/>
                <a:gd name="connsiteX5" fmla="*/ 988700 w 1150398"/>
                <a:gd name="connsiteY5" fmla="*/ 586913 h 1086289"/>
                <a:gd name="connsiteX6" fmla="*/ 1150165 w 1150398"/>
                <a:gd name="connsiteY6" fmla="*/ 338985 h 1086289"/>
                <a:gd name="connsiteX7" fmla="*/ 1011774 w 1150398"/>
                <a:gd name="connsiteY7" fmla="*/ 111029 h 1086289"/>
                <a:gd name="connsiteX8" fmla="*/ 557640 w 1150398"/>
                <a:gd name="connsiteY8" fmla="*/ 201 h 1086289"/>
                <a:gd name="connsiteX9" fmla="*/ 147782 w 1150398"/>
                <a:gd name="connsiteY9" fmla="*/ 118076 h 1086289"/>
                <a:gd name="connsiteX10" fmla="*/ 1 w 1150398"/>
                <a:gd name="connsiteY10" fmla="*/ 320212 h 1086289"/>
                <a:gd name="connsiteX0" fmla="*/ 1 w 1133396"/>
                <a:gd name="connsiteY0" fmla="*/ 320226 h 1086303"/>
                <a:gd name="connsiteX1" fmla="*/ 148863 w 1133396"/>
                <a:gd name="connsiteY1" fmla="*/ 607660 h 1086303"/>
                <a:gd name="connsiteX2" fmla="*/ 279114 w 1133396"/>
                <a:gd name="connsiteY2" fmla="*/ 965876 h 1086303"/>
                <a:gd name="connsiteX3" fmla="*/ 702428 w 1133396"/>
                <a:gd name="connsiteY3" fmla="*/ 1079854 h 1086303"/>
                <a:gd name="connsiteX4" fmla="*/ 971070 w 1133396"/>
                <a:gd name="connsiteY4" fmla="*/ 803051 h 1086303"/>
                <a:gd name="connsiteX5" fmla="*/ 988700 w 1133396"/>
                <a:gd name="connsiteY5" fmla="*/ 586927 h 1086303"/>
                <a:gd name="connsiteX6" fmla="*/ 1133067 w 1133396"/>
                <a:gd name="connsiteY6" fmla="*/ 364922 h 1086303"/>
                <a:gd name="connsiteX7" fmla="*/ 1011774 w 1133396"/>
                <a:gd name="connsiteY7" fmla="*/ 111043 h 1086303"/>
                <a:gd name="connsiteX8" fmla="*/ 557640 w 1133396"/>
                <a:gd name="connsiteY8" fmla="*/ 215 h 1086303"/>
                <a:gd name="connsiteX9" fmla="*/ 147782 w 1133396"/>
                <a:gd name="connsiteY9" fmla="*/ 118090 h 1086303"/>
                <a:gd name="connsiteX10" fmla="*/ 1 w 1133396"/>
                <a:gd name="connsiteY10" fmla="*/ 320226 h 1086303"/>
                <a:gd name="connsiteX0" fmla="*/ 1 w 1133072"/>
                <a:gd name="connsiteY0" fmla="*/ 320156 h 1086233"/>
                <a:gd name="connsiteX1" fmla="*/ 148863 w 1133072"/>
                <a:gd name="connsiteY1" fmla="*/ 607590 h 1086233"/>
                <a:gd name="connsiteX2" fmla="*/ 279114 w 1133072"/>
                <a:gd name="connsiteY2" fmla="*/ 965806 h 1086233"/>
                <a:gd name="connsiteX3" fmla="*/ 702428 w 1133072"/>
                <a:gd name="connsiteY3" fmla="*/ 1079784 h 1086233"/>
                <a:gd name="connsiteX4" fmla="*/ 971070 w 1133072"/>
                <a:gd name="connsiteY4" fmla="*/ 802981 h 1086233"/>
                <a:gd name="connsiteX5" fmla="*/ 988700 w 1133072"/>
                <a:gd name="connsiteY5" fmla="*/ 586857 h 1086233"/>
                <a:gd name="connsiteX6" fmla="*/ 1133067 w 1133072"/>
                <a:gd name="connsiteY6" fmla="*/ 364852 h 1086233"/>
                <a:gd name="connsiteX7" fmla="*/ 992180 w 1133072"/>
                <a:gd name="connsiteY7" fmla="*/ 139819 h 1086233"/>
                <a:gd name="connsiteX8" fmla="*/ 557640 w 1133072"/>
                <a:gd name="connsiteY8" fmla="*/ 145 h 1086233"/>
                <a:gd name="connsiteX9" fmla="*/ 147782 w 1133072"/>
                <a:gd name="connsiteY9" fmla="*/ 118020 h 1086233"/>
                <a:gd name="connsiteX10" fmla="*/ 1 w 1133072"/>
                <a:gd name="connsiteY10" fmla="*/ 320156 h 1086233"/>
                <a:gd name="connsiteX0" fmla="*/ 1 w 1133416"/>
                <a:gd name="connsiteY0" fmla="*/ 320156 h 1086233"/>
                <a:gd name="connsiteX1" fmla="*/ 148863 w 1133416"/>
                <a:gd name="connsiteY1" fmla="*/ 607590 h 1086233"/>
                <a:gd name="connsiteX2" fmla="*/ 279114 w 1133416"/>
                <a:gd name="connsiteY2" fmla="*/ 965806 h 1086233"/>
                <a:gd name="connsiteX3" fmla="*/ 702428 w 1133416"/>
                <a:gd name="connsiteY3" fmla="*/ 1079784 h 1086233"/>
                <a:gd name="connsiteX4" fmla="*/ 971070 w 1133416"/>
                <a:gd name="connsiteY4" fmla="*/ 802981 h 1086233"/>
                <a:gd name="connsiteX5" fmla="*/ 961837 w 1133416"/>
                <a:gd name="connsiteY5" fmla="*/ 588784 h 1086233"/>
                <a:gd name="connsiteX6" fmla="*/ 1133067 w 1133416"/>
                <a:gd name="connsiteY6" fmla="*/ 364852 h 1086233"/>
                <a:gd name="connsiteX7" fmla="*/ 992180 w 1133416"/>
                <a:gd name="connsiteY7" fmla="*/ 139819 h 1086233"/>
                <a:gd name="connsiteX8" fmla="*/ 557640 w 1133416"/>
                <a:gd name="connsiteY8" fmla="*/ 145 h 1086233"/>
                <a:gd name="connsiteX9" fmla="*/ 147782 w 1133416"/>
                <a:gd name="connsiteY9" fmla="*/ 118020 h 1086233"/>
                <a:gd name="connsiteX10" fmla="*/ 1 w 1133416"/>
                <a:gd name="connsiteY10" fmla="*/ 320156 h 1086233"/>
                <a:gd name="connsiteX0" fmla="*/ 1 w 1133416"/>
                <a:gd name="connsiteY0" fmla="*/ 320156 h 1087617"/>
                <a:gd name="connsiteX1" fmla="*/ 148863 w 1133416"/>
                <a:gd name="connsiteY1" fmla="*/ 607590 h 1087617"/>
                <a:gd name="connsiteX2" fmla="*/ 279114 w 1133416"/>
                <a:gd name="connsiteY2" fmla="*/ 965806 h 1087617"/>
                <a:gd name="connsiteX3" fmla="*/ 702428 w 1133416"/>
                <a:gd name="connsiteY3" fmla="*/ 1079784 h 1087617"/>
                <a:gd name="connsiteX4" fmla="*/ 920820 w 1133416"/>
                <a:gd name="connsiteY4" fmla="*/ 779146 h 1087617"/>
                <a:gd name="connsiteX5" fmla="*/ 961837 w 1133416"/>
                <a:gd name="connsiteY5" fmla="*/ 588784 h 1087617"/>
                <a:gd name="connsiteX6" fmla="*/ 1133067 w 1133416"/>
                <a:gd name="connsiteY6" fmla="*/ 364852 h 1087617"/>
                <a:gd name="connsiteX7" fmla="*/ 992180 w 1133416"/>
                <a:gd name="connsiteY7" fmla="*/ 139819 h 1087617"/>
                <a:gd name="connsiteX8" fmla="*/ 557640 w 1133416"/>
                <a:gd name="connsiteY8" fmla="*/ 145 h 1087617"/>
                <a:gd name="connsiteX9" fmla="*/ 147782 w 1133416"/>
                <a:gd name="connsiteY9" fmla="*/ 118020 h 1087617"/>
                <a:gd name="connsiteX10" fmla="*/ 1 w 1133416"/>
                <a:gd name="connsiteY10" fmla="*/ 320156 h 1087617"/>
                <a:gd name="connsiteX0" fmla="*/ 1 w 1133416"/>
                <a:gd name="connsiteY0" fmla="*/ 320156 h 1087617"/>
                <a:gd name="connsiteX1" fmla="*/ 148863 w 1133416"/>
                <a:gd name="connsiteY1" fmla="*/ 607590 h 1087617"/>
                <a:gd name="connsiteX2" fmla="*/ 279114 w 1133416"/>
                <a:gd name="connsiteY2" fmla="*/ 965806 h 1087617"/>
                <a:gd name="connsiteX3" fmla="*/ 702428 w 1133416"/>
                <a:gd name="connsiteY3" fmla="*/ 1079784 h 1087617"/>
                <a:gd name="connsiteX4" fmla="*/ 920820 w 1133416"/>
                <a:gd name="connsiteY4" fmla="*/ 779146 h 1087617"/>
                <a:gd name="connsiteX5" fmla="*/ 961837 w 1133416"/>
                <a:gd name="connsiteY5" fmla="*/ 588784 h 1087617"/>
                <a:gd name="connsiteX6" fmla="*/ 1133067 w 1133416"/>
                <a:gd name="connsiteY6" fmla="*/ 364852 h 1087617"/>
                <a:gd name="connsiteX7" fmla="*/ 992180 w 1133416"/>
                <a:gd name="connsiteY7" fmla="*/ 139819 h 1087617"/>
                <a:gd name="connsiteX8" fmla="*/ 557640 w 1133416"/>
                <a:gd name="connsiteY8" fmla="*/ 145 h 1087617"/>
                <a:gd name="connsiteX9" fmla="*/ 147782 w 1133416"/>
                <a:gd name="connsiteY9" fmla="*/ 118020 h 1087617"/>
                <a:gd name="connsiteX10" fmla="*/ 1 w 1133416"/>
                <a:gd name="connsiteY10" fmla="*/ 320156 h 1087617"/>
                <a:gd name="connsiteX0" fmla="*/ 1 w 1133416"/>
                <a:gd name="connsiteY0" fmla="*/ 320156 h 1086260"/>
                <a:gd name="connsiteX1" fmla="*/ 148863 w 1133416"/>
                <a:gd name="connsiteY1" fmla="*/ 607590 h 1086260"/>
                <a:gd name="connsiteX2" fmla="*/ 313467 w 1133416"/>
                <a:gd name="connsiteY2" fmla="*/ 955108 h 1086260"/>
                <a:gd name="connsiteX3" fmla="*/ 702428 w 1133416"/>
                <a:gd name="connsiteY3" fmla="*/ 1079784 h 1086260"/>
                <a:gd name="connsiteX4" fmla="*/ 920820 w 1133416"/>
                <a:gd name="connsiteY4" fmla="*/ 779146 h 1086260"/>
                <a:gd name="connsiteX5" fmla="*/ 961837 w 1133416"/>
                <a:gd name="connsiteY5" fmla="*/ 588784 h 1086260"/>
                <a:gd name="connsiteX6" fmla="*/ 1133067 w 1133416"/>
                <a:gd name="connsiteY6" fmla="*/ 364852 h 1086260"/>
                <a:gd name="connsiteX7" fmla="*/ 992180 w 1133416"/>
                <a:gd name="connsiteY7" fmla="*/ 139819 h 1086260"/>
                <a:gd name="connsiteX8" fmla="*/ 557640 w 1133416"/>
                <a:gd name="connsiteY8" fmla="*/ 145 h 1086260"/>
                <a:gd name="connsiteX9" fmla="*/ 147782 w 1133416"/>
                <a:gd name="connsiteY9" fmla="*/ 118020 h 1086260"/>
                <a:gd name="connsiteX10" fmla="*/ 1 w 1133416"/>
                <a:gd name="connsiteY10" fmla="*/ 320156 h 1086260"/>
                <a:gd name="connsiteX0" fmla="*/ 1 w 1133416"/>
                <a:gd name="connsiteY0" fmla="*/ 320156 h 1086208"/>
                <a:gd name="connsiteX1" fmla="*/ 149241 w 1133416"/>
                <a:gd name="connsiteY1" fmla="*/ 613050 h 1086208"/>
                <a:gd name="connsiteX2" fmla="*/ 313467 w 1133416"/>
                <a:gd name="connsiteY2" fmla="*/ 955108 h 1086208"/>
                <a:gd name="connsiteX3" fmla="*/ 702428 w 1133416"/>
                <a:gd name="connsiteY3" fmla="*/ 1079784 h 1086208"/>
                <a:gd name="connsiteX4" fmla="*/ 920820 w 1133416"/>
                <a:gd name="connsiteY4" fmla="*/ 779146 h 1086208"/>
                <a:gd name="connsiteX5" fmla="*/ 961837 w 1133416"/>
                <a:gd name="connsiteY5" fmla="*/ 588784 h 1086208"/>
                <a:gd name="connsiteX6" fmla="*/ 1133067 w 1133416"/>
                <a:gd name="connsiteY6" fmla="*/ 364852 h 1086208"/>
                <a:gd name="connsiteX7" fmla="*/ 992180 w 1133416"/>
                <a:gd name="connsiteY7" fmla="*/ 139819 h 1086208"/>
                <a:gd name="connsiteX8" fmla="*/ 557640 w 1133416"/>
                <a:gd name="connsiteY8" fmla="*/ 145 h 1086208"/>
                <a:gd name="connsiteX9" fmla="*/ 147782 w 1133416"/>
                <a:gd name="connsiteY9" fmla="*/ 118020 h 1086208"/>
                <a:gd name="connsiteX10" fmla="*/ 1 w 1133416"/>
                <a:gd name="connsiteY10" fmla="*/ 320156 h 1086208"/>
                <a:gd name="connsiteX0" fmla="*/ 216 w 1133631"/>
                <a:gd name="connsiteY0" fmla="*/ 320156 h 1085873"/>
                <a:gd name="connsiteX1" fmla="*/ 173601 w 1133631"/>
                <a:gd name="connsiteY1" fmla="*/ 649733 h 1085873"/>
                <a:gd name="connsiteX2" fmla="*/ 313682 w 1133631"/>
                <a:gd name="connsiteY2" fmla="*/ 955108 h 1085873"/>
                <a:gd name="connsiteX3" fmla="*/ 702643 w 1133631"/>
                <a:gd name="connsiteY3" fmla="*/ 1079784 h 1085873"/>
                <a:gd name="connsiteX4" fmla="*/ 921035 w 1133631"/>
                <a:gd name="connsiteY4" fmla="*/ 779146 h 1085873"/>
                <a:gd name="connsiteX5" fmla="*/ 962052 w 1133631"/>
                <a:gd name="connsiteY5" fmla="*/ 588784 h 1085873"/>
                <a:gd name="connsiteX6" fmla="*/ 1133282 w 1133631"/>
                <a:gd name="connsiteY6" fmla="*/ 364852 h 1085873"/>
                <a:gd name="connsiteX7" fmla="*/ 992395 w 1133631"/>
                <a:gd name="connsiteY7" fmla="*/ 139819 h 1085873"/>
                <a:gd name="connsiteX8" fmla="*/ 557855 w 1133631"/>
                <a:gd name="connsiteY8" fmla="*/ 145 h 1085873"/>
                <a:gd name="connsiteX9" fmla="*/ 147997 w 1133631"/>
                <a:gd name="connsiteY9" fmla="*/ 118020 h 1085873"/>
                <a:gd name="connsiteX10" fmla="*/ 216 w 1133631"/>
                <a:gd name="connsiteY10" fmla="*/ 320156 h 1085873"/>
                <a:gd name="connsiteX0" fmla="*/ 515 w 1133930"/>
                <a:gd name="connsiteY0" fmla="*/ 320156 h 1085980"/>
                <a:gd name="connsiteX1" fmla="*/ 189260 w 1133930"/>
                <a:gd name="connsiteY1" fmla="*/ 637655 h 1085980"/>
                <a:gd name="connsiteX2" fmla="*/ 313981 w 1133930"/>
                <a:gd name="connsiteY2" fmla="*/ 955108 h 1085980"/>
                <a:gd name="connsiteX3" fmla="*/ 702942 w 1133930"/>
                <a:gd name="connsiteY3" fmla="*/ 1079784 h 1085980"/>
                <a:gd name="connsiteX4" fmla="*/ 921334 w 1133930"/>
                <a:gd name="connsiteY4" fmla="*/ 779146 h 1085980"/>
                <a:gd name="connsiteX5" fmla="*/ 962351 w 1133930"/>
                <a:gd name="connsiteY5" fmla="*/ 588784 h 1085980"/>
                <a:gd name="connsiteX6" fmla="*/ 1133581 w 1133930"/>
                <a:gd name="connsiteY6" fmla="*/ 364852 h 1085980"/>
                <a:gd name="connsiteX7" fmla="*/ 992694 w 1133930"/>
                <a:gd name="connsiteY7" fmla="*/ 139819 h 1085980"/>
                <a:gd name="connsiteX8" fmla="*/ 558154 w 1133930"/>
                <a:gd name="connsiteY8" fmla="*/ 145 h 1085980"/>
                <a:gd name="connsiteX9" fmla="*/ 148296 w 1133930"/>
                <a:gd name="connsiteY9" fmla="*/ 118020 h 1085980"/>
                <a:gd name="connsiteX10" fmla="*/ 515 w 1133930"/>
                <a:gd name="connsiteY10" fmla="*/ 320156 h 1085980"/>
                <a:gd name="connsiteX0" fmla="*/ 515 w 1133930"/>
                <a:gd name="connsiteY0" fmla="*/ 320156 h 1061383"/>
                <a:gd name="connsiteX1" fmla="*/ 189260 w 1133930"/>
                <a:gd name="connsiteY1" fmla="*/ 637655 h 1061383"/>
                <a:gd name="connsiteX2" fmla="*/ 313981 w 1133930"/>
                <a:gd name="connsiteY2" fmla="*/ 955108 h 1061383"/>
                <a:gd name="connsiteX3" fmla="*/ 684928 w 1133930"/>
                <a:gd name="connsiteY3" fmla="*/ 1053636 h 1061383"/>
                <a:gd name="connsiteX4" fmla="*/ 921334 w 1133930"/>
                <a:gd name="connsiteY4" fmla="*/ 779146 h 1061383"/>
                <a:gd name="connsiteX5" fmla="*/ 962351 w 1133930"/>
                <a:gd name="connsiteY5" fmla="*/ 588784 h 1061383"/>
                <a:gd name="connsiteX6" fmla="*/ 1133581 w 1133930"/>
                <a:gd name="connsiteY6" fmla="*/ 364852 h 1061383"/>
                <a:gd name="connsiteX7" fmla="*/ 992694 w 1133930"/>
                <a:gd name="connsiteY7" fmla="*/ 139819 h 1061383"/>
                <a:gd name="connsiteX8" fmla="*/ 558154 w 1133930"/>
                <a:gd name="connsiteY8" fmla="*/ 145 h 1061383"/>
                <a:gd name="connsiteX9" fmla="*/ 148296 w 1133930"/>
                <a:gd name="connsiteY9" fmla="*/ 118020 h 1061383"/>
                <a:gd name="connsiteX10" fmla="*/ 515 w 1133930"/>
                <a:gd name="connsiteY10" fmla="*/ 320156 h 1061383"/>
                <a:gd name="connsiteX0" fmla="*/ 515 w 1133930"/>
                <a:gd name="connsiteY0" fmla="*/ 320156 h 1060136"/>
                <a:gd name="connsiteX1" fmla="*/ 189260 w 1133930"/>
                <a:gd name="connsiteY1" fmla="*/ 637655 h 1060136"/>
                <a:gd name="connsiteX2" fmla="*/ 326843 w 1133930"/>
                <a:gd name="connsiteY2" fmla="*/ 945953 h 1060136"/>
                <a:gd name="connsiteX3" fmla="*/ 684928 w 1133930"/>
                <a:gd name="connsiteY3" fmla="*/ 1053636 h 1060136"/>
                <a:gd name="connsiteX4" fmla="*/ 921334 w 1133930"/>
                <a:gd name="connsiteY4" fmla="*/ 779146 h 1060136"/>
                <a:gd name="connsiteX5" fmla="*/ 962351 w 1133930"/>
                <a:gd name="connsiteY5" fmla="*/ 588784 h 1060136"/>
                <a:gd name="connsiteX6" fmla="*/ 1133581 w 1133930"/>
                <a:gd name="connsiteY6" fmla="*/ 364852 h 1060136"/>
                <a:gd name="connsiteX7" fmla="*/ 992694 w 1133930"/>
                <a:gd name="connsiteY7" fmla="*/ 139819 h 1060136"/>
                <a:gd name="connsiteX8" fmla="*/ 558154 w 1133930"/>
                <a:gd name="connsiteY8" fmla="*/ 145 h 1060136"/>
                <a:gd name="connsiteX9" fmla="*/ 148296 w 1133930"/>
                <a:gd name="connsiteY9" fmla="*/ 118020 h 1060136"/>
                <a:gd name="connsiteX10" fmla="*/ 515 w 1133930"/>
                <a:gd name="connsiteY10" fmla="*/ 320156 h 1060136"/>
                <a:gd name="connsiteX0" fmla="*/ 624 w 1133976"/>
                <a:gd name="connsiteY0" fmla="*/ 354918 h 1094898"/>
                <a:gd name="connsiteX1" fmla="*/ 189369 w 1133976"/>
                <a:gd name="connsiteY1" fmla="*/ 672417 h 1094898"/>
                <a:gd name="connsiteX2" fmla="*/ 326952 w 1133976"/>
                <a:gd name="connsiteY2" fmla="*/ 980715 h 1094898"/>
                <a:gd name="connsiteX3" fmla="*/ 685037 w 1133976"/>
                <a:gd name="connsiteY3" fmla="*/ 1088398 h 1094898"/>
                <a:gd name="connsiteX4" fmla="*/ 921443 w 1133976"/>
                <a:gd name="connsiteY4" fmla="*/ 813908 h 1094898"/>
                <a:gd name="connsiteX5" fmla="*/ 962460 w 1133976"/>
                <a:gd name="connsiteY5" fmla="*/ 623546 h 1094898"/>
                <a:gd name="connsiteX6" fmla="*/ 1133690 w 1133976"/>
                <a:gd name="connsiteY6" fmla="*/ 399614 h 1094898"/>
                <a:gd name="connsiteX7" fmla="*/ 992803 w 1133976"/>
                <a:gd name="connsiteY7" fmla="*/ 174581 h 1094898"/>
                <a:gd name="connsiteX8" fmla="*/ 633203 w 1133976"/>
                <a:gd name="connsiteY8" fmla="*/ 108 h 1094898"/>
                <a:gd name="connsiteX9" fmla="*/ 148405 w 1133976"/>
                <a:gd name="connsiteY9" fmla="*/ 152782 h 1094898"/>
                <a:gd name="connsiteX10" fmla="*/ 624 w 1133976"/>
                <a:gd name="connsiteY10" fmla="*/ 354918 h 1094898"/>
                <a:gd name="connsiteX0" fmla="*/ 31944 w 1026304"/>
                <a:gd name="connsiteY0" fmla="*/ 354117 h 1094898"/>
                <a:gd name="connsiteX1" fmla="*/ 81697 w 1026304"/>
                <a:gd name="connsiteY1" fmla="*/ 672417 h 1094898"/>
                <a:gd name="connsiteX2" fmla="*/ 219280 w 1026304"/>
                <a:gd name="connsiteY2" fmla="*/ 980715 h 1094898"/>
                <a:gd name="connsiteX3" fmla="*/ 577365 w 1026304"/>
                <a:gd name="connsiteY3" fmla="*/ 1088398 h 1094898"/>
                <a:gd name="connsiteX4" fmla="*/ 813771 w 1026304"/>
                <a:gd name="connsiteY4" fmla="*/ 813908 h 1094898"/>
                <a:gd name="connsiteX5" fmla="*/ 854788 w 1026304"/>
                <a:gd name="connsiteY5" fmla="*/ 623546 h 1094898"/>
                <a:gd name="connsiteX6" fmla="*/ 1026018 w 1026304"/>
                <a:gd name="connsiteY6" fmla="*/ 399614 h 1094898"/>
                <a:gd name="connsiteX7" fmla="*/ 885131 w 1026304"/>
                <a:gd name="connsiteY7" fmla="*/ 174581 h 1094898"/>
                <a:gd name="connsiteX8" fmla="*/ 525531 w 1026304"/>
                <a:gd name="connsiteY8" fmla="*/ 108 h 1094898"/>
                <a:gd name="connsiteX9" fmla="*/ 40733 w 1026304"/>
                <a:gd name="connsiteY9" fmla="*/ 152782 h 1094898"/>
                <a:gd name="connsiteX10" fmla="*/ 31944 w 1026304"/>
                <a:gd name="connsiteY10" fmla="*/ 354117 h 1094898"/>
                <a:gd name="connsiteX0" fmla="*/ 1171 w 995531"/>
                <a:gd name="connsiteY0" fmla="*/ 354117 h 1094898"/>
                <a:gd name="connsiteX1" fmla="*/ 50924 w 995531"/>
                <a:gd name="connsiteY1" fmla="*/ 672417 h 1094898"/>
                <a:gd name="connsiteX2" fmla="*/ 188507 w 995531"/>
                <a:gd name="connsiteY2" fmla="*/ 980715 h 1094898"/>
                <a:gd name="connsiteX3" fmla="*/ 546592 w 995531"/>
                <a:gd name="connsiteY3" fmla="*/ 1088398 h 1094898"/>
                <a:gd name="connsiteX4" fmla="*/ 782998 w 995531"/>
                <a:gd name="connsiteY4" fmla="*/ 813908 h 1094898"/>
                <a:gd name="connsiteX5" fmla="*/ 824015 w 995531"/>
                <a:gd name="connsiteY5" fmla="*/ 623546 h 1094898"/>
                <a:gd name="connsiteX6" fmla="*/ 995245 w 995531"/>
                <a:gd name="connsiteY6" fmla="*/ 399614 h 1094898"/>
                <a:gd name="connsiteX7" fmla="*/ 854358 w 995531"/>
                <a:gd name="connsiteY7" fmla="*/ 174581 h 1094898"/>
                <a:gd name="connsiteX8" fmla="*/ 494758 w 995531"/>
                <a:gd name="connsiteY8" fmla="*/ 108 h 1094898"/>
                <a:gd name="connsiteX9" fmla="*/ 93024 w 995531"/>
                <a:gd name="connsiteY9" fmla="*/ 115390 h 1094898"/>
                <a:gd name="connsiteX10" fmla="*/ 1171 w 995531"/>
                <a:gd name="connsiteY10" fmla="*/ 354117 h 1094898"/>
                <a:gd name="connsiteX0" fmla="*/ 1665 w 984140"/>
                <a:gd name="connsiteY0" fmla="*/ 352139 h 1094898"/>
                <a:gd name="connsiteX1" fmla="*/ 39533 w 984140"/>
                <a:gd name="connsiteY1" fmla="*/ 672417 h 1094898"/>
                <a:gd name="connsiteX2" fmla="*/ 177116 w 984140"/>
                <a:gd name="connsiteY2" fmla="*/ 980715 h 1094898"/>
                <a:gd name="connsiteX3" fmla="*/ 535201 w 984140"/>
                <a:gd name="connsiteY3" fmla="*/ 1088398 h 1094898"/>
                <a:gd name="connsiteX4" fmla="*/ 771607 w 984140"/>
                <a:gd name="connsiteY4" fmla="*/ 813908 h 1094898"/>
                <a:gd name="connsiteX5" fmla="*/ 812624 w 984140"/>
                <a:gd name="connsiteY5" fmla="*/ 623546 h 1094898"/>
                <a:gd name="connsiteX6" fmla="*/ 983854 w 984140"/>
                <a:gd name="connsiteY6" fmla="*/ 399614 h 1094898"/>
                <a:gd name="connsiteX7" fmla="*/ 842967 w 984140"/>
                <a:gd name="connsiteY7" fmla="*/ 174581 h 1094898"/>
                <a:gd name="connsiteX8" fmla="*/ 483367 w 984140"/>
                <a:gd name="connsiteY8" fmla="*/ 108 h 1094898"/>
                <a:gd name="connsiteX9" fmla="*/ 81633 w 984140"/>
                <a:gd name="connsiteY9" fmla="*/ 115390 h 1094898"/>
                <a:gd name="connsiteX10" fmla="*/ 1665 w 984140"/>
                <a:gd name="connsiteY10" fmla="*/ 352139 h 1094898"/>
                <a:gd name="connsiteX0" fmla="*/ 35 w 982510"/>
                <a:gd name="connsiteY0" fmla="*/ 352139 h 1095672"/>
                <a:gd name="connsiteX1" fmla="*/ 71350 w 982510"/>
                <a:gd name="connsiteY1" fmla="*/ 607310 h 1095672"/>
                <a:gd name="connsiteX2" fmla="*/ 175486 w 982510"/>
                <a:gd name="connsiteY2" fmla="*/ 980715 h 1095672"/>
                <a:gd name="connsiteX3" fmla="*/ 533571 w 982510"/>
                <a:gd name="connsiteY3" fmla="*/ 1088398 h 1095672"/>
                <a:gd name="connsiteX4" fmla="*/ 769977 w 982510"/>
                <a:gd name="connsiteY4" fmla="*/ 813908 h 1095672"/>
                <a:gd name="connsiteX5" fmla="*/ 810994 w 982510"/>
                <a:gd name="connsiteY5" fmla="*/ 623546 h 1095672"/>
                <a:gd name="connsiteX6" fmla="*/ 982224 w 982510"/>
                <a:gd name="connsiteY6" fmla="*/ 399614 h 1095672"/>
                <a:gd name="connsiteX7" fmla="*/ 841337 w 982510"/>
                <a:gd name="connsiteY7" fmla="*/ 174581 h 1095672"/>
                <a:gd name="connsiteX8" fmla="*/ 481737 w 982510"/>
                <a:gd name="connsiteY8" fmla="*/ 108 h 1095672"/>
                <a:gd name="connsiteX9" fmla="*/ 80003 w 982510"/>
                <a:gd name="connsiteY9" fmla="*/ 115390 h 1095672"/>
                <a:gd name="connsiteX10" fmla="*/ 35 w 982510"/>
                <a:gd name="connsiteY10" fmla="*/ 352139 h 1095672"/>
                <a:gd name="connsiteX0" fmla="*/ 34 w 983719"/>
                <a:gd name="connsiteY0" fmla="*/ 359783 h 1095672"/>
                <a:gd name="connsiteX1" fmla="*/ 72559 w 983719"/>
                <a:gd name="connsiteY1" fmla="*/ 607310 h 1095672"/>
                <a:gd name="connsiteX2" fmla="*/ 176695 w 983719"/>
                <a:gd name="connsiteY2" fmla="*/ 980715 h 1095672"/>
                <a:gd name="connsiteX3" fmla="*/ 534780 w 983719"/>
                <a:gd name="connsiteY3" fmla="*/ 1088398 h 1095672"/>
                <a:gd name="connsiteX4" fmla="*/ 771186 w 983719"/>
                <a:gd name="connsiteY4" fmla="*/ 813908 h 1095672"/>
                <a:gd name="connsiteX5" fmla="*/ 812203 w 983719"/>
                <a:gd name="connsiteY5" fmla="*/ 623546 h 1095672"/>
                <a:gd name="connsiteX6" fmla="*/ 983433 w 983719"/>
                <a:gd name="connsiteY6" fmla="*/ 399614 h 1095672"/>
                <a:gd name="connsiteX7" fmla="*/ 842546 w 983719"/>
                <a:gd name="connsiteY7" fmla="*/ 174581 h 1095672"/>
                <a:gd name="connsiteX8" fmla="*/ 482946 w 983719"/>
                <a:gd name="connsiteY8" fmla="*/ 108 h 1095672"/>
                <a:gd name="connsiteX9" fmla="*/ 81212 w 983719"/>
                <a:gd name="connsiteY9" fmla="*/ 115390 h 1095672"/>
                <a:gd name="connsiteX10" fmla="*/ 34 w 983719"/>
                <a:gd name="connsiteY10" fmla="*/ 359783 h 1095672"/>
                <a:gd name="connsiteX0" fmla="*/ 13 w 983698"/>
                <a:gd name="connsiteY0" fmla="*/ 359783 h 1097087"/>
                <a:gd name="connsiteX1" fmla="*/ 75774 w 983698"/>
                <a:gd name="connsiteY1" fmla="*/ 513739 h 1097087"/>
                <a:gd name="connsiteX2" fmla="*/ 176674 w 983698"/>
                <a:gd name="connsiteY2" fmla="*/ 980715 h 1097087"/>
                <a:gd name="connsiteX3" fmla="*/ 534759 w 983698"/>
                <a:gd name="connsiteY3" fmla="*/ 1088398 h 1097087"/>
                <a:gd name="connsiteX4" fmla="*/ 771165 w 983698"/>
                <a:gd name="connsiteY4" fmla="*/ 813908 h 1097087"/>
                <a:gd name="connsiteX5" fmla="*/ 812182 w 983698"/>
                <a:gd name="connsiteY5" fmla="*/ 623546 h 1097087"/>
                <a:gd name="connsiteX6" fmla="*/ 983412 w 983698"/>
                <a:gd name="connsiteY6" fmla="*/ 399614 h 1097087"/>
                <a:gd name="connsiteX7" fmla="*/ 842525 w 983698"/>
                <a:gd name="connsiteY7" fmla="*/ 174581 h 1097087"/>
                <a:gd name="connsiteX8" fmla="*/ 482925 w 983698"/>
                <a:gd name="connsiteY8" fmla="*/ 108 h 1097087"/>
                <a:gd name="connsiteX9" fmla="*/ 81191 w 983698"/>
                <a:gd name="connsiteY9" fmla="*/ 115390 h 1097087"/>
                <a:gd name="connsiteX10" fmla="*/ 13 w 983698"/>
                <a:gd name="connsiteY10" fmla="*/ 359783 h 1097087"/>
                <a:gd name="connsiteX0" fmla="*/ 345 w 984030"/>
                <a:gd name="connsiteY0" fmla="*/ 359783 h 1096742"/>
                <a:gd name="connsiteX1" fmla="*/ 57436 w 984030"/>
                <a:gd name="connsiteY1" fmla="*/ 534212 h 1096742"/>
                <a:gd name="connsiteX2" fmla="*/ 177006 w 984030"/>
                <a:gd name="connsiteY2" fmla="*/ 980715 h 1096742"/>
                <a:gd name="connsiteX3" fmla="*/ 535091 w 984030"/>
                <a:gd name="connsiteY3" fmla="*/ 1088398 h 1096742"/>
                <a:gd name="connsiteX4" fmla="*/ 771497 w 984030"/>
                <a:gd name="connsiteY4" fmla="*/ 813908 h 1096742"/>
                <a:gd name="connsiteX5" fmla="*/ 812514 w 984030"/>
                <a:gd name="connsiteY5" fmla="*/ 623546 h 1096742"/>
                <a:gd name="connsiteX6" fmla="*/ 983744 w 984030"/>
                <a:gd name="connsiteY6" fmla="*/ 399614 h 1096742"/>
                <a:gd name="connsiteX7" fmla="*/ 842857 w 984030"/>
                <a:gd name="connsiteY7" fmla="*/ 174581 h 1096742"/>
                <a:gd name="connsiteX8" fmla="*/ 483257 w 984030"/>
                <a:gd name="connsiteY8" fmla="*/ 108 h 1096742"/>
                <a:gd name="connsiteX9" fmla="*/ 81523 w 984030"/>
                <a:gd name="connsiteY9" fmla="*/ 115390 h 1096742"/>
                <a:gd name="connsiteX10" fmla="*/ 345 w 984030"/>
                <a:gd name="connsiteY10" fmla="*/ 359783 h 1096742"/>
                <a:gd name="connsiteX0" fmla="*/ 345 w 984401"/>
                <a:gd name="connsiteY0" fmla="*/ 359783 h 1096742"/>
                <a:gd name="connsiteX1" fmla="*/ 57436 w 984401"/>
                <a:gd name="connsiteY1" fmla="*/ 534212 h 1096742"/>
                <a:gd name="connsiteX2" fmla="*/ 177006 w 984401"/>
                <a:gd name="connsiteY2" fmla="*/ 980715 h 1096742"/>
                <a:gd name="connsiteX3" fmla="*/ 535091 w 984401"/>
                <a:gd name="connsiteY3" fmla="*/ 1088398 h 1096742"/>
                <a:gd name="connsiteX4" fmla="*/ 771497 w 984401"/>
                <a:gd name="connsiteY4" fmla="*/ 813908 h 1096742"/>
                <a:gd name="connsiteX5" fmla="*/ 795053 w 984401"/>
                <a:gd name="connsiteY5" fmla="*/ 636375 h 1096742"/>
                <a:gd name="connsiteX6" fmla="*/ 983744 w 984401"/>
                <a:gd name="connsiteY6" fmla="*/ 399614 h 1096742"/>
                <a:gd name="connsiteX7" fmla="*/ 842857 w 984401"/>
                <a:gd name="connsiteY7" fmla="*/ 174581 h 1096742"/>
                <a:gd name="connsiteX8" fmla="*/ 483257 w 984401"/>
                <a:gd name="connsiteY8" fmla="*/ 108 h 1096742"/>
                <a:gd name="connsiteX9" fmla="*/ 81523 w 984401"/>
                <a:gd name="connsiteY9" fmla="*/ 115390 h 1096742"/>
                <a:gd name="connsiteX10" fmla="*/ 345 w 984401"/>
                <a:gd name="connsiteY10" fmla="*/ 359783 h 1096742"/>
                <a:gd name="connsiteX0" fmla="*/ 345 w 984401"/>
                <a:gd name="connsiteY0" fmla="*/ 359783 h 1095344"/>
                <a:gd name="connsiteX1" fmla="*/ 57436 w 984401"/>
                <a:gd name="connsiteY1" fmla="*/ 534212 h 1095344"/>
                <a:gd name="connsiteX2" fmla="*/ 177006 w 984401"/>
                <a:gd name="connsiteY2" fmla="*/ 980715 h 1095344"/>
                <a:gd name="connsiteX3" fmla="*/ 535091 w 984401"/>
                <a:gd name="connsiteY3" fmla="*/ 1088398 h 1095344"/>
                <a:gd name="connsiteX4" fmla="*/ 714017 w 984401"/>
                <a:gd name="connsiteY4" fmla="*/ 835877 h 1095344"/>
                <a:gd name="connsiteX5" fmla="*/ 795053 w 984401"/>
                <a:gd name="connsiteY5" fmla="*/ 636375 h 1095344"/>
                <a:gd name="connsiteX6" fmla="*/ 983744 w 984401"/>
                <a:gd name="connsiteY6" fmla="*/ 399614 h 1095344"/>
                <a:gd name="connsiteX7" fmla="*/ 842857 w 984401"/>
                <a:gd name="connsiteY7" fmla="*/ 174581 h 1095344"/>
                <a:gd name="connsiteX8" fmla="*/ 483257 w 984401"/>
                <a:gd name="connsiteY8" fmla="*/ 108 h 1095344"/>
                <a:gd name="connsiteX9" fmla="*/ 81523 w 984401"/>
                <a:gd name="connsiteY9" fmla="*/ 115390 h 1095344"/>
                <a:gd name="connsiteX10" fmla="*/ 345 w 984401"/>
                <a:gd name="connsiteY10" fmla="*/ 359783 h 1095344"/>
                <a:gd name="connsiteX0" fmla="*/ 345 w 984216"/>
                <a:gd name="connsiteY0" fmla="*/ 359783 h 1095344"/>
                <a:gd name="connsiteX1" fmla="*/ 57436 w 984216"/>
                <a:gd name="connsiteY1" fmla="*/ 534212 h 1095344"/>
                <a:gd name="connsiteX2" fmla="*/ 177006 w 984216"/>
                <a:gd name="connsiteY2" fmla="*/ 980715 h 1095344"/>
                <a:gd name="connsiteX3" fmla="*/ 535091 w 984216"/>
                <a:gd name="connsiteY3" fmla="*/ 1088398 h 1095344"/>
                <a:gd name="connsiteX4" fmla="*/ 714017 w 984216"/>
                <a:gd name="connsiteY4" fmla="*/ 835877 h 1095344"/>
                <a:gd name="connsiteX5" fmla="*/ 803047 w 984216"/>
                <a:gd name="connsiteY5" fmla="*/ 610236 h 1095344"/>
                <a:gd name="connsiteX6" fmla="*/ 983744 w 984216"/>
                <a:gd name="connsiteY6" fmla="*/ 399614 h 1095344"/>
                <a:gd name="connsiteX7" fmla="*/ 842857 w 984216"/>
                <a:gd name="connsiteY7" fmla="*/ 174581 h 1095344"/>
                <a:gd name="connsiteX8" fmla="*/ 483257 w 984216"/>
                <a:gd name="connsiteY8" fmla="*/ 108 h 1095344"/>
                <a:gd name="connsiteX9" fmla="*/ 81523 w 984216"/>
                <a:gd name="connsiteY9" fmla="*/ 115390 h 1095344"/>
                <a:gd name="connsiteX10" fmla="*/ 345 w 984216"/>
                <a:gd name="connsiteY10" fmla="*/ 359783 h 1095344"/>
                <a:gd name="connsiteX0" fmla="*/ 345 w 984216"/>
                <a:gd name="connsiteY0" fmla="*/ 359783 h 1046860"/>
                <a:gd name="connsiteX1" fmla="*/ 57436 w 984216"/>
                <a:gd name="connsiteY1" fmla="*/ 534212 h 1046860"/>
                <a:gd name="connsiteX2" fmla="*/ 177006 w 984216"/>
                <a:gd name="connsiteY2" fmla="*/ 980715 h 1046860"/>
                <a:gd name="connsiteX3" fmla="*/ 513478 w 984216"/>
                <a:gd name="connsiteY3" fmla="*/ 1029974 h 1046860"/>
                <a:gd name="connsiteX4" fmla="*/ 714017 w 984216"/>
                <a:gd name="connsiteY4" fmla="*/ 835877 h 1046860"/>
                <a:gd name="connsiteX5" fmla="*/ 803047 w 984216"/>
                <a:gd name="connsiteY5" fmla="*/ 610236 h 1046860"/>
                <a:gd name="connsiteX6" fmla="*/ 983744 w 984216"/>
                <a:gd name="connsiteY6" fmla="*/ 399614 h 1046860"/>
                <a:gd name="connsiteX7" fmla="*/ 842857 w 984216"/>
                <a:gd name="connsiteY7" fmla="*/ 174581 h 1046860"/>
                <a:gd name="connsiteX8" fmla="*/ 483257 w 984216"/>
                <a:gd name="connsiteY8" fmla="*/ 108 h 1046860"/>
                <a:gd name="connsiteX9" fmla="*/ 81523 w 984216"/>
                <a:gd name="connsiteY9" fmla="*/ 115390 h 1046860"/>
                <a:gd name="connsiteX10" fmla="*/ 345 w 984216"/>
                <a:gd name="connsiteY10" fmla="*/ 359783 h 1046860"/>
                <a:gd name="connsiteX0" fmla="*/ 338 w 984209"/>
                <a:gd name="connsiteY0" fmla="*/ 359783 h 1032403"/>
                <a:gd name="connsiteX1" fmla="*/ 57429 w 984209"/>
                <a:gd name="connsiteY1" fmla="*/ 534212 h 1032403"/>
                <a:gd name="connsiteX2" fmla="*/ 171636 w 984209"/>
                <a:gd name="connsiteY2" fmla="*/ 917105 h 1032403"/>
                <a:gd name="connsiteX3" fmla="*/ 513471 w 984209"/>
                <a:gd name="connsiteY3" fmla="*/ 1029974 h 1032403"/>
                <a:gd name="connsiteX4" fmla="*/ 714010 w 984209"/>
                <a:gd name="connsiteY4" fmla="*/ 835877 h 1032403"/>
                <a:gd name="connsiteX5" fmla="*/ 803040 w 984209"/>
                <a:gd name="connsiteY5" fmla="*/ 610236 h 1032403"/>
                <a:gd name="connsiteX6" fmla="*/ 983737 w 984209"/>
                <a:gd name="connsiteY6" fmla="*/ 399614 h 1032403"/>
                <a:gd name="connsiteX7" fmla="*/ 842850 w 984209"/>
                <a:gd name="connsiteY7" fmla="*/ 174581 h 1032403"/>
                <a:gd name="connsiteX8" fmla="*/ 483250 w 984209"/>
                <a:gd name="connsiteY8" fmla="*/ 108 h 1032403"/>
                <a:gd name="connsiteX9" fmla="*/ 81516 w 984209"/>
                <a:gd name="connsiteY9" fmla="*/ 115390 h 1032403"/>
                <a:gd name="connsiteX10" fmla="*/ 338 w 984209"/>
                <a:gd name="connsiteY10" fmla="*/ 359783 h 1032403"/>
                <a:gd name="connsiteX0" fmla="*/ 338 w 984209"/>
                <a:gd name="connsiteY0" fmla="*/ 359783 h 1015427"/>
                <a:gd name="connsiteX1" fmla="*/ 57429 w 984209"/>
                <a:gd name="connsiteY1" fmla="*/ 534212 h 1015427"/>
                <a:gd name="connsiteX2" fmla="*/ 171636 w 984209"/>
                <a:gd name="connsiteY2" fmla="*/ 917105 h 1015427"/>
                <a:gd name="connsiteX3" fmla="*/ 500850 w 984209"/>
                <a:gd name="connsiteY3" fmla="*/ 1012227 h 1015427"/>
                <a:gd name="connsiteX4" fmla="*/ 714010 w 984209"/>
                <a:gd name="connsiteY4" fmla="*/ 835877 h 1015427"/>
                <a:gd name="connsiteX5" fmla="*/ 803040 w 984209"/>
                <a:gd name="connsiteY5" fmla="*/ 610236 h 1015427"/>
                <a:gd name="connsiteX6" fmla="*/ 983737 w 984209"/>
                <a:gd name="connsiteY6" fmla="*/ 399614 h 1015427"/>
                <a:gd name="connsiteX7" fmla="*/ 842850 w 984209"/>
                <a:gd name="connsiteY7" fmla="*/ 174581 h 1015427"/>
                <a:gd name="connsiteX8" fmla="*/ 483250 w 984209"/>
                <a:gd name="connsiteY8" fmla="*/ 108 h 1015427"/>
                <a:gd name="connsiteX9" fmla="*/ 81516 w 984209"/>
                <a:gd name="connsiteY9" fmla="*/ 115390 h 1015427"/>
                <a:gd name="connsiteX10" fmla="*/ 338 w 984209"/>
                <a:gd name="connsiteY10" fmla="*/ 359783 h 1015427"/>
                <a:gd name="connsiteX0" fmla="*/ 243 w 1000968"/>
                <a:gd name="connsiteY0" fmla="*/ 368790 h 1015426"/>
                <a:gd name="connsiteX1" fmla="*/ 74188 w 1000968"/>
                <a:gd name="connsiteY1" fmla="*/ 534212 h 1015426"/>
                <a:gd name="connsiteX2" fmla="*/ 188395 w 1000968"/>
                <a:gd name="connsiteY2" fmla="*/ 917105 h 1015426"/>
                <a:gd name="connsiteX3" fmla="*/ 517609 w 1000968"/>
                <a:gd name="connsiteY3" fmla="*/ 1012227 h 1015426"/>
                <a:gd name="connsiteX4" fmla="*/ 730769 w 1000968"/>
                <a:gd name="connsiteY4" fmla="*/ 835877 h 1015426"/>
                <a:gd name="connsiteX5" fmla="*/ 819799 w 1000968"/>
                <a:gd name="connsiteY5" fmla="*/ 610236 h 1015426"/>
                <a:gd name="connsiteX6" fmla="*/ 1000496 w 1000968"/>
                <a:gd name="connsiteY6" fmla="*/ 399614 h 1015426"/>
                <a:gd name="connsiteX7" fmla="*/ 859609 w 1000968"/>
                <a:gd name="connsiteY7" fmla="*/ 174581 h 1015426"/>
                <a:gd name="connsiteX8" fmla="*/ 500009 w 1000968"/>
                <a:gd name="connsiteY8" fmla="*/ 108 h 1015426"/>
                <a:gd name="connsiteX9" fmla="*/ 98275 w 1000968"/>
                <a:gd name="connsiteY9" fmla="*/ 115390 h 1015426"/>
                <a:gd name="connsiteX10" fmla="*/ 243 w 1000968"/>
                <a:gd name="connsiteY10" fmla="*/ 368790 h 1015426"/>
                <a:gd name="connsiteX0" fmla="*/ 6151 w 1006876"/>
                <a:gd name="connsiteY0" fmla="*/ 368790 h 1015426"/>
                <a:gd name="connsiteX1" fmla="*/ 80096 w 1006876"/>
                <a:gd name="connsiteY1" fmla="*/ 534212 h 1015426"/>
                <a:gd name="connsiteX2" fmla="*/ 194303 w 1006876"/>
                <a:gd name="connsiteY2" fmla="*/ 917105 h 1015426"/>
                <a:gd name="connsiteX3" fmla="*/ 523517 w 1006876"/>
                <a:gd name="connsiteY3" fmla="*/ 1012227 h 1015426"/>
                <a:gd name="connsiteX4" fmla="*/ 736677 w 1006876"/>
                <a:gd name="connsiteY4" fmla="*/ 835877 h 1015426"/>
                <a:gd name="connsiteX5" fmla="*/ 825707 w 1006876"/>
                <a:gd name="connsiteY5" fmla="*/ 610236 h 1015426"/>
                <a:gd name="connsiteX6" fmla="*/ 1006404 w 1006876"/>
                <a:gd name="connsiteY6" fmla="*/ 399614 h 1015426"/>
                <a:gd name="connsiteX7" fmla="*/ 865517 w 1006876"/>
                <a:gd name="connsiteY7" fmla="*/ 174581 h 1015426"/>
                <a:gd name="connsiteX8" fmla="*/ 505917 w 1006876"/>
                <a:gd name="connsiteY8" fmla="*/ 108 h 1015426"/>
                <a:gd name="connsiteX9" fmla="*/ 104183 w 1006876"/>
                <a:gd name="connsiteY9" fmla="*/ 115390 h 1015426"/>
                <a:gd name="connsiteX10" fmla="*/ 6151 w 1006876"/>
                <a:gd name="connsiteY10" fmla="*/ 368790 h 1015426"/>
                <a:gd name="connsiteX0" fmla="*/ 8923 w 984538"/>
                <a:gd name="connsiteY0" fmla="*/ 380738 h 1015426"/>
                <a:gd name="connsiteX1" fmla="*/ 57758 w 984538"/>
                <a:gd name="connsiteY1" fmla="*/ 534212 h 1015426"/>
                <a:gd name="connsiteX2" fmla="*/ 171965 w 984538"/>
                <a:gd name="connsiteY2" fmla="*/ 917105 h 1015426"/>
                <a:gd name="connsiteX3" fmla="*/ 501179 w 984538"/>
                <a:gd name="connsiteY3" fmla="*/ 1012227 h 1015426"/>
                <a:gd name="connsiteX4" fmla="*/ 714339 w 984538"/>
                <a:gd name="connsiteY4" fmla="*/ 835877 h 1015426"/>
                <a:gd name="connsiteX5" fmla="*/ 803369 w 984538"/>
                <a:gd name="connsiteY5" fmla="*/ 610236 h 1015426"/>
                <a:gd name="connsiteX6" fmla="*/ 984066 w 984538"/>
                <a:gd name="connsiteY6" fmla="*/ 399614 h 1015426"/>
                <a:gd name="connsiteX7" fmla="*/ 843179 w 984538"/>
                <a:gd name="connsiteY7" fmla="*/ 174581 h 1015426"/>
                <a:gd name="connsiteX8" fmla="*/ 483579 w 984538"/>
                <a:gd name="connsiteY8" fmla="*/ 108 h 1015426"/>
                <a:gd name="connsiteX9" fmla="*/ 81845 w 984538"/>
                <a:gd name="connsiteY9" fmla="*/ 115390 h 1015426"/>
                <a:gd name="connsiteX10" fmla="*/ 8923 w 984538"/>
                <a:gd name="connsiteY10" fmla="*/ 380738 h 1015426"/>
                <a:gd name="connsiteX0" fmla="*/ 186 w 975801"/>
                <a:gd name="connsiteY0" fmla="*/ 380738 h 1015628"/>
                <a:gd name="connsiteX1" fmla="*/ 55806 w 975801"/>
                <a:gd name="connsiteY1" fmla="*/ 515716 h 1015628"/>
                <a:gd name="connsiteX2" fmla="*/ 163228 w 975801"/>
                <a:gd name="connsiteY2" fmla="*/ 917105 h 1015628"/>
                <a:gd name="connsiteX3" fmla="*/ 492442 w 975801"/>
                <a:gd name="connsiteY3" fmla="*/ 1012227 h 1015628"/>
                <a:gd name="connsiteX4" fmla="*/ 705602 w 975801"/>
                <a:gd name="connsiteY4" fmla="*/ 835877 h 1015628"/>
                <a:gd name="connsiteX5" fmla="*/ 794632 w 975801"/>
                <a:gd name="connsiteY5" fmla="*/ 610236 h 1015628"/>
                <a:gd name="connsiteX6" fmla="*/ 975329 w 975801"/>
                <a:gd name="connsiteY6" fmla="*/ 399614 h 1015628"/>
                <a:gd name="connsiteX7" fmla="*/ 834442 w 975801"/>
                <a:gd name="connsiteY7" fmla="*/ 174581 h 1015628"/>
                <a:gd name="connsiteX8" fmla="*/ 474842 w 975801"/>
                <a:gd name="connsiteY8" fmla="*/ 108 h 1015628"/>
                <a:gd name="connsiteX9" fmla="*/ 73108 w 975801"/>
                <a:gd name="connsiteY9" fmla="*/ 115390 h 1015628"/>
                <a:gd name="connsiteX10" fmla="*/ 186 w 975801"/>
                <a:gd name="connsiteY10" fmla="*/ 380738 h 1015628"/>
                <a:gd name="connsiteX0" fmla="*/ 130 w 992730"/>
                <a:gd name="connsiteY0" fmla="*/ 366198 h 1015628"/>
                <a:gd name="connsiteX1" fmla="*/ 72735 w 992730"/>
                <a:gd name="connsiteY1" fmla="*/ 515716 h 1015628"/>
                <a:gd name="connsiteX2" fmla="*/ 180157 w 992730"/>
                <a:gd name="connsiteY2" fmla="*/ 917105 h 1015628"/>
                <a:gd name="connsiteX3" fmla="*/ 509371 w 992730"/>
                <a:gd name="connsiteY3" fmla="*/ 1012227 h 1015628"/>
                <a:gd name="connsiteX4" fmla="*/ 722531 w 992730"/>
                <a:gd name="connsiteY4" fmla="*/ 835877 h 1015628"/>
                <a:gd name="connsiteX5" fmla="*/ 811561 w 992730"/>
                <a:gd name="connsiteY5" fmla="*/ 610236 h 1015628"/>
                <a:gd name="connsiteX6" fmla="*/ 992258 w 992730"/>
                <a:gd name="connsiteY6" fmla="*/ 399614 h 1015628"/>
                <a:gd name="connsiteX7" fmla="*/ 851371 w 992730"/>
                <a:gd name="connsiteY7" fmla="*/ 174581 h 1015628"/>
                <a:gd name="connsiteX8" fmla="*/ 491771 w 992730"/>
                <a:gd name="connsiteY8" fmla="*/ 108 h 1015628"/>
                <a:gd name="connsiteX9" fmla="*/ 90037 w 992730"/>
                <a:gd name="connsiteY9" fmla="*/ 115390 h 1015628"/>
                <a:gd name="connsiteX10" fmla="*/ 130 w 992730"/>
                <a:gd name="connsiteY10" fmla="*/ 366198 h 1015628"/>
                <a:gd name="connsiteX0" fmla="*/ 255 w 992855"/>
                <a:gd name="connsiteY0" fmla="*/ 366198 h 1015628"/>
                <a:gd name="connsiteX1" fmla="*/ 72860 w 992855"/>
                <a:gd name="connsiteY1" fmla="*/ 515716 h 1015628"/>
                <a:gd name="connsiteX2" fmla="*/ 180282 w 992855"/>
                <a:gd name="connsiteY2" fmla="*/ 917105 h 1015628"/>
                <a:gd name="connsiteX3" fmla="*/ 509496 w 992855"/>
                <a:gd name="connsiteY3" fmla="*/ 1012227 h 1015628"/>
                <a:gd name="connsiteX4" fmla="*/ 722656 w 992855"/>
                <a:gd name="connsiteY4" fmla="*/ 835877 h 1015628"/>
                <a:gd name="connsiteX5" fmla="*/ 811686 w 992855"/>
                <a:gd name="connsiteY5" fmla="*/ 610236 h 1015628"/>
                <a:gd name="connsiteX6" fmla="*/ 992383 w 992855"/>
                <a:gd name="connsiteY6" fmla="*/ 399614 h 1015628"/>
                <a:gd name="connsiteX7" fmla="*/ 851496 w 992855"/>
                <a:gd name="connsiteY7" fmla="*/ 174581 h 1015628"/>
                <a:gd name="connsiteX8" fmla="*/ 491896 w 992855"/>
                <a:gd name="connsiteY8" fmla="*/ 108 h 1015628"/>
                <a:gd name="connsiteX9" fmla="*/ 73307 w 992855"/>
                <a:gd name="connsiteY9" fmla="*/ 124398 h 1015628"/>
                <a:gd name="connsiteX10" fmla="*/ 255 w 992855"/>
                <a:gd name="connsiteY10" fmla="*/ 366198 h 1015628"/>
                <a:gd name="connsiteX0" fmla="*/ 0 w 1054767"/>
                <a:gd name="connsiteY0" fmla="*/ 283584 h 1015628"/>
                <a:gd name="connsiteX1" fmla="*/ 134772 w 1054767"/>
                <a:gd name="connsiteY1" fmla="*/ 515716 h 1015628"/>
                <a:gd name="connsiteX2" fmla="*/ 242194 w 1054767"/>
                <a:gd name="connsiteY2" fmla="*/ 917105 h 1015628"/>
                <a:gd name="connsiteX3" fmla="*/ 571408 w 1054767"/>
                <a:gd name="connsiteY3" fmla="*/ 1012227 h 1015628"/>
                <a:gd name="connsiteX4" fmla="*/ 784568 w 1054767"/>
                <a:gd name="connsiteY4" fmla="*/ 835877 h 1015628"/>
                <a:gd name="connsiteX5" fmla="*/ 873598 w 1054767"/>
                <a:gd name="connsiteY5" fmla="*/ 610236 h 1015628"/>
                <a:gd name="connsiteX6" fmla="*/ 1054295 w 1054767"/>
                <a:gd name="connsiteY6" fmla="*/ 399614 h 1015628"/>
                <a:gd name="connsiteX7" fmla="*/ 913408 w 1054767"/>
                <a:gd name="connsiteY7" fmla="*/ 174581 h 1015628"/>
                <a:gd name="connsiteX8" fmla="*/ 553808 w 1054767"/>
                <a:gd name="connsiteY8" fmla="*/ 108 h 1015628"/>
                <a:gd name="connsiteX9" fmla="*/ 135219 w 1054767"/>
                <a:gd name="connsiteY9" fmla="*/ 124398 h 1015628"/>
                <a:gd name="connsiteX10" fmla="*/ 0 w 1054767"/>
                <a:gd name="connsiteY10" fmla="*/ 283584 h 1015628"/>
                <a:gd name="connsiteX0" fmla="*/ 1067 w 1055834"/>
                <a:gd name="connsiteY0" fmla="*/ 283584 h 1015628"/>
                <a:gd name="connsiteX1" fmla="*/ 135839 w 1055834"/>
                <a:gd name="connsiteY1" fmla="*/ 515716 h 1015628"/>
                <a:gd name="connsiteX2" fmla="*/ 243261 w 1055834"/>
                <a:gd name="connsiteY2" fmla="*/ 917105 h 1015628"/>
                <a:gd name="connsiteX3" fmla="*/ 572475 w 1055834"/>
                <a:gd name="connsiteY3" fmla="*/ 1012227 h 1015628"/>
                <a:gd name="connsiteX4" fmla="*/ 785635 w 1055834"/>
                <a:gd name="connsiteY4" fmla="*/ 835877 h 1015628"/>
                <a:gd name="connsiteX5" fmla="*/ 874665 w 1055834"/>
                <a:gd name="connsiteY5" fmla="*/ 610236 h 1015628"/>
                <a:gd name="connsiteX6" fmla="*/ 1055362 w 1055834"/>
                <a:gd name="connsiteY6" fmla="*/ 399614 h 1015628"/>
                <a:gd name="connsiteX7" fmla="*/ 914475 w 1055834"/>
                <a:gd name="connsiteY7" fmla="*/ 174581 h 1015628"/>
                <a:gd name="connsiteX8" fmla="*/ 554875 w 1055834"/>
                <a:gd name="connsiteY8" fmla="*/ 108 h 1015628"/>
                <a:gd name="connsiteX9" fmla="*/ 102031 w 1055834"/>
                <a:gd name="connsiteY9" fmla="*/ 90621 h 1015628"/>
                <a:gd name="connsiteX10" fmla="*/ 1067 w 1055834"/>
                <a:gd name="connsiteY10" fmla="*/ 283584 h 1015628"/>
                <a:gd name="connsiteX0" fmla="*/ 887 w 1055692"/>
                <a:gd name="connsiteY0" fmla="*/ 301021 h 1033065"/>
                <a:gd name="connsiteX1" fmla="*/ 135659 w 1055692"/>
                <a:gd name="connsiteY1" fmla="*/ 533153 h 1033065"/>
                <a:gd name="connsiteX2" fmla="*/ 243081 w 1055692"/>
                <a:gd name="connsiteY2" fmla="*/ 934542 h 1033065"/>
                <a:gd name="connsiteX3" fmla="*/ 572295 w 1055692"/>
                <a:gd name="connsiteY3" fmla="*/ 1029664 h 1033065"/>
                <a:gd name="connsiteX4" fmla="*/ 785455 w 1055692"/>
                <a:gd name="connsiteY4" fmla="*/ 853314 h 1033065"/>
                <a:gd name="connsiteX5" fmla="*/ 874485 w 1055692"/>
                <a:gd name="connsiteY5" fmla="*/ 627673 h 1033065"/>
                <a:gd name="connsiteX6" fmla="*/ 1055182 w 1055692"/>
                <a:gd name="connsiteY6" fmla="*/ 417051 h 1033065"/>
                <a:gd name="connsiteX7" fmla="*/ 914295 w 1055692"/>
                <a:gd name="connsiteY7" fmla="*/ 192018 h 1033065"/>
                <a:gd name="connsiteX8" fmla="*/ 521816 w 1055692"/>
                <a:gd name="connsiteY8" fmla="*/ 95 h 1033065"/>
                <a:gd name="connsiteX9" fmla="*/ 101851 w 1055692"/>
                <a:gd name="connsiteY9" fmla="*/ 108058 h 1033065"/>
                <a:gd name="connsiteX10" fmla="*/ 887 w 1055692"/>
                <a:gd name="connsiteY10" fmla="*/ 301021 h 1033065"/>
                <a:gd name="connsiteX0" fmla="*/ 887 w 1055692"/>
                <a:gd name="connsiteY0" fmla="*/ 301021 h 1031406"/>
                <a:gd name="connsiteX1" fmla="*/ 135659 w 1055692"/>
                <a:gd name="connsiteY1" fmla="*/ 533153 h 1031406"/>
                <a:gd name="connsiteX2" fmla="*/ 265486 w 1055692"/>
                <a:gd name="connsiteY2" fmla="*/ 918081 h 1031406"/>
                <a:gd name="connsiteX3" fmla="*/ 572295 w 1055692"/>
                <a:gd name="connsiteY3" fmla="*/ 1029664 h 1031406"/>
                <a:gd name="connsiteX4" fmla="*/ 785455 w 1055692"/>
                <a:gd name="connsiteY4" fmla="*/ 853314 h 1031406"/>
                <a:gd name="connsiteX5" fmla="*/ 874485 w 1055692"/>
                <a:gd name="connsiteY5" fmla="*/ 627673 h 1031406"/>
                <a:gd name="connsiteX6" fmla="*/ 1055182 w 1055692"/>
                <a:gd name="connsiteY6" fmla="*/ 417051 h 1031406"/>
                <a:gd name="connsiteX7" fmla="*/ 914295 w 1055692"/>
                <a:gd name="connsiteY7" fmla="*/ 192018 h 1031406"/>
                <a:gd name="connsiteX8" fmla="*/ 521816 w 1055692"/>
                <a:gd name="connsiteY8" fmla="*/ 95 h 1031406"/>
                <a:gd name="connsiteX9" fmla="*/ 101851 w 1055692"/>
                <a:gd name="connsiteY9" fmla="*/ 108058 h 1031406"/>
                <a:gd name="connsiteX10" fmla="*/ 887 w 1055692"/>
                <a:gd name="connsiteY10" fmla="*/ 301021 h 1031406"/>
                <a:gd name="connsiteX0" fmla="*/ 887 w 1055692"/>
                <a:gd name="connsiteY0" fmla="*/ 301021 h 1032512"/>
                <a:gd name="connsiteX1" fmla="*/ 135659 w 1055692"/>
                <a:gd name="connsiteY1" fmla="*/ 533153 h 1032512"/>
                <a:gd name="connsiteX2" fmla="*/ 239842 w 1055692"/>
                <a:gd name="connsiteY2" fmla="*/ 929988 h 1032512"/>
                <a:gd name="connsiteX3" fmla="*/ 572295 w 1055692"/>
                <a:gd name="connsiteY3" fmla="*/ 1029664 h 1032512"/>
                <a:gd name="connsiteX4" fmla="*/ 785455 w 1055692"/>
                <a:gd name="connsiteY4" fmla="*/ 853314 h 1032512"/>
                <a:gd name="connsiteX5" fmla="*/ 874485 w 1055692"/>
                <a:gd name="connsiteY5" fmla="*/ 627673 h 1032512"/>
                <a:gd name="connsiteX6" fmla="*/ 1055182 w 1055692"/>
                <a:gd name="connsiteY6" fmla="*/ 417051 h 1032512"/>
                <a:gd name="connsiteX7" fmla="*/ 914295 w 1055692"/>
                <a:gd name="connsiteY7" fmla="*/ 192018 h 1032512"/>
                <a:gd name="connsiteX8" fmla="*/ 521816 w 1055692"/>
                <a:gd name="connsiteY8" fmla="*/ 95 h 1032512"/>
                <a:gd name="connsiteX9" fmla="*/ 101851 w 1055692"/>
                <a:gd name="connsiteY9" fmla="*/ 108058 h 1032512"/>
                <a:gd name="connsiteX10" fmla="*/ 887 w 1055692"/>
                <a:gd name="connsiteY10" fmla="*/ 301021 h 1032512"/>
                <a:gd name="connsiteX0" fmla="*/ 887 w 1055692"/>
                <a:gd name="connsiteY0" fmla="*/ 301021 h 1000739"/>
                <a:gd name="connsiteX1" fmla="*/ 135659 w 1055692"/>
                <a:gd name="connsiteY1" fmla="*/ 533153 h 1000739"/>
                <a:gd name="connsiteX2" fmla="*/ 239842 w 1055692"/>
                <a:gd name="connsiteY2" fmla="*/ 929988 h 1000739"/>
                <a:gd name="connsiteX3" fmla="*/ 554102 w 1055692"/>
                <a:gd name="connsiteY3" fmla="*/ 994488 h 1000739"/>
                <a:gd name="connsiteX4" fmla="*/ 785455 w 1055692"/>
                <a:gd name="connsiteY4" fmla="*/ 853314 h 1000739"/>
                <a:gd name="connsiteX5" fmla="*/ 874485 w 1055692"/>
                <a:gd name="connsiteY5" fmla="*/ 627673 h 1000739"/>
                <a:gd name="connsiteX6" fmla="*/ 1055182 w 1055692"/>
                <a:gd name="connsiteY6" fmla="*/ 417051 h 1000739"/>
                <a:gd name="connsiteX7" fmla="*/ 914295 w 1055692"/>
                <a:gd name="connsiteY7" fmla="*/ 192018 h 1000739"/>
                <a:gd name="connsiteX8" fmla="*/ 521816 w 1055692"/>
                <a:gd name="connsiteY8" fmla="*/ 95 h 1000739"/>
                <a:gd name="connsiteX9" fmla="*/ 101851 w 1055692"/>
                <a:gd name="connsiteY9" fmla="*/ 108058 h 1000739"/>
                <a:gd name="connsiteX10" fmla="*/ 887 w 1055692"/>
                <a:gd name="connsiteY10" fmla="*/ 301021 h 1000739"/>
                <a:gd name="connsiteX0" fmla="*/ 887 w 1055692"/>
                <a:gd name="connsiteY0" fmla="*/ 301021 h 1000923"/>
                <a:gd name="connsiteX1" fmla="*/ 135659 w 1055692"/>
                <a:gd name="connsiteY1" fmla="*/ 533153 h 1000923"/>
                <a:gd name="connsiteX2" fmla="*/ 239842 w 1055692"/>
                <a:gd name="connsiteY2" fmla="*/ 929988 h 1000923"/>
                <a:gd name="connsiteX3" fmla="*/ 554102 w 1055692"/>
                <a:gd name="connsiteY3" fmla="*/ 994488 h 1000923"/>
                <a:gd name="connsiteX4" fmla="*/ 770014 w 1055692"/>
                <a:gd name="connsiteY4" fmla="*/ 850789 h 1000923"/>
                <a:gd name="connsiteX5" fmla="*/ 874485 w 1055692"/>
                <a:gd name="connsiteY5" fmla="*/ 627673 h 1000923"/>
                <a:gd name="connsiteX6" fmla="*/ 1055182 w 1055692"/>
                <a:gd name="connsiteY6" fmla="*/ 417051 h 1000923"/>
                <a:gd name="connsiteX7" fmla="*/ 914295 w 1055692"/>
                <a:gd name="connsiteY7" fmla="*/ 192018 h 1000923"/>
                <a:gd name="connsiteX8" fmla="*/ 521816 w 1055692"/>
                <a:gd name="connsiteY8" fmla="*/ 95 h 1000923"/>
                <a:gd name="connsiteX9" fmla="*/ 101851 w 1055692"/>
                <a:gd name="connsiteY9" fmla="*/ 108058 h 1000923"/>
                <a:gd name="connsiteX10" fmla="*/ 887 w 1055692"/>
                <a:gd name="connsiteY10" fmla="*/ 301021 h 1000923"/>
                <a:gd name="connsiteX0" fmla="*/ 887 w 1056761"/>
                <a:gd name="connsiteY0" fmla="*/ 301021 h 1000923"/>
                <a:gd name="connsiteX1" fmla="*/ 135659 w 1056761"/>
                <a:gd name="connsiteY1" fmla="*/ 533153 h 1000923"/>
                <a:gd name="connsiteX2" fmla="*/ 239842 w 1056761"/>
                <a:gd name="connsiteY2" fmla="*/ 929988 h 1000923"/>
                <a:gd name="connsiteX3" fmla="*/ 554102 w 1056761"/>
                <a:gd name="connsiteY3" fmla="*/ 994488 h 1000923"/>
                <a:gd name="connsiteX4" fmla="*/ 770014 w 1056761"/>
                <a:gd name="connsiteY4" fmla="*/ 850789 h 1000923"/>
                <a:gd name="connsiteX5" fmla="*/ 838503 w 1056761"/>
                <a:gd name="connsiteY5" fmla="*/ 629842 h 1000923"/>
                <a:gd name="connsiteX6" fmla="*/ 1055182 w 1056761"/>
                <a:gd name="connsiteY6" fmla="*/ 417051 h 1000923"/>
                <a:gd name="connsiteX7" fmla="*/ 914295 w 1056761"/>
                <a:gd name="connsiteY7" fmla="*/ 192018 h 1000923"/>
                <a:gd name="connsiteX8" fmla="*/ 521816 w 1056761"/>
                <a:gd name="connsiteY8" fmla="*/ 95 h 1000923"/>
                <a:gd name="connsiteX9" fmla="*/ 101851 w 1056761"/>
                <a:gd name="connsiteY9" fmla="*/ 108058 h 1000923"/>
                <a:gd name="connsiteX10" fmla="*/ 887 w 1056761"/>
                <a:gd name="connsiteY10" fmla="*/ 301021 h 1000923"/>
                <a:gd name="connsiteX0" fmla="*/ 887 w 1056761"/>
                <a:gd name="connsiteY0" fmla="*/ 301021 h 1000923"/>
                <a:gd name="connsiteX1" fmla="*/ 135659 w 1056761"/>
                <a:gd name="connsiteY1" fmla="*/ 533153 h 1000923"/>
                <a:gd name="connsiteX2" fmla="*/ 239842 w 1056761"/>
                <a:gd name="connsiteY2" fmla="*/ 929988 h 1000923"/>
                <a:gd name="connsiteX3" fmla="*/ 554102 w 1056761"/>
                <a:gd name="connsiteY3" fmla="*/ 994488 h 1000923"/>
                <a:gd name="connsiteX4" fmla="*/ 770014 w 1056761"/>
                <a:gd name="connsiteY4" fmla="*/ 850789 h 1000923"/>
                <a:gd name="connsiteX5" fmla="*/ 838503 w 1056761"/>
                <a:gd name="connsiteY5" fmla="*/ 629842 h 1000923"/>
                <a:gd name="connsiteX6" fmla="*/ 1055182 w 1056761"/>
                <a:gd name="connsiteY6" fmla="*/ 417051 h 1000923"/>
                <a:gd name="connsiteX7" fmla="*/ 914295 w 1056761"/>
                <a:gd name="connsiteY7" fmla="*/ 192018 h 1000923"/>
                <a:gd name="connsiteX8" fmla="*/ 521816 w 1056761"/>
                <a:gd name="connsiteY8" fmla="*/ 95 h 1000923"/>
                <a:gd name="connsiteX9" fmla="*/ 101851 w 1056761"/>
                <a:gd name="connsiteY9" fmla="*/ 108058 h 1000923"/>
                <a:gd name="connsiteX10" fmla="*/ 887 w 1056761"/>
                <a:gd name="connsiteY10" fmla="*/ 301021 h 1000923"/>
                <a:gd name="connsiteX0" fmla="*/ 887 w 1056761"/>
                <a:gd name="connsiteY0" fmla="*/ 301021 h 997774"/>
                <a:gd name="connsiteX1" fmla="*/ 135659 w 1056761"/>
                <a:gd name="connsiteY1" fmla="*/ 533153 h 997774"/>
                <a:gd name="connsiteX2" fmla="*/ 139633 w 1056761"/>
                <a:gd name="connsiteY2" fmla="*/ 693730 h 997774"/>
                <a:gd name="connsiteX3" fmla="*/ 239842 w 1056761"/>
                <a:gd name="connsiteY3" fmla="*/ 929988 h 997774"/>
                <a:gd name="connsiteX4" fmla="*/ 554102 w 1056761"/>
                <a:gd name="connsiteY4" fmla="*/ 994488 h 997774"/>
                <a:gd name="connsiteX5" fmla="*/ 770014 w 1056761"/>
                <a:gd name="connsiteY5" fmla="*/ 850789 h 997774"/>
                <a:gd name="connsiteX6" fmla="*/ 838503 w 1056761"/>
                <a:gd name="connsiteY6" fmla="*/ 629842 h 997774"/>
                <a:gd name="connsiteX7" fmla="*/ 1055182 w 1056761"/>
                <a:gd name="connsiteY7" fmla="*/ 417051 h 997774"/>
                <a:gd name="connsiteX8" fmla="*/ 914295 w 1056761"/>
                <a:gd name="connsiteY8" fmla="*/ 192018 h 997774"/>
                <a:gd name="connsiteX9" fmla="*/ 521816 w 1056761"/>
                <a:gd name="connsiteY9" fmla="*/ 95 h 997774"/>
                <a:gd name="connsiteX10" fmla="*/ 101851 w 1056761"/>
                <a:gd name="connsiteY10" fmla="*/ 108058 h 997774"/>
                <a:gd name="connsiteX11" fmla="*/ 887 w 1056761"/>
                <a:gd name="connsiteY11" fmla="*/ 301021 h 997774"/>
                <a:gd name="connsiteX0" fmla="*/ 406 w 1056280"/>
                <a:gd name="connsiteY0" fmla="*/ 301021 h 997774"/>
                <a:gd name="connsiteX1" fmla="*/ 122221 w 1056280"/>
                <a:gd name="connsiteY1" fmla="*/ 514934 h 997774"/>
                <a:gd name="connsiteX2" fmla="*/ 139152 w 1056280"/>
                <a:gd name="connsiteY2" fmla="*/ 693730 h 997774"/>
                <a:gd name="connsiteX3" fmla="*/ 239361 w 1056280"/>
                <a:gd name="connsiteY3" fmla="*/ 929988 h 997774"/>
                <a:gd name="connsiteX4" fmla="*/ 553621 w 1056280"/>
                <a:gd name="connsiteY4" fmla="*/ 994488 h 997774"/>
                <a:gd name="connsiteX5" fmla="*/ 769533 w 1056280"/>
                <a:gd name="connsiteY5" fmla="*/ 850789 h 997774"/>
                <a:gd name="connsiteX6" fmla="*/ 838022 w 1056280"/>
                <a:gd name="connsiteY6" fmla="*/ 629842 h 997774"/>
                <a:gd name="connsiteX7" fmla="*/ 1054701 w 1056280"/>
                <a:gd name="connsiteY7" fmla="*/ 417051 h 997774"/>
                <a:gd name="connsiteX8" fmla="*/ 913814 w 1056280"/>
                <a:gd name="connsiteY8" fmla="*/ 192018 h 997774"/>
                <a:gd name="connsiteX9" fmla="*/ 521335 w 1056280"/>
                <a:gd name="connsiteY9" fmla="*/ 95 h 997774"/>
                <a:gd name="connsiteX10" fmla="*/ 101370 w 1056280"/>
                <a:gd name="connsiteY10" fmla="*/ 108058 h 997774"/>
                <a:gd name="connsiteX11" fmla="*/ 406 w 1056280"/>
                <a:gd name="connsiteY11" fmla="*/ 301021 h 997774"/>
                <a:gd name="connsiteX0" fmla="*/ 406 w 1056280"/>
                <a:gd name="connsiteY0" fmla="*/ 301021 h 994884"/>
                <a:gd name="connsiteX1" fmla="*/ 122221 w 1056280"/>
                <a:gd name="connsiteY1" fmla="*/ 514934 h 994884"/>
                <a:gd name="connsiteX2" fmla="*/ 139152 w 1056280"/>
                <a:gd name="connsiteY2" fmla="*/ 693730 h 994884"/>
                <a:gd name="connsiteX3" fmla="*/ 254325 w 1056280"/>
                <a:gd name="connsiteY3" fmla="*/ 886833 h 994884"/>
                <a:gd name="connsiteX4" fmla="*/ 553621 w 1056280"/>
                <a:gd name="connsiteY4" fmla="*/ 994488 h 994884"/>
                <a:gd name="connsiteX5" fmla="*/ 769533 w 1056280"/>
                <a:gd name="connsiteY5" fmla="*/ 850789 h 994884"/>
                <a:gd name="connsiteX6" fmla="*/ 838022 w 1056280"/>
                <a:gd name="connsiteY6" fmla="*/ 629842 h 994884"/>
                <a:gd name="connsiteX7" fmla="*/ 1054701 w 1056280"/>
                <a:gd name="connsiteY7" fmla="*/ 417051 h 994884"/>
                <a:gd name="connsiteX8" fmla="*/ 913814 w 1056280"/>
                <a:gd name="connsiteY8" fmla="*/ 192018 h 994884"/>
                <a:gd name="connsiteX9" fmla="*/ 521335 w 1056280"/>
                <a:gd name="connsiteY9" fmla="*/ 95 h 994884"/>
                <a:gd name="connsiteX10" fmla="*/ 101370 w 1056280"/>
                <a:gd name="connsiteY10" fmla="*/ 108058 h 994884"/>
                <a:gd name="connsiteX11" fmla="*/ 406 w 1056280"/>
                <a:gd name="connsiteY11" fmla="*/ 301021 h 994884"/>
                <a:gd name="connsiteX0" fmla="*/ 406 w 1056280"/>
                <a:gd name="connsiteY0" fmla="*/ 301021 h 995124"/>
                <a:gd name="connsiteX1" fmla="*/ 122221 w 1056280"/>
                <a:gd name="connsiteY1" fmla="*/ 514934 h 995124"/>
                <a:gd name="connsiteX2" fmla="*/ 139152 w 1056280"/>
                <a:gd name="connsiteY2" fmla="*/ 693730 h 995124"/>
                <a:gd name="connsiteX3" fmla="*/ 254325 w 1056280"/>
                <a:gd name="connsiteY3" fmla="*/ 886833 h 995124"/>
                <a:gd name="connsiteX4" fmla="*/ 553621 w 1056280"/>
                <a:gd name="connsiteY4" fmla="*/ 994488 h 995124"/>
                <a:gd name="connsiteX5" fmla="*/ 769533 w 1056280"/>
                <a:gd name="connsiteY5" fmla="*/ 850789 h 995124"/>
                <a:gd name="connsiteX6" fmla="*/ 838022 w 1056280"/>
                <a:gd name="connsiteY6" fmla="*/ 629842 h 995124"/>
                <a:gd name="connsiteX7" fmla="*/ 1054701 w 1056280"/>
                <a:gd name="connsiteY7" fmla="*/ 417051 h 995124"/>
                <a:gd name="connsiteX8" fmla="*/ 913814 w 1056280"/>
                <a:gd name="connsiteY8" fmla="*/ 192018 h 995124"/>
                <a:gd name="connsiteX9" fmla="*/ 521335 w 1056280"/>
                <a:gd name="connsiteY9" fmla="*/ 95 h 995124"/>
                <a:gd name="connsiteX10" fmla="*/ 101370 w 1056280"/>
                <a:gd name="connsiteY10" fmla="*/ 108058 h 995124"/>
                <a:gd name="connsiteX11" fmla="*/ 406 w 1056280"/>
                <a:gd name="connsiteY11" fmla="*/ 301021 h 995124"/>
                <a:gd name="connsiteX0" fmla="*/ 121 w 1120839"/>
                <a:gd name="connsiteY0" fmla="*/ 301021 h 995124"/>
                <a:gd name="connsiteX1" fmla="*/ 186780 w 1120839"/>
                <a:gd name="connsiteY1" fmla="*/ 514934 h 995124"/>
                <a:gd name="connsiteX2" fmla="*/ 203711 w 1120839"/>
                <a:gd name="connsiteY2" fmla="*/ 693730 h 995124"/>
                <a:gd name="connsiteX3" fmla="*/ 318884 w 1120839"/>
                <a:gd name="connsiteY3" fmla="*/ 886833 h 995124"/>
                <a:gd name="connsiteX4" fmla="*/ 618180 w 1120839"/>
                <a:gd name="connsiteY4" fmla="*/ 994488 h 995124"/>
                <a:gd name="connsiteX5" fmla="*/ 834092 w 1120839"/>
                <a:gd name="connsiteY5" fmla="*/ 850789 h 995124"/>
                <a:gd name="connsiteX6" fmla="*/ 902581 w 1120839"/>
                <a:gd name="connsiteY6" fmla="*/ 629842 h 995124"/>
                <a:gd name="connsiteX7" fmla="*/ 1119260 w 1120839"/>
                <a:gd name="connsiteY7" fmla="*/ 417051 h 995124"/>
                <a:gd name="connsiteX8" fmla="*/ 978373 w 1120839"/>
                <a:gd name="connsiteY8" fmla="*/ 192018 h 995124"/>
                <a:gd name="connsiteX9" fmla="*/ 585894 w 1120839"/>
                <a:gd name="connsiteY9" fmla="*/ 95 h 995124"/>
                <a:gd name="connsiteX10" fmla="*/ 165929 w 1120839"/>
                <a:gd name="connsiteY10" fmla="*/ 108058 h 995124"/>
                <a:gd name="connsiteX11" fmla="*/ 121 w 1120839"/>
                <a:gd name="connsiteY11" fmla="*/ 301021 h 995124"/>
                <a:gd name="connsiteX0" fmla="*/ 34 w 1120752"/>
                <a:gd name="connsiteY0" fmla="*/ 301021 h 995124"/>
                <a:gd name="connsiteX1" fmla="*/ 151777 w 1120752"/>
                <a:gd name="connsiteY1" fmla="*/ 536511 h 995124"/>
                <a:gd name="connsiteX2" fmla="*/ 203624 w 1120752"/>
                <a:gd name="connsiteY2" fmla="*/ 693730 h 995124"/>
                <a:gd name="connsiteX3" fmla="*/ 318797 w 1120752"/>
                <a:gd name="connsiteY3" fmla="*/ 886833 h 995124"/>
                <a:gd name="connsiteX4" fmla="*/ 618093 w 1120752"/>
                <a:gd name="connsiteY4" fmla="*/ 994488 h 995124"/>
                <a:gd name="connsiteX5" fmla="*/ 834005 w 1120752"/>
                <a:gd name="connsiteY5" fmla="*/ 850789 h 995124"/>
                <a:gd name="connsiteX6" fmla="*/ 902494 w 1120752"/>
                <a:gd name="connsiteY6" fmla="*/ 629842 h 995124"/>
                <a:gd name="connsiteX7" fmla="*/ 1119173 w 1120752"/>
                <a:gd name="connsiteY7" fmla="*/ 417051 h 995124"/>
                <a:gd name="connsiteX8" fmla="*/ 978286 w 1120752"/>
                <a:gd name="connsiteY8" fmla="*/ 192018 h 995124"/>
                <a:gd name="connsiteX9" fmla="*/ 585807 w 1120752"/>
                <a:gd name="connsiteY9" fmla="*/ 95 h 995124"/>
                <a:gd name="connsiteX10" fmla="*/ 165842 w 1120752"/>
                <a:gd name="connsiteY10" fmla="*/ 108058 h 995124"/>
                <a:gd name="connsiteX11" fmla="*/ 34 w 1120752"/>
                <a:gd name="connsiteY11" fmla="*/ 301021 h 995124"/>
                <a:gd name="connsiteX0" fmla="*/ 40 w 1120758"/>
                <a:gd name="connsiteY0" fmla="*/ 301021 h 995124"/>
                <a:gd name="connsiteX1" fmla="*/ 151783 w 1120758"/>
                <a:gd name="connsiteY1" fmla="*/ 536511 h 995124"/>
                <a:gd name="connsiteX2" fmla="*/ 203630 w 1120758"/>
                <a:gd name="connsiteY2" fmla="*/ 693730 h 995124"/>
                <a:gd name="connsiteX3" fmla="*/ 318803 w 1120758"/>
                <a:gd name="connsiteY3" fmla="*/ 886833 h 995124"/>
                <a:gd name="connsiteX4" fmla="*/ 618099 w 1120758"/>
                <a:gd name="connsiteY4" fmla="*/ 994488 h 995124"/>
                <a:gd name="connsiteX5" fmla="*/ 834011 w 1120758"/>
                <a:gd name="connsiteY5" fmla="*/ 850789 h 995124"/>
                <a:gd name="connsiteX6" fmla="*/ 902500 w 1120758"/>
                <a:gd name="connsiteY6" fmla="*/ 629842 h 995124"/>
                <a:gd name="connsiteX7" fmla="*/ 1119179 w 1120758"/>
                <a:gd name="connsiteY7" fmla="*/ 417051 h 995124"/>
                <a:gd name="connsiteX8" fmla="*/ 978292 w 1120758"/>
                <a:gd name="connsiteY8" fmla="*/ 192018 h 995124"/>
                <a:gd name="connsiteX9" fmla="*/ 585813 w 1120758"/>
                <a:gd name="connsiteY9" fmla="*/ 95 h 995124"/>
                <a:gd name="connsiteX10" fmla="*/ 165848 w 1120758"/>
                <a:gd name="connsiteY10" fmla="*/ 108058 h 995124"/>
                <a:gd name="connsiteX11" fmla="*/ 40 w 1120758"/>
                <a:gd name="connsiteY11" fmla="*/ 301021 h 995124"/>
                <a:gd name="connsiteX0" fmla="*/ 40 w 1120758"/>
                <a:gd name="connsiteY0" fmla="*/ 322587 h 1016690"/>
                <a:gd name="connsiteX1" fmla="*/ 151783 w 1120758"/>
                <a:gd name="connsiteY1" fmla="*/ 558077 h 1016690"/>
                <a:gd name="connsiteX2" fmla="*/ 203630 w 1120758"/>
                <a:gd name="connsiteY2" fmla="*/ 715296 h 1016690"/>
                <a:gd name="connsiteX3" fmla="*/ 318803 w 1120758"/>
                <a:gd name="connsiteY3" fmla="*/ 908399 h 1016690"/>
                <a:gd name="connsiteX4" fmla="*/ 618099 w 1120758"/>
                <a:gd name="connsiteY4" fmla="*/ 1016054 h 1016690"/>
                <a:gd name="connsiteX5" fmla="*/ 834011 w 1120758"/>
                <a:gd name="connsiteY5" fmla="*/ 872355 h 1016690"/>
                <a:gd name="connsiteX6" fmla="*/ 902500 w 1120758"/>
                <a:gd name="connsiteY6" fmla="*/ 651408 h 1016690"/>
                <a:gd name="connsiteX7" fmla="*/ 1119179 w 1120758"/>
                <a:gd name="connsiteY7" fmla="*/ 438617 h 1016690"/>
                <a:gd name="connsiteX8" fmla="*/ 978292 w 1120758"/>
                <a:gd name="connsiteY8" fmla="*/ 213584 h 1016690"/>
                <a:gd name="connsiteX9" fmla="*/ 585813 w 1120758"/>
                <a:gd name="connsiteY9" fmla="*/ 84 h 1016690"/>
                <a:gd name="connsiteX10" fmla="*/ 165848 w 1120758"/>
                <a:gd name="connsiteY10" fmla="*/ 129624 h 1016690"/>
                <a:gd name="connsiteX11" fmla="*/ 40 w 1120758"/>
                <a:gd name="connsiteY11" fmla="*/ 322587 h 1016690"/>
                <a:gd name="connsiteX0" fmla="*/ 40 w 1122211"/>
                <a:gd name="connsiteY0" fmla="*/ 322621 h 1016724"/>
                <a:gd name="connsiteX1" fmla="*/ 151783 w 1122211"/>
                <a:gd name="connsiteY1" fmla="*/ 558111 h 1016724"/>
                <a:gd name="connsiteX2" fmla="*/ 203630 w 1122211"/>
                <a:gd name="connsiteY2" fmla="*/ 715330 h 1016724"/>
                <a:gd name="connsiteX3" fmla="*/ 318803 w 1122211"/>
                <a:gd name="connsiteY3" fmla="*/ 908433 h 1016724"/>
                <a:gd name="connsiteX4" fmla="*/ 618099 w 1122211"/>
                <a:gd name="connsiteY4" fmla="*/ 1016088 h 1016724"/>
                <a:gd name="connsiteX5" fmla="*/ 834011 w 1122211"/>
                <a:gd name="connsiteY5" fmla="*/ 872389 h 1016724"/>
                <a:gd name="connsiteX6" fmla="*/ 902500 w 1122211"/>
                <a:gd name="connsiteY6" fmla="*/ 651442 h 1016724"/>
                <a:gd name="connsiteX7" fmla="*/ 1119179 w 1122211"/>
                <a:gd name="connsiteY7" fmla="*/ 438651 h 1016724"/>
                <a:gd name="connsiteX8" fmla="*/ 998244 w 1122211"/>
                <a:gd name="connsiteY8" fmla="*/ 170462 h 1016724"/>
                <a:gd name="connsiteX9" fmla="*/ 585813 w 1122211"/>
                <a:gd name="connsiteY9" fmla="*/ 118 h 1016724"/>
                <a:gd name="connsiteX10" fmla="*/ 165848 w 1122211"/>
                <a:gd name="connsiteY10" fmla="*/ 129658 h 1016724"/>
                <a:gd name="connsiteX11" fmla="*/ 40 w 1122211"/>
                <a:gd name="connsiteY11" fmla="*/ 322621 h 1016724"/>
                <a:gd name="connsiteX0" fmla="*/ 40 w 1121508"/>
                <a:gd name="connsiteY0" fmla="*/ 322621 h 1016724"/>
                <a:gd name="connsiteX1" fmla="*/ 151783 w 1121508"/>
                <a:gd name="connsiteY1" fmla="*/ 558111 h 1016724"/>
                <a:gd name="connsiteX2" fmla="*/ 203630 w 1121508"/>
                <a:gd name="connsiteY2" fmla="*/ 715330 h 1016724"/>
                <a:gd name="connsiteX3" fmla="*/ 318803 w 1121508"/>
                <a:gd name="connsiteY3" fmla="*/ 908433 h 1016724"/>
                <a:gd name="connsiteX4" fmla="*/ 618099 w 1121508"/>
                <a:gd name="connsiteY4" fmla="*/ 1016088 h 1016724"/>
                <a:gd name="connsiteX5" fmla="*/ 834011 w 1121508"/>
                <a:gd name="connsiteY5" fmla="*/ 872389 h 1016724"/>
                <a:gd name="connsiteX6" fmla="*/ 917463 w 1121508"/>
                <a:gd name="connsiteY6" fmla="*/ 651442 h 1016724"/>
                <a:gd name="connsiteX7" fmla="*/ 1119179 w 1121508"/>
                <a:gd name="connsiteY7" fmla="*/ 438651 h 1016724"/>
                <a:gd name="connsiteX8" fmla="*/ 998244 w 1121508"/>
                <a:gd name="connsiteY8" fmla="*/ 170462 h 1016724"/>
                <a:gd name="connsiteX9" fmla="*/ 585813 w 1121508"/>
                <a:gd name="connsiteY9" fmla="*/ 118 h 1016724"/>
                <a:gd name="connsiteX10" fmla="*/ 165848 w 1121508"/>
                <a:gd name="connsiteY10" fmla="*/ 129658 h 1016724"/>
                <a:gd name="connsiteX11" fmla="*/ 40 w 1121508"/>
                <a:gd name="connsiteY11" fmla="*/ 322621 h 1016724"/>
                <a:gd name="connsiteX0" fmla="*/ 40 w 1121508"/>
                <a:gd name="connsiteY0" fmla="*/ 322621 h 1016896"/>
                <a:gd name="connsiteX1" fmla="*/ 151783 w 1121508"/>
                <a:gd name="connsiteY1" fmla="*/ 558111 h 1016896"/>
                <a:gd name="connsiteX2" fmla="*/ 203630 w 1121508"/>
                <a:gd name="connsiteY2" fmla="*/ 715330 h 1016896"/>
                <a:gd name="connsiteX3" fmla="*/ 318803 w 1121508"/>
                <a:gd name="connsiteY3" fmla="*/ 908433 h 1016896"/>
                <a:gd name="connsiteX4" fmla="*/ 618099 w 1121508"/>
                <a:gd name="connsiteY4" fmla="*/ 1016088 h 1016896"/>
                <a:gd name="connsiteX5" fmla="*/ 819046 w 1121508"/>
                <a:gd name="connsiteY5" fmla="*/ 866995 h 1016896"/>
                <a:gd name="connsiteX6" fmla="*/ 917463 w 1121508"/>
                <a:gd name="connsiteY6" fmla="*/ 651442 h 1016896"/>
                <a:gd name="connsiteX7" fmla="*/ 1119179 w 1121508"/>
                <a:gd name="connsiteY7" fmla="*/ 438651 h 1016896"/>
                <a:gd name="connsiteX8" fmla="*/ 998244 w 1121508"/>
                <a:gd name="connsiteY8" fmla="*/ 170462 h 1016896"/>
                <a:gd name="connsiteX9" fmla="*/ 585813 w 1121508"/>
                <a:gd name="connsiteY9" fmla="*/ 118 h 1016896"/>
                <a:gd name="connsiteX10" fmla="*/ 165848 w 1121508"/>
                <a:gd name="connsiteY10" fmla="*/ 129658 h 1016896"/>
                <a:gd name="connsiteX11" fmla="*/ 40 w 1121508"/>
                <a:gd name="connsiteY11" fmla="*/ 322621 h 1016896"/>
                <a:gd name="connsiteX0" fmla="*/ 35 w 1121503"/>
                <a:gd name="connsiteY0" fmla="*/ 322621 h 1016619"/>
                <a:gd name="connsiteX1" fmla="*/ 151778 w 1121503"/>
                <a:gd name="connsiteY1" fmla="*/ 558111 h 1016619"/>
                <a:gd name="connsiteX2" fmla="*/ 208614 w 1121503"/>
                <a:gd name="connsiteY2" fmla="*/ 699146 h 1016619"/>
                <a:gd name="connsiteX3" fmla="*/ 318798 w 1121503"/>
                <a:gd name="connsiteY3" fmla="*/ 908433 h 1016619"/>
                <a:gd name="connsiteX4" fmla="*/ 618094 w 1121503"/>
                <a:gd name="connsiteY4" fmla="*/ 1016088 h 1016619"/>
                <a:gd name="connsiteX5" fmla="*/ 819041 w 1121503"/>
                <a:gd name="connsiteY5" fmla="*/ 866995 h 1016619"/>
                <a:gd name="connsiteX6" fmla="*/ 917458 w 1121503"/>
                <a:gd name="connsiteY6" fmla="*/ 651442 h 1016619"/>
                <a:gd name="connsiteX7" fmla="*/ 1119174 w 1121503"/>
                <a:gd name="connsiteY7" fmla="*/ 438651 h 1016619"/>
                <a:gd name="connsiteX8" fmla="*/ 998239 w 1121503"/>
                <a:gd name="connsiteY8" fmla="*/ 170462 h 1016619"/>
                <a:gd name="connsiteX9" fmla="*/ 585808 w 1121503"/>
                <a:gd name="connsiteY9" fmla="*/ 118 h 1016619"/>
                <a:gd name="connsiteX10" fmla="*/ 165843 w 1121503"/>
                <a:gd name="connsiteY10" fmla="*/ 129658 h 1016619"/>
                <a:gd name="connsiteX11" fmla="*/ 35 w 1121503"/>
                <a:gd name="connsiteY11" fmla="*/ 322621 h 1016619"/>
                <a:gd name="connsiteX0" fmla="*/ 35 w 1121503"/>
                <a:gd name="connsiteY0" fmla="*/ 322621 h 1016619"/>
                <a:gd name="connsiteX1" fmla="*/ 151778 w 1121503"/>
                <a:gd name="connsiteY1" fmla="*/ 558111 h 1016619"/>
                <a:gd name="connsiteX2" fmla="*/ 208614 w 1121503"/>
                <a:gd name="connsiteY2" fmla="*/ 699146 h 1016619"/>
                <a:gd name="connsiteX3" fmla="*/ 318798 w 1121503"/>
                <a:gd name="connsiteY3" fmla="*/ 908433 h 1016619"/>
                <a:gd name="connsiteX4" fmla="*/ 618094 w 1121503"/>
                <a:gd name="connsiteY4" fmla="*/ 1016088 h 1016619"/>
                <a:gd name="connsiteX5" fmla="*/ 819041 w 1121503"/>
                <a:gd name="connsiteY5" fmla="*/ 866995 h 1016619"/>
                <a:gd name="connsiteX6" fmla="*/ 917458 w 1121503"/>
                <a:gd name="connsiteY6" fmla="*/ 651442 h 1016619"/>
                <a:gd name="connsiteX7" fmla="*/ 1119174 w 1121503"/>
                <a:gd name="connsiteY7" fmla="*/ 438651 h 1016619"/>
                <a:gd name="connsiteX8" fmla="*/ 998239 w 1121503"/>
                <a:gd name="connsiteY8" fmla="*/ 170462 h 1016619"/>
                <a:gd name="connsiteX9" fmla="*/ 585808 w 1121503"/>
                <a:gd name="connsiteY9" fmla="*/ 118 h 1016619"/>
                <a:gd name="connsiteX10" fmla="*/ 165843 w 1121503"/>
                <a:gd name="connsiteY10" fmla="*/ 129658 h 1016619"/>
                <a:gd name="connsiteX11" fmla="*/ 35 w 1121503"/>
                <a:gd name="connsiteY11" fmla="*/ 322621 h 1016619"/>
                <a:gd name="connsiteX0" fmla="*/ 35 w 1121503"/>
                <a:gd name="connsiteY0" fmla="*/ 322621 h 1016769"/>
                <a:gd name="connsiteX1" fmla="*/ 151778 w 1121503"/>
                <a:gd name="connsiteY1" fmla="*/ 558111 h 1016769"/>
                <a:gd name="connsiteX2" fmla="*/ 208614 w 1121503"/>
                <a:gd name="connsiteY2" fmla="*/ 699146 h 1016769"/>
                <a:gd name="connsiteX3" fmla="*/ 318798 w 1121503"/>
                <a:gd name="connsiteY3" fmla="*/ 908433 h 1016769"/>
                <a:gd name="connsiteX4" fmla="*/ 618094 w 1121503"/>
                <a:gd name="connsiteY4" fmla="*/ 1016088 h 1016769"/>
                <a:gd name="connsiteX5" fmla="*/ 819041 w 1121503"/>
                <a:gd name="connsiteY5" fmla="*/ 866995 h 1016769"/>
                <a:gd name="connsiteX6" fmla="*/ 917458 w 1121503"/>
                <a:gd name="connsiteY6" fmla="*/ 651442 h 1016769"/>
                <a:gd name="connsiteX7" fmla="*/ 1119174 w 1121503"/>
                <a:gd name="connsiteY7" fmla="*/ 438651 h 1016769"/>
                <a:gd name="connsiteX8" fmla="*/ 998239 w 1121503"/>
                <a:gd name="connsiteY8" fmla="*/ 170462 h 1016769"/>
                <a:gd name="connsiteX9" fmla="*/ 585808 w 1121503"/>
                <a:gd name="connsiteY9" fmla="*/ 118 h 1016769"/>
                <a:gd name="connsiteX10" fmla="*/ 165843 w 1121503"/>
                <a:gd name="connsiteY10" fmla="*/ 129658 h 1016769"/>
                <a:gd name="connsiteX11" fmla="*/ 35 w 1121503"/>
                <a:gd name="connsiteY11" fmla="*/ 322621 h 1016769"/>
                <a:gd name="connsiteX0" fmla="*/ 19 w 1121487"/>
                <a:gd name="connsiteY0" fmla="*/ 322621 h 1016769"/>
                <a:gd name="connsiteX1" fmla="*/ 155342 w 1121487"/>
                <a:gd name="connsiteY1" fmla="*/ 565854 h 1016769"/>
                <a:gd name="connsiteX2" fmla="*/ 208598 w 1121487"/>
                <a:gd name="connsiteY2" fmla="*/ 699146 h 1016769"/>
                <a:gd name="connsiteX3" fmla="*/ 318782 w 1121487"/>
                <a:gd name="connsiteY3" fmla="*/ 908433 h 1016769"/>
                <a:gd name="connsiteX4" fmla="*/ 618078 w 1121487"/>
                <a:gd name="connsiteY4" fmla="*/ 1016088 h 1016769"/>
                <a:gd name="connsiteX5" fmla="*/ 819025 w 1121487"/>
                <a:gd name="connsiteY5" fmla="*/ 866995 h 1016769"/>
                <a:gd name="connsiteX6" fmla="*/ 917442 w 1121487"/>
                <a:gd name="connsiteY6" fmla="*/ 651442 h 1016769"/>
                <a:gd name="connsiteX7" fmla="*/ 1119158 w 1121487"/>
                <a:gd name="connsiteY7" fmla="*/ 438651 h 1016769"/>
                <a:gd name="connsiteX8" fmla="*/ 998223 w 1121487"/>
                <a:gd name="connsiteY8" fmla="*/ 170462 h 1016769"/>
                <a:gd name="connsiteX9" fmla="*/ 585792 w 1121487"/>
                <a:gd name="connsiteY9" fmla="*/ 118 h 1016769"/>
                <a:gd name="connsiteX10" fmla="*/ 165827 w 1121487"/>
                <a:gd name="connsiteY10" fmla="*/ 129658 h 1016769"/>
                <a:gd name="connsiteX11" fmla="*/ 19 w 1121487"/>
                <a:gd name="connsiteY11" fmla="*/ 322621 h 1016769"/>
                <a:gd name="connsiteX0" fmla="*/ 19 w 1121487"/>
                <a:gd name="connsiteY0" fmla="*/ 322621 h 1001258"/>
                <a:gd name="connsiteX1" fmla="*/ 155342 w 1121487"/>
                <a:gd name="connsiteY1" fmla="*/ 565854 h 1001258"/>
                <a:gd name="connsiteX2" fmla="*/ 208598 w 1121487"/>
                <a:gd name="connsiteY2" fmla="*/ 699146 h 1001258"/>
                <a:gd name="connsiteX3" fmla="*/ 318782 w 1121487"/>
                <a:gd name="connsiteY3" fmla="*/ 908433 h 1001258"/>
                <a:gd name="connsiteX4" fmla="*/ 618078 w 1121487"/>
                <a:gd name="connsiteY4" fmla="*/ 1000603 h 1001258"/>
                <a:gd name="connsiteX5" fmla="*/ 819025 w 1121487"/>
                <a:gd name="connsiteY5" fmla="*/ 866995 h 1001258"/>
                <a:gd name="connsiteX6" fmla="*/ 917442 w 1121487"/>
                <a:gd name="connsiteY6" fmla="*/ 651442 h 1001258"/>
                <a:gd name="connsiteX7" fmla="*/ 1119158 w 1121487"/>
                <a:gd name="connsiteY7" fmla="*/ 438651 h 1001258"/>
                <a:gd name="connsiteX8" fmla="*/ 998223 w 1121487"/>
                <a:gd name="connsiteY8" fmla="*/ 170462 h 1001258"/>
                <a:gd name="connsiteX9" fmla="*/ 585792 w 1121487"/>
                <a:gd name="connsiteY9" fmla="*/ 118 h 1001258"/>
                <a:gd name="connsiteX10" fmla="*/ 165827 w 1121487"/>
                <a:gd name="connsiteY10" fmla="*/ 129658 h 1001258"/>
                <a:gd name="connsiteX11" fmla="*/ 19 w 1121487"/>
                <a:gd name="connsiteY11" fmla="*/ 322621 h 1001258"/>
                <a:gd name="connsiteX0" fmla="*/ 18 w 1125065"/>
                <a:gd name="connsiteY0" fmla="*/ 357462 h 1001258"/>
                <a:gd name="connsiteX1" fmla="*/ 158920 w 1125065"/>
                <a:gd name="connsiteY1" fmla="*/ 565854 h 1001258"/>
                <a:gd name="connsiteX2" fmla="*/ 212176 w 1125065"/>
                <a:gd name="connsiteY2" fmla="*/ 699146 h 1001258"/>
                <a:gd name="connsiteX3" fmla="*/ 322360 w 1125065"/>
                <a:gd name="connsiteY3" fmla="*/ 908433 h 1001258"/>
                <a:gd name="connsiteX4" fmla="*/ 621656 w 1125065"/>
                <a:gd name="connsiteY4" fmla="*/ 1000603 h 1001258"/>
                <a:gd name="connsiteX5" fmla="*/ 822603 w 1125065"/>
                <a:gd name="connsiteY5" fmla="*/ 866995 h 1001258"/>
                <a:gd name="connsiteX6" fmla="*/ 921020 w 1125065"/>
                <a:gd name="connsiteY6" fmla="*/ 651442 h 1001258"/>
                <a:gd name="connsiteX7" fmla="*/ 1122736 w 1125065"/>
                <a:gd name="connsiteY7" fmla="*/ 438651 h 1001258"/>
                <a:gd name="connsiteX8" fmla="*/ 1001801 w 1125065"/>
                <a:gd name="connsiteY8" fmla="*/ 170462 h 1001258"/>
                <a:gd name="connsiteX9" fmla="*/ 589370 w 1125065"/>
                <a:gd name="connsiteY9" fmla="*/ 118 h 1001258"/>
                <a:gd name="connsiteX10" fmla="*/ 169405 w 1125065"/>
                <a:gd name="connsiteY10" fmla="*/ 129658 h 1001258"/>
                <a:gd name="connsiteX11" fmla="*/ 18 w 1125065"/>
                <a:gd name="connsiteY11" fmla="*/ 357462 h 1001258"/>
                <a:gd name="connsiteX0" fmla="*/ 18 w 1125065"/>
                <a:gd name="connsiteY0" fmla="*/ 357461 h 1001257"/>
                <a:gd name="connsiteX1" fmla="*/ 158920 w 1125065"/>
                <a:gd name="connsiteY1" fmla="*/ 565853 h 1001257"/>
                <a:gd name="connsiteX2" fmla="*/ 212176 w 1125065"/>
                <a:gd name="connsiteY2" fmla="*/ 699145 h 1001257"/>
                <a:gd name="connsiteX3" fmla="*/ 322360 w 1125065"/>
                <a:gd name="connsiteY3" fmla="*/ 908432 h 1001257"/>
                <a:gd name="connsiteX4" fmla="*/ 621656 w 1125065"/>
                <a:gd name="connsiteY4" fmla="*/ 1000602 h 1001257"/>
                <a:gd name="connsiteX5" fmla="*/ 822603 w 1125065"/>
                <a:gd name="connsiteY5" fmla="*/ 866994 h 1001257"/>
                <a:gd name="connsiteX6" fmla="*/ 921020 w 1125065"/>
                <a:gd name="connsiteY6" fmla="*/ 651441 h 1001257"/>
                <a:gd name="connsiteX7" fmla="*/ 1122736 w 1125065"/>
                <a:gd name="connsiteY7" fmla="*/ 423164 h 1001257"/>
                <a:gd name="connsiteX8" fmla="*/ 1001801 w 1125065"/>
                <a:gd name="connsiteY8" fmla="*/ 170461 h 1001257"/>
                <a:gd name="connsiteX9" fmla="*/ 589370 w 1125065"/>
                <a:gd name="connsiteY9" fmla="*/ 117 h 1001257"/>
                <a:gd name="connsiteX10" fmla="*/ 169405 w 1125065"/>
                <a:gd name="connsiteY10" fmla="*/ 129657 h 1001257"/>
                <a:gd name="connsiteX11" fmla="*/ 18 w 1125065"/>
                <a:gd name="connsiteY11" fmla="*/ 357461 h 1001257"/>
                <a:gd name="connsiteX0" fmla="*/ 18 w 1125065"/>
                <a:gd name="connsiteY0" fmla="*/ 357458 h 1001254"/>
                <a:gd name="connsiteX1" fmla="*/ 158920 w 1125065"/>
                <a:gd name="connsiteY1" fmla="*/ 565850 h 1001254"/>
                <a:gd name="connsiteX2" fmla="*/ 212176 w 1125065"/>
                <a:gd name="connsiteY2" fmla="*/ 699142 h 1001254"/>
                <a:gd name="connsiteX3" fmla="*/ 322360 w 1125065"/>
                <a:gd name="connsiteY3" fmla="*/ 908429 h 1001254"/>
                <a:gd name="connsiteX4" fmla="*/ 621656 w 1125065"/>
                <a:gd name="connsiteY4" fmla="*/ 1000599 h 1001254"/>
                <a:gd name="connsiteX5" fmla="*/ 822603 w 1125065"/>
                <a:gd name="connsiteY5" fmla="*/ 866991 h 1001254"/>
                <a:gd name="connsiteX6" fmla="*/ 921020 w 1125065"/>
                <a:gd name="connsiteY6" fmla="*/ 651438 h 1001254"/>
                <a:gd name="connsiteX7" fmla="*/ 1122736 w 1125065"/>
                <a:gd name="connsiteY7" fmla="*/ 407677 h 1001254"/>
                <a:gd name="connsiteX8" fmla="*/ 1001801 w 1125065"/>
                <a:gd name="connsiteY8" fmla="*/ 170458 h 1001254"/>
                <a:gd name="connsiteX9" fmla="*/ 589370 w 1125065"/>
                <a:gd name="connsiteY9" fmla="*/ 114 h 1001254"/>
                <a:gd name="connsiteX10" fmla="*/ 169405 w 1125065"/>
                <a:gd name="connsiteY10" fmla="*/ 129654 h 1001254"/>
                <a:gd name="connsiteX11" fmla="*/ 18 w 1125065"/>
                <a:gd name="connsiteY11" fmla="*/ 357458 h 1001254"/>
                <a:gd name="connsiteX0" fmla="*/ 18 w 1125065"/>
                <a:gd name="connsiteY0" fmla="*/ 357458 h 1001112"/>
                <a:gd name="connsiteX1" fmla="*/ 158920 w 1125065"/>
                <a:gd name="connsiteY1" fmla="*/ 565850 h 1001112"/>
                <a:gd name="connsiteX2" fmla="*/ 212176 w 1125065"/>
                <a:gd name="connsiteY2" fmla="*/ 699142 h 1001112"/>
                <a:gd name="connsiteX3" fmla="*/ 340256 w 1125065"/>
                <a:gd name="connsiteY3" fmla="*/ 904558 h 1001112"/>
                <a:gd name="connsiteX4" fmla="*/ 621656 w 1125065"/>
                <a:gd name="connsiteY4" fmla="*/ 1000599 h 1001112"/>
                <a:gd name="connsiteX5" fmla="*/ 822603 w 1125065"/>
                <a:gd name="connsiteY5" fmla="*/ 866991 h 1001112"/>
                <a:gd name="connsiteX6" fmla="*/ 921020 w 1125065"/>
                <a:gd name="connsiteY6" fmla="*/ 651438 h 1001112"/>
                <a:gd name="connsiteX7" fmla="*/ 1122736 w 1125065"/>
                <a:gd name="connsiteY7" fmla="*/ 407677 h 1001112"/>
                <a:gd name="connsiteX8" fmla="*/ 1001801 w 1125065"/>
                <a:gd name="connsiteY8" fmla="*/ 170458 h 1001112"/>
                <a:gd name="connsiteX9" fmla="*/ 589370 w 1125065"/>
                <a:gd name="connsiteY9" fmla="*/ 114 h 1001112"/>
                <a:gd name="connsiteX10" fmla="*/ 169405 w 1125065"/>
                <a:gd name="connsiteY10" fmla="*/ 129654 h 1001112"/>
                <a:gd name="connsiteX11" fmla="*/ 18 w 1125065"/>
                <a:gd name="connsiteY11" fmla="*/ 357458 h 1001112"/>
                <a:gd name="connsiteX0" fmla="*/ 18 w 1125065"/>
                <a:gd name="connsiteY0" fmla="*/ 357458 h 1001107"/>
                <a:gd name="connsiteX1" fmla="*/ 158920 w 1125065"/>
                <a:gd name="connsiteY1" fmla="*/ 565850 h 1001107"/>
                <a:gd name="connsiteX2" fmla="*/ 230072 w 1125065"/>
                <a:gd name="connsiteY2" fmla="*/ 703013 h 1001107"/>
                <a:gd name="connsiteX3" fmla="*/ 340256 w 1125065"/>
                <a:gd name="connsiteY3" fmla="*/ 904558 h 1001107"/>
                <a:gd name="connsiteX4" fmla="*/ 621656 w 1125065"/>
                <a:gd name="connsiteY4" fmla="*/ 1000599 h 1001107"/>
                <a:gd name="connsiteX5" fmla="*/ 822603 w 1125065"/>
                <a:gd name="connsiteY5" fmla="*/ 866991 h 1001107"/>
                <a:gd name="connsiteX6" fmla="*/ 921020 w 1125065"/>
                <a:gd name="connsiteY6" fmla="*/ 651438 h 1001107"/>
                <a:gd name="connsiteX7" fmla="*/ 1122736 w 1125065"/>
                <a:gd name="connsiteY7" fmla="*/ 407677 h 1001107"/>
                <a:gd name="connsiteX8" fmla="*/ 1001801 w 1125065"/>
                <a:gd name="connsiteY8" fmla="*/ 170458 h 1001107"/>
                <a:gd name="connsiteX9" fmla="*/ 589370 w 1125065"/>
                <a:gd name="connsiteY9" fmla="*/ 114 h 1001107"/>
                <a:gd name="connsiteX10" fmla="*/ 169405 w 1125065"/>
                <a:gd name="connsiteY10" fmla="*/ 129654 h 1001107"/>
                <a:gd name="connsiteX11" fmla="*/ 18 w 1125065"/>
                <a:gd name="connsiteY11" fmla="*/ 357458 h 1001107"/>
                <a:gd name="connsiteX0" fmla="*/ 18 w 1125065"/>
                <a:gd name="connsiteY0" fmla="*/ 357458 h 1001107"/>
                <a:gd name="connsiteX1" fmla="*/ 158920 w 1125065"/>
                <a:gd name="connsiteY1" fmla="*/ 565850 h 1001107"/>
                <a:gd name="connsiteX2" fmla="*/ 230072 w 1125065"/>
                <a:gd name="connsiteY2" fmla="*/ 703013 h 1001107"/>
                <a:gd name="connsiteX3" fmla="*/ 340256 w 1125065"/>
                <a:gd name="connsiteY3" fmla="*/ 904558 h 1001107"/>
                <a:gd name="connsiteX4" fmla="*/ 621656 w 1125065"/>
                <a:gd name="connsiteY4" fmla="*/ 1000599 h 1001107"/>
                <a:gd name="connsiteX5" fmla="*/ 822603 w 1125065"/>
                <a:gd name="connsiteY5" fmla="*/ 866991 h 1001107"/>
                <a:gd name="connsiteX6" fmla="*/ 921020 w 1125065"/>
                <a:gd name="connsiteY6" fmla="*/ 651438 h 1001107"/>
                <a:gd name="connsiteX7" fmla="*/ 1122736 w 1125065"/>
                <a:gd name="connsiteY7" fmla="*/ 407677 h 1001107"/>
                <a:gd name="connsiteX8" fmla="*/ 1001801 w 1125065"/>
                <a:gd name="connsiteY8" fmla="*/ 170458 h 1001107"/>
                <a:gd name="connsiteX9" fmla="*/ 589370 w 1125065"/>
                <a:gd name="connsiteY9" fmla="*/ 114 h 1001107"/>
                <a:gd name="connsiteX10" fmla="*/ 169405 w 1125065"/>
                <a:gd name="connsiteY10" fmla="*/ 129654 h 1001107"/>
                <a:gd name="connsiteX11" fmla="*/ 18 w 1125065"/>
                <a:gd name="connsiteY11" fmla="*/ 357458 h 100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5065" h="1001107">
                  <a:moveTo>
                    <a:pt x="18" y="357458"/>
                  </a:moveTo>
                  <a:cubicBezTo>
                    <a:pt x="-1730" y="430157"/>
                    <a:pt x="120578" y="508258"/>
                    <a:pt x="158920" y="565850"/>
                  </a:cubicBezTo>
                  <a:cubicBezTo>
                    <a:pt x="197262" y="623442"/>
                    <a:pt x="221325" y="638820"/>
                    <a:pt x="230072" y="703013"/>
                  </a:cubicBezTo>
                  <a:cubicBezTo>
                    <a:pt x="238819" y="767206"/>
                    <a:pt x="274992" y="854960"/>
                    <a:pt x="340256" y="904558"/>
                  </a:cubicBezTo>
                  <a:cubicBezTo>
                    <a:pt x="405520" y="954156"/>
                    <a:pt x="541265" y="1006860"/>
                    <a:pt x="621656" y="1000599"/>
                  </a:cubicBezTo>
                  <a:cubicBezTo>
                    <a:pt x="702047" y="994338"/>
                    <a:pt x="772709" y="925185"/>
                    <a:pt x="822603" y="866991"/>
                  </a:cubicBezTo>
                  <a:cubicBezTo>
                    <a:pt x="872497" y="808798"/>
                    <a:pt x="870998" y="727990"/>
                    <a:pt x="921020" y="651438"/>
                  </a:cubicBezTo>
                  <a:cubicBezTo>
                    <a:pt x="971042" y="574886"/>
                    <a:pt x="1109273" y="487840"/>
                    <a:pt x="1122736" y="407677"/>
                  </a:cubicBezTo>
                  <a:cubicBezTo>
                    <a:pt x="1136199" y="327514"/>
                    <a:pt x="1090695" y="238385"/>
                    <a:pt x="1001801" y="170458"/>
                  </a:cubicBezTo>
                  <a:cubicBezTo>
                    <a:pt x="912907" y="102531"/>
                    <a:pt x="729118" y="-3957"/>
                    <a:pt x="589370" y="114"/>
                  </a:cubicBezTo>
                  <a:cubicBezTo>
                    <a:pt x="449622" y="4185"/>
                    <a:pt x="267630" y="70097"/>
                    <a:pt x="169405" y="129654"/>
                  </a:cubicBezTo>
                  <a:cubicBezTo>
                    <a:pt x="71180" y="189211"/>
                    <a:pt x="1766" y="284759"/>
                    <a:pt x="18" y="357458"/>
                  </a:cubicBezTo>
                  <a:close/>
                </a:path>
              </a:pathLst>
            </a:cu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6516216" y="2132856"/>
            <a:ext cx="549880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 dirty="0" smtClean="0"/>
              <a:t>ERIC</a:t>
            </a:r>
            <a:endParaRPr lang="en-US" sz="800" dirty="0"/>
          </a:p>
        </p:txBody>
      </p:sp>
      <p:sp>
        <p:nvSpPr>
          <p:cNvPr id="19" name="Oval 18"/>
          <p:cNvSpPr/>
          <p:nvPr/>
        </p:nvSpPr>
        <p:spPr>
          <a:xfrm>
            <a:off x="5534288" y="2132856"/>
            <a:ext cx="549880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 dirty="0" smtClean="0"/>
              <a:t>EIRO</a:t>
            </a:r>
            <a:endParaRPr lang="en-US" sz="800" dirty="0"/>
          </a:p>
        </p:txBody>
      </p:sp>
      <p:sp>
        <p:nvSpPr>
          <p:cNvPr id="20" name="Oval 19"/>
          <p:cNvSpPr/>
          <p:nvPr/>
        </p:nvSpPr>
        <p:spPr>
          <a:xfrm>
            <a:off x="5115007" y="1628800"/>
            <a:ext cx="2409321" cy="3096344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65097" y="1628800"/>
            <a:ext cx="2736304" cy="4104456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36096" y="4797152"/>
            <a:ext cx="360041" cy="3300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dirty="0" smtClean="0"/>
              <a:t>RC</a:t>
            </a:r>
            <a:endParaRPr lang="en-US" sz="1000" dirty="0"/>
          </a:p>
        </p:txBody>
      </p:sp>
      <p:sp>
        <p:nvSpPr>
          <p:cNvPr id="23" name="Oval 22"/>
          <p:cNvSpPr/>
          <p:nvPr/>
        </p:nvSpPr>
        <p:spPr>
          <a:xfrm>
            <a:off x="5868144" y="5085184"/>
            <a:ext cx="360041" cy="3300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dirty="0" smtClean="0"/>
              <a:t>PP</a:t>
            </a:r>
            <a:endParaRPr lang="en-US" sz="1000" dirty="0"/>
          </a:p>
        </p:txBody>
      </p:sp>
      <p:sp>
        <p:nvSpPr>
          <p:cNvPr id="24" name="Oval 23"/>
          <p:cNvSpPr/>
          <p:nvPr/>
        </p:nvSpPr>
        <p:spPr>
          <a:xfrm>
            <a:off x="6372200" y="5085184"/>
            <a:ext cx="360041" cy="3300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dirty="0"/>
              <a:t>T</a:t>
            </a:r>
            <a:r>
              <a:rPr lang="en-US" sz="1000" dirty="0" smtClean="0"/>
              <a:t>P</a:t>
            </a:r>
            <a:endParaRPr lang="en-US" sz="1000" dirty="0"/>
          </a:p>
        </p:txBody>
      </p:sp>
      <p:sp>
        <p:nvSpPr>
          <p:cNvPr id="25" name="Oval 24"/>
          <p:cNvSpPr/>
          <p:nvPr/>
        </p:nvSpPr>
        <p:spPr>
          <a:xfrm>
            <a:off x="6804248" y="4797152"/>
            <a:ext cx="360041" cy="3300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/>
              <a:t>other</a:t>
            </a:r>
            <a:endParaRPr lang="en-US" sz="600" dirty="0"/>
          </a:p>
        </p:txBody>
      </p:sp>
      <p:sp>
        <p:nvSpPr>
          <p:cNvPr id="26" name="Line Callout 2 (Accent Bar) 25"/>
          <p:cNvSpPr/>
          <p:nvPr/>
        </p:nvSpPr>
        <p:spPr>
          <a:xfrm>
            <a:off x="7956376" y="2420888"/>
            <a:ext cx="1152128" cy="360040"/>
          </a:xfrm>
          <a:prstGeom prst="accentCallout2">
            <a:avLst>
              <a:gd name="adj1" fmla="val 48920"/>
              <a:gd name="adj2" fmla="val 2546"/>
              <a:gd name="adj3" fmla="val 56400"/>
              <a:gd name="adj4" fmla="val -20383"/>
              <a:gd name="adj5" fmla="val 27094"/>
              <a:gd name="adj6" fmla="val -720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EGI</a:t>
            </a:r>
          </a:p>
        </p:txBody>
      </p:sp>
      <p:sp>
        <p:nvSpPr>
          <p:cNvPr id="27" name="Line Callout 2 (Accent Bar) 26"/>
          <p:cNvSpPr/>
          <p:nvPr/>
        </p:nvSpPr>
        <p:spPr>
          <a:xfrm>
            <a:off x="7956376" y="3573016"/>
            <a:ext cx="1152128" cy="360040"/>
          </a:xfrm>
          <a:prstGeom prst="accentCallout2">
            <a:avLst>
              <a:gd name="adj1" fmla="val 51241"/>
              <a:gd name="adj2" fmla="val 6897"/>
              <a:gd name="adj3" fmla="val 39676"/>
              <a:gd name="adj4" fmla="val -16667"/>
              <a:gd name="adj5" fmla="val -36384"/>
              <a:gd name="adj6" fmla="val -536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EGI Federation</a:t>
            </a:r>
            <a:endParaRPr lang="en-US" sz="1100" dirty="0"/>
          </a:p>
        </p:txBody>
      </p:sp>
      <p:sp>
        <p:nvSpPr>
          <p:cNvPr id="28" name="Line Callout 2 (Accent Bar) 27"/>
          <p:cNvSpPr/>
          <p:nvPr/>
        </p:nvSpPr>
        <p:spPr>
          <a:xfrm>
            <a:off x="7884368" y="5013176"/>
            <a:ext cx="1152128" cy="360040"/>
          </a:xfrm>
          <a:prstGeom prst="accentCallout2">
            <a:avLst>
              <a:gd name="adj1" fmla="val 51241"/>
              <a:gd name="adj2" fmla="val 6897"/>
              <a:gd name="adj3" fmla="val 21740"/>
              <a:gd name="adj4" fmla="val -25541"/>
              <a:gd name="adj5" fmla="val -67773"/>
              <a:gd name="adj6" fmla="val -5883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EGI Community</a:t>
            </a:r>
            <a:endParaRPr lang="en-US" sz="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24128" y="3717032"/>
            <a:ext cx="1150458" cy="946530"/>
            <a:chOff x="1039180" y="2438154"/>
            <a:chExt cx="1150458" cy="946530"/>
          </a:xfrm>
        </p:grpSpPr>
        <p:sp>
          <p:nvSpPr>
            <p:cNvPr id="30" name="Oval 29"/>
            <p:cNvSpPr/>
            <p:nvPr/>
          </p:nvSpPr>
          <p:spPr>
            <a:xfrm>
              <a:off x="1338186" y="2492896"/>
              <a:ext cx="549880" cy="5040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NGI</a:t>
              </a:r>
              <a:endParaRPr lang="en-US" sz="8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475656" y="3068960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835696" y="2924944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115616" y="2924944"/>
              <a:ext cx="288032" cy="2640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/>
                <a:t>RP</a:t>
              </a:r>
              <a:endParaRPr lang="en-US" sz="800" dirty="0"/>
            </a:p>
          </p:txBody>
        </p:sp>
        <p:sp>
          <p:nvSpPr>
            <p:cNvPr id="34" name="Freeform 33"/>
            <p:cNvSpPr/>
            <p:nvPr/>
          </p:nvSpPr>
          <p:spPr>
            <a:xfrm rot="10800000">
              <a:off x="1039180" y="2438154"/>
              <a:ext cx="1150458" cy="946530"/>
            </a:xfrm>
            <a:custGeom>
              <a:avLst/>
              <a:gdLst>
                <a:gd name="connsiteX0" fmla="*/ 76 w 1214150"/>
                <a:gd name="connsiteY0" fmla="*/ 334473 h 1032930"/>
                <a:gd name="connsiteX1" fmla="*/ 211733 w 1214150"/>
                <a:gd name="connsiteY1" fmla="*/ 554287 h 1032930"/>
                <a:gd name="connsiteX2" fmla="*/ 341984 w 1214150"/>
                <a:gd name="connsiteY2" fmla="*/ 912503 h 1032930"/>
                <a:gd name="connsiteX3" fmla="*/ 765298 w 1214150"/>
                <a:gd name="connsiteY3" fmla="*/ 1026481 h 1032930"/>
                <a:gd name="connsiteX4" fmla="*/ 1033940 w 1214150"/>
                <a:gd name="connsiteY4" fmla="*/ 749678 h 1032930"/>
                <a:gd name="connsiteX5" fmla="*/ 1017659 w 1214150"/>
                <a:gd name="connsiteY5" fmla="*/ 472875 h 1032930"/>
                <a:gd name="connsiteX6" fmla="*/ 1213035 w 1214150"/>
                <a:gd name="connsiteY6" fmla="*/ 285626 h 1032930"/>
                <a:gd name="connsiteX7" fmla="*/ 1074644 w 1214150"/>
                <a:gd name="connsiteY7" fmla="*/ 57670 h 1032930"/>
                <a:gd name="connsiteX8" fmla="*/ 635048 w 1214150"/>
                <a:gd name="connsiteY8" fmla="*/ 681 h 1032930"/>
                <a:gd name="connsiteX9" fmla="*/ 236155 w 1214150"/>
                <a:gd name="connsiteY9" fmla="*/ 82094 h 1032930"/>
                <a:gd name="connsiteX10" fmla="*/ 76 w 1214150"/>
                <a:gd name="connsiteY10" fmla="*/ 334473 h 1032930"/>
                <a:gd name="connsiteX0" fmla="*/ 76 w 1214193"/>
                <a:gd name="connsiteY0" fmla="*/ 387832 h 1086289"/>
                <a:gd name="connsiteX1" fmla="*/ 211733 w 1214193"/>
                <a:gd name="connsiteY1" fmla="*/ 607646 h 1086289"/>
                <a:gd name="connsiteX2" fmla="*/ 341984 w 1214193"/>
                <a:gd name="connsiteY2" fmla="*/ 965862 h 1086289"/>
                <a:gd name="connsiteX3" fmla="*/ 765298 w 1214193"/>
                <a:gd name="connsiteY3" fmla="*/ 1079840 h 1086289"/>
                <a:gd name="connsiteX4" fmla="*/ 1033940 w 1214193"/>
                <a:gd name="connsiteY4" fmla="*/ 803037 h 1086289"/>
                <a:gd name="connsiteX5" fmla="*/ 1017659 w 1214193"/>
                <a:gd name="connsiteY5" fmla="*/ 526234 h 1086289"/>
                <a:gd name="connsiteX6" fmla="*/ 1213035 w 1214193"/>
                <a:gd name="connsiteY6" fmla="*/ 338985 h 1086289"/>
                <a:gd name="connsiteX7" fmla="*/ 1074644 w 1214193"/>
                <a:gd name="connsiteY7" fmla="*/ 111029 h 1086289"/>
                <a:gd name="connsiteX8" fmla="*/ 620510 w 1214193"/>
                <a:gd name="connsiteY8" fmla="*/ 201 h 1086289"/>
                <a:gd name="connsiteX9" fmla="*/ 236155 w 1214193"/>
                <a:gd name="connsiteY9" fmla="*/ 135453 h 1086289"/>
                <a:gd name="connsiteX10" fmla="*/ 76 w 1214193"/>
                <a:gd name="connsiteY10" fmla="*/ 387832 h 1086289"/>
                <a:gd name="connsiteX0" fmla="*/ 97 w 1174268"/>
                <a:gd name="connsiteY0" fmla="*/ 341060 h 1086289"/>
                <a:gd name="connsiteX1" fmla="*/ 171808 w 1174268"/>
                <a:gd name="connsiteY1" fmla="*/ 607646 h 1086289"/>
                <a:gd name="connsiteX2" fmla="*/ 302059 w 1174268"/>
                <a:gd name="connsiteY2" fmla="*/ 965862 h 1086289"/>
                <a:gd name="connsiteX3" fmla="*/ 725373 w 1174268"/>
                <a:gd name="connsiteY3" fmla="*/ 1079840 h 1086289"/>
                <a:gd name="connsiteX4" fmla="*/ 994015 w 1174268"/>
                <a:gd name="connsiteY4" fmla="*/ 803037 h 1086289"/>
                <a:gd name="connsiteX5" fmla="*/ 977734 w 1174268"/>
                <a:gd name="connsiteY5" fmla="*/ 526234 h 1086289"/>
                <a:gd name="connsiteX6" fmla="*/ 1173110 w 1174268"/>
                <a:gd name="connsiteY6" fmla="*/ 338985 h 1086289"/>
                <a:gd name="connsiteX7" fmla="*/ 1034719 w 1174268"/>
                <a:gd name="connsiteY7" fmla="*/ 111029 h 1086289"/>
                <a:gd name="connsiteX8" fmla="*/ 580585 w 1174268"/>
                <a:gd name="connsiteY8" fmla="*/ 201 h 1086289"/>
                <a:gd name="connsiteX9" fmla="*/ 196230 w 1174268"/>
                <a:gd name="connsiteY9" fmla="*/ 135453 h 1086289"/>
                <a:gd name="connsiteX10" fmla="*/ 97 w 1174268"/>
                <a:gd name="connsiteY10" fmla="*/ 341060 h 1086289"/>
                <a:gd name="connsiteX0" fmla="*/ 114 w 1151436"/>
                <a:gd name="connsiteY0" fmla="*/ 320212 h 1086289"/>
                <a:gd name="connsiteX1" fmla="*/ 148976 w 1151436"/>
                <a:gd name="connsiteY1" fmla="*/ 607646 h 1086289"/>
                <a:gd name="connsiteX2" fmla="*/ 279227 w 1151436"/>
                <a:gd name="connsiteY2" fmla="*/ 965862 h 1086289"/>
                <a:gd name="connsiteX3" fmla="*/ 702541 w 1151436"/>
                <a:gd name="connsiteY3" fmla="*/ 1079840 h 1086289"/>
                <a:gd name="connsiteX4" fmla="*/ 971183 w 1151436"/>
                <a:gd name="connsiteY4" fmla="*/ 803037 h 1086289"/>
                <a:gd name="connsiteX5" fmla="*/ 954902 w 1151436"/>
                <a:gd name="connsiteY5" fmla="*/ 526234 h 1086289"/>
                <a:gd name="connsiteX6" fmla="*/ 1150278 w 1151436"/>
                <a:gd name="connsiteY6" fmla="*/ 338985 h 1086289"/>
                <a:gd name="connsiteX7" fmla="*/ 1011887 w 1151436"/>
                <a:gd name="connsiteY7" fmla="*/ 111029 h 1086289"/>
                <a:gd name="connsiteX8" fmla="*/ 557753 w 1151436"/>
                <a:gd name="connsiteY8" fmla="*/ 201 h 1086289"/>
                <a:gd name="connsiteX9" fmla="*/ 173398 w 1151436"/>
                <a:gd name="connsiteY9" fmla="*/ 135453 h 1086289"/>
                <a:gd name="connsiteX10" fmla="*/ 114 w 1151436"/>
                <a:gd name="connsiteY10" fmla="*/ 320212 h 1086289"/>
                <a:gd name="connsiteX0" fmla="*/ 1 w 1151323"/>
                <a:gd name="connsiteY0" fmla="*/ 320212 h 1086289"/>
                <a:gd name="connsiteX1" fmla="*/ 148863 w 1151323"/>
                <a:gd name="connsiteY1" fmla="*/ 607646 h 1086289"/>
                <a:gd name="connsiteX2" fmla="*/ 279114 w 1151323"/>
                <a:gd name="connsiteY2" fmla="*/ 965862 h 1086289"/>
                <a:gd name="connsiteX3" fmla="*/ 702428 w 1151323"/>
                <a:gd name="connsiteY3" fmla="*/ 1079840 h 1086289"/>
                <a:gd name="connsiteX4" fmla="*/ 971070 w 1151323"/>
                <a:gd name="connsiteY4" fmla="*/ 803037 h 1086289"/>
                <a:gd name="connsiteX5" fmla="*/ 954789 w 1151323"/>
                <a:gd name="connsiteY5" fmla="*/ 526234 h 1086289"/>
                <a:gd name="connsiteX6" fmla="*/ 1150165 w 1151323"/>
                <a:gd name="connsiteY6" fmla="*/ 338985 h 1086289"/>
                <a:gd name="connsiteX7" fmla="*/ 1011774 w 1151323"/>
                <a:gd name="connsiteY7" fmla="*/ 111029 h 1086289"/>
                <a:gd name="connsiteX8" fmla="*/ 557640 w 1151323"/>
                <a:gd name="connsiteY8" fmla="*/ 201 h 1086289"/>
                <a:gd name="connsiteX9" fmla="*/ 147782 w 1151323"/>
                <a:gd name="connsiteY9" fmla="*/ 118076 h 1086289"/>
                <a:gd name="connsiteX10" fmla="*/ 1 w 1151323"/>
                <a:gd name="connsiteY10" fmla="*/ 320212 h 1086289"/>
                <a:gd name="connsiteX0" fmla="*/ 1 w 1150398"/>
                <a:gd name="connsiteY0" fmla="*/ 320212 h 1086289"/>
                <a:gd name="connsiteX1" fmla="*/ 148863 w 1150398"/>
                <a:gd name="connsiteY1" fmla="*/ 607646 h 1086289"/>
                <a:gd name="connsiteX2" fmla="*/ 279114 w 1150398"/>
                <a:gd name="connsiteY2" fmla="*/ 965862 h 1086289"/>
                <a:gd name="connsiteX3" fmla="*/ 702428 w 1150398"/>
                <a:gd name="connsiteY3" fmla="*/ 1079840 h 1086289"/>
                <a:gd name="connsiteX4" fmla="*/ 971070 w 1150398"/>
                <a:gd name="connsiteY4" fmla="*/ 803037 h 1086289"/>
                <a:gd name="connsiteX5" fmla="*/ 988700 w 1150398"/>
                <a:gd name="connsiteY5" fmla="*/ 586913 h 1086289"/>
                <a:gd name="connsiteX6" fmla="*/ 1150165 w 1150398"/>
                <a:gd name="connsiteY6" fmla="*/ 338985 h 1086289"/>
                <a:gd name="connsiteX7" fmla="*/ 1011774 w 1150398"/>
                <a:gd name="connsiteY7" fmla="*/ 111029 h 1086289"/>
                <a:gd name="connsiteX8" fmla="*/ 557640 w 1150398"/>
                <a:gd name="connsiteY8" fmla="*/ 201 h 1086289"/>
                <a:gd name="connsiteX9" fmla="*/ 147782 w 1150398"/>
                <a:gd name="connsiteY9" fmla="*/ 118076 h 1086289"/>
                <a:gd name="connsiteX10" fmla="*/ 1 w 1150398"/>
                <a:gd name="connsiteY10" fmla="*/ 320212 h 1086289"/>
                <a:gd name="connsiteX0" fmla="*/ 1 w 1133396"/>
                <a:gd name="connsiteY0" fmla="*/ 320226 h 1086303"/>
                <a:gd name="connsiteX1" fmla="*/ 148863 w 1133396"/>
                <a:gd name="connsiteY1" fmla="*/ 607660 h 1086303"/>
                <a:gd name="connsiteX2" fmla="*/ 279114 w 1133396"/>
                <a:gd name="connsiteY2" fmla="*/ 965876 h 1086303"/>
                <a:gd name="connsiteX3" fmla="*/ 702428 w 1133396"/>
                <a:gd name="connsiteY3" fmla="*/ 1079854 h 1086303"/>
                <a:gd name="connsiteX4" fmla="*/ 971070 w 1133396"/>
                <a:gd name="connsiteY4" fmla="*/ 803051 h 1086303"/>
                <a:gd name="connsiteX5" fmla="*/ 988700 w 1133396"/>
                <a:gd name="connsiteY5" fmla="*/ 586927 h 1086303"/>
                <a:gd name="connsiteX6" fmla="*/ 1133067 w 1133396"/>
                <a:gd name="connsiteY6" fmla="*/ 364922 h 1086303"/>
                <a:gd name="connsiteX7" fmla="*/ 1011774 w 1133396"/>
                <a:gd name="connsiteY7" fmla="*/ 111043 h 1086303"/>
                <a:gd name="connsiteX8" fmla="*/ 557640 w 1133396"/>
                <a:gd name="connsiteY8" fmla="*/ 215 h 1086303"/>
                <a:gd name="connsiteX9" fmla="*/ 147782 w 1133396"/>
                <a:gd name="connsiteY9" fmla="*/ 118090 h 1086303"/>
                <a:gd name="connsiteX10" fmla="*/ 1 w 1133396"/>
                <a:gd name="connsiteY10" fmla="*/ 320226 h 1086303"/>
                <a:gd name="connsiteX0" fmla="*/ 1 w 1133072"/>
                <a:gd name="connsiteY0" fmla="*/ 320156 h 1086233"/>
                <a:gd name="connsiteX1" fmla="*/ 148863 w 1133072"/>
                <a:gd name="connsiteY1" fmla="*/ 607590 h 1086233"/>
                <a:gd name="connsiteX2" fmla="*/ 279114 w 1133072"/>
                <a:gd name="connsiteY2" fmla="*/ 965806 h 1086233"/>
                <a:gd name="connsiteX3" fmla="*/ 702428 w 1133072"/>
                <a:gd name="connsiteY3" fmla="*/ 1079784 h 1086233"/>
                <a:gd name="connsiteX4" fmla="*/ 971070 w 1133072"/>
                <a:gd name="connsiteY4" fmla="*/ 802981 h 1086233"/>
                <a:gd name="connsiteX5" fmla="*/ 988700 w 1133072"/>
                <a:gd name="connsiteY5" fmla="*/ 586857 h 1086233"/>
                <a:gd name="connsiteX6" fmla="*/ 1133067 w 1133072"/>
                <a:gd name="connsiteY6" fmla="*/ 364852 h 1086233"/>
                <a:gd name="connsiteX7" fmla="*/ 992180 w 1133072"/>
                <a:gd name="connsiteY7" fmla="*/ 139819 h 1086233"/>
                <a:gd name="connsiteX8" fmla="*/ 557640 w 1133072"/>
                <a:gd name="connsiteY8" fmla="*/ 145 h 1086233"/>
                <a:gd name="connsiteX9" fmla="*/ 147782 w 1133072"/>
                <a:gd name="connsiteY9" fmla="*/ 118020 h 1086233"/>
                <a:gd name="connsiteX10" fmla="*/ 1 w 1133072"/>
                <a:gd name="connsiteY10" fmla="*/ 320156 h 1086233"/>
                <a:gd name="connsiteX0" fmla="*/ 1 w 1133416"/>
                <a:gd name="connsiteY0" fmla="*/ 320156 h 1086233"/>
                <a:gd name="connsiteX1" fmla="*/ 148863 w 1133416"/>
                <a:gd name="connsiteY1" fmla="*/ 607590 h 1086233"/>
                <a:gd name="connsiteX2" fmla="*/ 279114 w 1133416"/>
                <a:gd name="connsiteY2" fmla="*/ 965806 h 1086233"/>
                <a:gd name="connsiteX3" fmla="*/ 702428 w 1133416"/>
                <a:gd name="connsiteY3" fmla="*/ 1079784 h 1086233"/>
                <a:gd name="connsiteX4" fmla="*/ 971070 w 1133416"/>
                <a:gd name="connsiteY4" fmla="*/ 802981 h 1086233"/>
                <a:gd name="connsiteX5" fmla="*/ 961837 w 1133416"/>
                <a:gd name="connsiteY5" fmla="*/ 588784 h 1086233"/>
                <a:gd name="connsiteX6" fmla="*/ 1133067 w 1133416"/>
                <a:gd name="connsiteY6" fmla="*/ 364852 h 1086233"/>
                <a:gd name="connsiteX7" fmla="*/ 992180 w 1133416"/>
                <a:gd name="connsiteY7" fmla="*/ 139819 h 1086233"/>
                <a:gd name="connsiteX8" fmla="*/ 557640 w 1133416"/>
                <a:gd name="connsiteY8" fmla="*/ 145 h 1086233"/>
                <a:gd name="connsiteX9" fmla="*/ 147782 w 1133416"/>
                <a:gd name="connsiteY9" fmla="*/ 118020 h 1086233"/>
                <a:gd name="connsiteX10" fmla="*/ 1 w 1133416"/>
                <a:gd name="connsiteY10" fmla="*/ 320156 h 1086233"/>
                <a:gd name="connsiteX0" fmla="*/ 1 w 1133416"/>
                <a:gd name="connsiteY0" fmla="*/ 320156 h 1087617"/>
                <a:gd name="connsiteX1" fmla="*/ 148863 w 1133416"/>
                <a:gd name="connsiteY1" fmla="*/ 607590 h 1087617"/>
                <a:gd name="connsiteX2" fmla="*/ 279114 w 1133416"/>
                <a:gd name="connsiteY2" fmla="*/ 965806 h 1087617"/>
                <a:gd name="connsiteX3" fmla="*/ 702428 w 1133416"/>
                <a:gd name="connsiteY3" fmla="*/ 1079784 h 1087617"/>
                <a:gd name="connsiteX4" fmla="*/ 920820 w 1133416"/>
                <a:gd name="connsiteY4" fmla="*/ 779146 h 1087617"/>
                <a:gd name="connsiteX5" fmla="*/ 961837 w 1133416"/>
                <a:gd name="connsiteY5" fmla="*/ 588784 h 1087617"/>
                <a:gd name="connsiteX6" fmla="*/ 1133067 w 1133416"/>
                <a:gd name="connsiteY6" fmla="*/ 364852 h 1087617"/>
                <a:gd name="connsiteX7" fmla="*/ 992180 w 1133416"/>
                <a:gd name="connsiteY7" fmla="*/ 139819 h 1087617"/>
                <a:gd name="connsiteX8" fmla="*/ 557640 w 1133416"/>
                <a:gd name="connsiteY8" fmla="*/ 145 h 1087617"/>
                <a:gd name="connsiteX9" fmla="*/ 147782 w 1133416"/>
                <a:gd name="connsiteY9" fmla="*/ 118020 h 1087617"/>
                <a:gd name="connsiteX10" fmla="*/ 1 w 1133416"/>
                <a:gd name="connsiteY10" fmla="*/ 320156 h 1087617"/>
                <a:gd name="connsiteX0" fmla="*/ 1 w 1133416"/>
                <a:gd name="connsiteY0" fmla="*/ 320156 h 1087617"/>
                <a:gd name="connsiteX1" fmla="*/ 148863 w 1133416"/>
                <a:gd name="connsiteY1" fmla="*/ 607590 h 1087617"/>
                <a:gd name="connsiteX2" fmla="*/ 279114 w 1133416"/>
                <a:gd name="connsiteY2" fmla="*/ 965806 h 1087617"/>
                <a:gd name="connsiteX3" fmla="*/ 702428 w 1133416"/>
                <a:gd name="connsiteY3" fmla="*/ 1079784 h 1087617"/>
                <a:gd name="connsiteX4" fmla="*/ 920820 w 1133416"/>
                <a:gd name="connsiteY4" fmla="*/ 779146 h 1087617"/>
                <a:gd name="connsiteX5" fmla="*/ 961837 w 1133416"/>
                <a:gd name="connsiteY5" fmla="*/ 588784 h 1087617"/>
                <a:gd name="connsiteX6" fmla="*/ 1133067 w 1133416"/>
                <a:gd name="connsiteY6" fmla="*/ 364852 h 1087617"/>
                <a:gd name="connsiteX7" fmla="*/ 992180 w 1133416"/>
                <a:gd name="connsiteY7" fmla="*/ 139819 h 1087617"/>
                <a:gd name="connsiteX8" fmla="*/ 557640 w 1133416"/>
                <a:gd name="connsiteY8" fmla="*/ 145 h 1087617"/>
                <a:gd name="connsiteX9" fmla="*/ 147782 w 1133416"/>
                <a:gd name="connsiteY9" fmla="*/ 118020 h 1087617"/>
                <a:gd name="connsiteX10" fmla="*/ 1 w 1133416"/>
                <a:gd name="connsiteY10" fmla="*/ 320156 h 1087617"/>
                <a:gd name="connsiteX0" fmla="*/ 1 w 1133416"/>
                <a:gd name="connsiteY0" fmla="*/ 320156 h 1086260"/>
                <a:gd name="connsiteX1" fmla="*/ 148863 w 1133416"/>
                <a:gd name="connsiteY1" fmla="*/ 607590 h 1086260"/>
                <a:gd name="connsiteX2" fmla="*/ 313467 w 1133416"/>
                <a:gd name="connsiteY2" fmla="*/ 955108 h 1086260"/>
                <a:gd name="connsiteX3" fmla="*/ 702428 w 1133416"/>
                <a:gd name="connsiteY3" fmla="*/ 1079784 h 1086260"/>
                <a:gd name="connsiteX4" fmla="*/ 920820 w 1133416"/>
                <a:gd name="connsiteY4" fmla="*/ 779146 h 1086260"/>
                <a:gd name="connsiteX5" fmla="*/ 961837 w 1133416"/>
                <a:gd name="connsiteY5" fmla="*/ 588784 h 1086260"/>
                <a:gd name="connsiteX6" fmla="*/ 1133067 w 1133416"/>
                <a:gd name="connsiteY6" fmla="*/ 364852 h 1086260"/>
                <a:gd name="connsiteX7" fmla="*/ 992180 w 1133416"/>
                <a:gd name="connsiteY7" fmla="*/ 139819 h 1086260"/>
                <a:gd name="connsiteX8" fmla="*/ 557640 w 1133416"/>
                <a:gd name="connsiteY8" fmla="*/ 145 h 1086260"/>
                <a:gd name="connsiteX9" fmla="*/ 147782 w 1133416"/>
                <a:gd name="connsiteY9" fmla="*/ 118020 h 1086260"/>
                <a:gd name="connsiteX10" fmla="*/ 1 w 1133416"/>
                <a:gd name="connsiteY10" fmla="*/ 320156 h 1086260"/>
                <a:gd name="connsiteX0" fmla="*/ 1 w 1133416"/>
                <a:gd name="connsiteY0" fmla="*/ 320156 h 1086208"/>
                <a:gd name="connsiteX1" fmla="*/ 149241 w 1133416"/>
                <a:gd name="connsiteY1" fmla="*/ 613050 h 1086208"/>
                <a:gd name="connsiteX2" fmla="*/ 313467 w 1133416"/>
                <a:gd name="connsiteY2" fmla="*/ 955108 h 1086208"/>
                <a:gd name="connsiteX3" fmla="*/ 702428 w 1133416"/>
                <a:gd name="connsiteY3" fmla="*/ 1079784 h 1086208"/>
                <a:gd name="connsiteX4" fmla="*/ 920820 w 1133416"/>
                <a:gd name="connsiteY4" fmla="*/ 779146 h 1086208"/>
                <a:gd name="connsiteX5" fmla="*/ 961837 w 1133416"/>
                <a:gd name="connsiteY5" fmla="*/ 588784 h 1086208"/>
                <a:gd name="connsiteX6" fmla="*/ 1133067 w 1133416"/>
                <a:gd name="connsiteY6" fmla="*/ 364852 h 1086208"/>
                <a:gd name="connsiteX7" fmla="*/ 992180 w 1133416"/>
                <a:gd name="connsiteY7" fmla="*/ 139819 h 1086208"/>
                <a:gd name="connsiteX8" fmla="*/ 557640 w 1133416"/>
                <a:gd name="connsiteY8" fmla="*/ 145 h 1086208"/>
                <a:gd name="connsiteX9" fmla="*/ 147782 w 1133416"/>
                <a:gd name="connsiteY9" fmla="*/ 118020 h 1086208"/>
                <a:gd name="connsiteX10" fmla="*/ 1 w 1133416"/>
                <a:gd name="connsiteY10" fmla="*/ 320156 h 1086208"/>
                <a:gd name="connsiteX0" fmla="*/ 216 w 1133631"/>
                <a:gd name="connsiteY0" fmla="*/ 320156 h 1085873"/>
                <a:gd name="connsiteX1" fmla="*/ 173601 w 1133631"/>
                <a:gd name="connsiteY1" fmla="*/ 649733 h 1085873"/>
                <a:gd name="connsiteX2" fmla="*/ 313682 w 1133631"/>
                <a:gd name="connsiteY2" fmla="*/ 955108 h 1085873"/>
                <a:gd name="connsiteX3" fmla="*/ 702643 w 1133631"/>
                <a:gd name="connsiteY3" fmla="*/ 1079784 h 1085873"/>
                <a:gd name="connsiteX4" fmla="*/ 921035 w 1133631"/>
                <a:gd name="connsiteY4" fmla="*/ 779146 h 1085873"/>
                <a:gd name="connsiteX5" fmla="*/ 962052 w 1133631"/>
                <a:gd name="connsiteY5" fmla="*/ 588784 h 1085873"/>
                <a:gd name="connsiteX6" fmla="*/ 1133282 w 1133631"/>
                <a:gd name="connsiteY6" fmla="*/ 364852 h 1085873"/>
                <a:gd name="connsiteX7" fmla="*/ 992395 w 1133631"/>
                <a:gd name="connsiteY7" fmla="*/ 139819 h 1085873"/>
                <a:gd name="connsiteX8" fmla="*/ 557855 w 1133631"/>
                <a:gd name="connsiteY8" fmla="*/ 145 h 1085873"/>
                <a:gd name="connsiteX9" fmla="*/ 147997 w 1133631"/>
                <a:gd name="connsiteY9" fmla="*/ 118020 h 1085873"/>
                <a:gd name="connsiteX10" fmla="*/ 216 w 1133631"/>
                <a:gd name="connsiteY10" fmla="*/ 320156 h 1085873"/>
                <a:gd name="connsiteX0" fmla="*/ 515 w 1133930"/>
                <a:gd name="connsiteY0" fmla="*/ 320156 h 1085980"/>
                <a:gd name="connsiteX1" fmla="*/ 189260 w 1133930"/>
                <a:gd name="connsiteY1" fmla="*/ 637655 h 1085980"/>
                <a:gd name="connsiteX2" fmla="*/ 313981 w 1133930"/>
                <a:gd name="connsiteY2" fmla="*/ 955108 h 1085980"/>
                <a:gd name="connsiteX3" fmla="*/ 702942 w 1133930"/>
                <a:gd name="connsiteY3" fmla="*/ 1079784 h 1085980"/>
                <a:gd name="connsiteX4" fmla="*/ 921334 w 1133930"/>
                <a:gd name="connsiteY4" fmla="*/ 779146 h 1085980"/>
                <a:gd name="connsiteX5" fmla="*/ 962351 w 1133930"/>
                <a:gd name="connsiteY5" fmla="*/ 588784 h 1085980"/>
                <a:gd name="connsiteX6" fmla="*/ 1133581 w 1133930"/>
                <a:gd name="connsiteY6" fmla="*/ 364852 h 1085980"/>
                <a:gd name="connsiteX7" fmla="*/ 992694 w 1133930"/>
                <a:gd name="connsiteY7" fmla="*/ 139819 h 1085980"/>
                <a:gd name="connsiteX8" fmla="*/ 558154 w 1133930"/>
                <a:gd name="connsiteY8" fmla="*/ 145 h 1085980"/>
                <a:gd name="connsiteX9" fmla="*/ 148296 w 1133930"/>
                <a:gd name="connsiteY9" fmla="*/ 118020 h 1085980"/>
                <a:gd name="connsiteX10" fmla="*/ 515 w 1133930"/>
                <a:gd name="connsiteY10" fmla="*/ 320156 h 1085980"/>
                <a:gd name="connsiteX0" fmla="*/ 515 w 1133930"/>
                <a:gd name="connsiteY0" fmla="*/ 320156 h 1061383"/>
                <a:gd name="connsiteX1" fmla="*/ 189260 w 1133930"/>
                <a:gd name="connsiteY1" fmla="*/ 637655 h 1061383"/>
                <a:gd name="connsiteX2" fmla="*/ 313981 w 1133930"/>
                <a:gd name="connsiteY2" fmla="*/ 955108 h 1061383"/>
                <a:gd name="connsiteX3" fmla="*/ 684928 w 1133930"/>
                <a:gd name="connsiteY3" fmla="*/ 1053636 h 1061383"/>
                <a:gd name="connsiteX4" fmla="*/ 921334 w 1133930"/>
                <a:gd name="connsiteY4" fmla="*/ 779146 h 1061383"/>
                <a:gd name="connsiteX5" fmla="*/ 962351 w 1133930"/>
                <a:gd name="connsiteY5" fmla="*/ 588784 h 1061383"/>
                <a:gd name="connsiteX6" fmla="*/ 1133581 w 1133930"/>
                <a:gd name="connsiteY6" fmla="*/ 364852 h 1061383"/>
                <a:gd name="connsiteX7" fmla="*/ 992694 w 1133930"/>
                <a:gd name="connsiteY7" fmla="*/ 139819 h 1061383"/>
                <a:gd name="connsiteX8" fmla="*/ 558154 w 1133930"/>
                <a:gd name="connsiteY8" fmla="*/ 145 h 1061383"/>
                <a:gd name="connsiteX9" fmla="*/ 148296 w 1133930"/>
                <a:gd name="connsiteY9" fmla="*/ 118020 h 1061383"/>
                <a:gd name="connsiteX10" fmla="*/ 515 w 1133930"/>
                <a:gd name="connsiteY10" fmla="*/ 320156 h 1061383"/>
                <a:gd name="connsiteX0" fmla="*/ 515 w 1133930"/>
                <a:gd name="connsiteY0" fmla="*/ 320156 h 1060136"/>
                <a:gd name="connsiteX1" fmla="*/ 189260 w 1133930"/>
                <a:gd name="connsiteY1" fmla="*/ 637655 h 1060136"/>
                <a:gd name="connsiteX2" fmla="*/ 326843 w 1133930"/>
                <a:gd name="connsiteY2" fmla="*/ 945953 h 1060136"/>
                <a:gd name="connsiteX3" fmla="*/ 684928 w 1133930"/>
                <a:gd name="connsiteY3" fmla="*/ 1053636 h 1060136"/>
                <a:gd name="connsiteX4" fmla="*/ 921334 w 1133930"/>
                <a:gd name="connsiteY4" fmla="*/ 779146 h 1060136"/>
                <a:gd name="connsiteX5" fmla="*/ 962351 w 1133930"/>
                <a:gd name="connsiteY5" fmla="*/ 588784 h 1060136"/>
                <a:gd name="connsiteX6" fmla="*/ 1133581 w 1133930"/>
                <a:gd name="connsiteY6" fmla="*/ 364852 h 1060136"/>
                <a:gd name="connsiteX7" fmla="*/ 992694 w 1133930"/>
                <a:gd name="connsiteY7" fmla="*/ 139819 h 1060136"/>
                <a:gd name="connsiteX8" fmla="*/ 558154 w 1133930"/>
                <a:gd name="connsiteY8" fmla="*/ 145 h 1060136"/>
                <a:gd name="connsiteX9" fmla="*/ 148296 w 1133930"/>
                <a:gd name="connsiteY9" fmla="*/ 118020 h 1060136"/>
                <a:gd name="connsiteX10" fmla="*/ 515 w 1133930"/>
                <a:gd name="connsiteY10" fmla="*/ 320156 h 1060136"/>
                <a:gd name="connsiteX0" fmla="*/ 624 w 1133976"/>
                <a:gd name="connsiteY0" fmla="*/ 354918 h 1094898"/>
                <a:gd name="connsiteX1" fmla="*/ 189369 w 1133976"/>
                <a:gd name="connsiteY1" fmla="*/ 672417 h 1094898"/>
                <a:gd name="connsiteX2" fmla="*/ 326952 w 1133976"/>
                <a:gd name="connsiteY2" fmla="*/ 980715 h 1094898"/>
                <a:gd name="connsiteX3" fmla="*/ 685037 w 1133976"/>
                <a:gd name="connsiteY3" fmla="*/ 1088398 h 1094898"/>
                <a:gd name="connsiteX4" fmla="*/ 921443 w 1133976"/>
                <a:gd name="connsiteY4" fmla="*/ 813908 h 1094898"/>
                <a:gd name="connsiteX5" fmla="*/ 962460 w 1133976"/>
                <a:gd name="connsiteY5" fmla="*/ 623546 h 1094898"/>
                <a:gd name="connsiteX6" fmla="*/ 1133690 w 1133976"/>
                <a:gd name="connsiteY6" fmla="*/ 399614 h 1094898"/>
                <a:gd name="connsiteX7" fmla="*/ 992803 w 1133976"/>
                <a:gd name="connsiteY7" fmla="*/ 174581 h 1094898"/>
                <a:gd name="connsiteX8" fmla="*/ 633203 w 1133976"/>
                <a:gd name="connsiteY8" fmla="*/ 108 h 1094898"/>
                <a:gd name="connsiteX9" fmla="*/ 148405 w 1133976"/>
                <a:gd name="connsiteY9" fmla="*/ 152782 h 1094898"/>
                <a:gd name="connsiteX10" fmla="*/ 624 w 1133976"/>
                <a:gd name="connsiteY10" fmla="*/ 354918 h 1094898"/>
                <a:gd name="connsiteX0" fmla="*/ 31944 w 1026304"/>
                <a:gd name="connsiteY0" fmla="*/ 354117 h 1094898"/>
                <a:gd name="connsiteX1" fmla="*/ 81697 w 1026304"/>
                <a:gd name="connsiteY1" fmla="*/ 672417 h 1094898"/>
                <a:gd name="connsiteX2" fmla="*/ 219280 w 1026304"/>
                <a:gd name="connsiteY2" fmla="*/ 980715 h 1094898"/>
                <a:gd name="connsiteX3" fmla="*/ 577365 w 1026304"/>
                <a:gd name="connsiteY3" fmla="*/ 1088398 h 1094898"/>
                <a:gd name="connsiteX4" fmla="*/ 813771 w 1026304"/>
                <a:gd name="connsiteY4" fmla="*/ 813908 h 1094898"/>
                <a:gd name="connsiteX5" fmla="*/ 854788 w 1026304"/>
                <a:gd name="connsiteY5" fmla="*/ 623546 h 1094898"/>
                <a:gd name="connsiteX6" fmla="*/ 1026018 w 1026304"/>
                <a:gd name="connsiteY6" fmla="*/ 399614 h 1094898"/>
                <a:gd name="connsiteX7" fmla="*/ 885131 w 1026304"/>
                <a:gd name="connsiteY7" fmla="*/ 174581 h 1094898"/>
                <a:gd name="connsiteX8" fmla="*/ 525531 w 1026304"/>
                <a:gd name="connsiteY8" fmla="*/ 108 h 1094898"/>
                <a:gd name="connsiteX9" fmla="*/ 40733 w 1026304"/>
                <a:gd name="connsiteY9" fmla="*/ 152782 h 1094898"/>
                <a:gd name="connsiteX10" fmla="*/ 31944 w 1026304"/>
                <a:gd name="connsiteY10" fmla="*/ 354117 h 1094898"/>
                <a:gd name="connsiteX0" fmla="*/ 1171 w 995531"/>
                <a:gd name="connsiteY0" fmla="*/ 354117 h 1094898"/>
                <a:gd name="connsiteX1" fmla="*/ 50924 w 995531"/>
                <a:gd name="connsiteY1" fmla="*/ 672417 h 1094898"/>
                <a:gd name="connsiteX2" fmla="*/ 188507 w 995531"/>
                <a:gd name="connsiteY2" fmla="*/ 980715 h 1094898"/>
                <a:gd name="connsiteX3" fmla="*/ 546592 w 995531"/>
                <a:gd name="connsiteY3" fmla="*/ 1088398 h 1094898"/>
                <a:gd name="connsiteX4" fmla="*/ 782998 w 995531"/>
                <a:gd name="connsiteY4" fmla="*/ 813908 h 1094898"/>
                <a:gd name="connsiteX5" fmla="*/ 824015 w 995531"/>
                <a:gd name="connsiteY5" fmla="*/ 623546 h 1094898"/>
                <a:gd name="connsiteX6" fmla="*/ 995245 w 995531"/>
                <a:gd name="connsiteY6" fmla="*/ 399614 h 1094898"/>
                <a:gd name="connsiteX7" fmla="*/ 854358 w 995531"/>
                <a:gd name="connsiteY7" fmla="*/ 174581 h 1094898"/>
                <a:gd name="connsiteX8" fmla="*/ 494758 w 995531"/>
                <a:gd name="connsiteY8" fmla="*/ 108 h 1094898"/>
                <a:gd name="connsiteX9" fmla="*/ 93024 w 995531"/>
                <a:gd name="connsiteY9" fmla="*/ 115390 h 1094898"/>
                <a:gd name="connsiteX10" fmla="*/ 1171 w 995531"/>
                <a:gd name="connsiteY10" fmla="*/ 354117 h 1094898"/>
                <a:gd name="connsiteX0" fmla="*/ 1665 w 984140"/>
                <a:gd name="connsiteY0" fmla="*/ 352139 h 1094898"/>
                <a:gd name="connsiteX1" fmla="*/ 39533 w 984140"/>
                <a:gd name="connsiteY1" fmla="*/ 672417 h 1094898"/>
                <a:gd name="connsiteX2" fmla="*/ 177116 w 984140"/>
                <a:gd name="connsiteY2" fmla="*/ 980715 h 1094898"/>
                <a:gd name="connsiteX3" fmla="*/ 535201 w 984140"/>
                <a:gd name="connsiteY3" fmla="*/ 1088398 h 1094898"/>
                <a:gd name="connsiteX4" fmla="*/ 771607 w 984140"/>
                <a:gd name="connsiteY4" fmla="*/ 813908 h 1094898"/>
                <a:gd name="connsiteX5" fmla="*/ 812624 w 984140"/>
                <a:gd name="connsiteY5" fmla="*/ 623546 h 1094898"/>
                <a:gd name="connsiteX6" fmla="*/ 983854 w 984140"/>
                <a:gd name="connsiteY6" fmla="*/ 399614 h 1094898"/>
                <a:gd name="connsiteX7" fmla="*/ 842967 w 984140"/>
                <a:gd name="connsiteY7" fmla="*/ 174581 h 1094898"/>
                <a:gd name="connsiteX8" fmla="*/ 483367 w 984140"/>
                <a:gd name="connsiteY8" fmla="*/ 108 h 1094898"/>
                <a:gd name="connsiteX9" fmla="*/ 81633 w 984140"/>
                <a:gd name="connsiteY9" fmla="*/ 115390 h 1094898"/>
                <a:gd name="connsiteX10" fmla="*/ 1665 w 984140"/>
                <a:gd name="connsiteY10" fmla="*/ 352139 h 1094898"/>
                <a:gd name="connsiteX0" fmla="*/ 35 w 982510"/>
                <a:gd name="connsiteY0" fmla="*/ 352139 h 1095672"/>
                <a:gd name="connsiteX1" fmla="*/ 71350 w 982510"/>
                <a:gd name="connsiteY1" fmla="*/ 607310 h 1095672"/>
                <a:gd name="connsiteX2" fmla="*/ 175486 w 982510"/>
                <a:gd name="connsiteY2" fmla="*/ 980715 h 1095672"/>
                <a:gd name="connsiteX3" fmla="*/ 533571 w 982510"/>
                <a:gd name="connsiteY3" fmla="*/ 1088398 h 1095672"/>
                <a:gd name="connsiteX4" fmla="*/ 769977 w 982510"/>
                <a:gd name="connsiteY4" fmla="*/ 813908 h 1095672"/>
                <a:gd name="connsiteX5" fmla="*/ 810994 w 982510"/>
                <a:gd name="connsiteY5" fmla="*/ 623546 h 1095672"/>
                <a:gd name="connsiteX6" fmla="*/ 982224 w 982510"/>
                <a:gd name="connsiteY6" fmla="*/ 399614 h 1095672"/>
                <a:gd name="connsiteX7" fmla="*/ 841337 w 982510"/>
                <a:gd name="connsiteY7" fmla="*/ 174581 h 1095672"/>
                <a:gd name="connsiteX8" fmla="*/ 481737 w 982510"/>
                <a:gd name="connsiteY8" fmla="*/ 108 h 1095672"/>
                <a:gd name="connsiteX9" fmla="*/ 80003 w 982510"/>
                <a:gd name="connsiteY9" fmla="*/ 115390 h 1095672"/>
                <a:gd name="connsiteX10" fmla="*/ 35 w 982510"/>
                <a:gd name="connsiteY10" fmla="*/ 352139 h 1095672"/>
                <a:gd name="connsiteX0" fmla="*/ 34 w 983719"/>
                <a:gd name="connsiteY0" fmla="*/ 359783 h 1095672"/>
                <a:gd name="connsiteX1" fmla="*/ 72559 w 983719"/>
                <a:gd name="connsiteY1" fmla="*/ 607310 h 1095672"/>
                <a:gd name="connsiteX2" fmla="*/ 176695 w 983719"/>
                <a:gd name="connsiteY2" fmla="*/ 980715 h 1095672"/>
                <a:gd name="connsiteX3" fmla="*/ 534780 w 983719"/>
                <a:gd name="connsiteY3" fmla="*/ 1088398 h 1095672"/>
                <a:gd name="connsiteX4" fmla="*/ 771186 w 983719"/>
                <a:gd name="connsiteY4" fmla="*/ 813908 h 1095672"/>
                <a:gd name="connsiteX5" fmla="*/ 812203 w 983719"/>
                <a:gd name="connsiteY5" fmla="*/ 623546 h 1095672"/>
                <a:gd name="connsiteX6" fmla="*/ 983433 w 983719"/>
                <a:gd name="connsiteY6" fmla="*/ 399614 h 1095672"/>
                <a:gd name="connsiteX7" fmla="*/ 842546 w 983719"/>
                <a:gd name="connsiteY7" fmla="*/ 174581 h 1095672"/>
                <a:gd name="connsiteX8" fmla="*/ 482946 w 983719"/>
                <a:gd name="connsiteY8" fmla="*/ 108 h 1095672"/>
                <a:gd name="connsiteX9" fmla="*/ 81212 w 983719"/>
                <a:gd name="connsiteY9" fmla="*/ 115390 h 1095672"/>
                <a:gd name="connsiteX10" fmla="*/ 34 w 983719"/>
                <a:gd name="connsiteY10" fmla="*/ 359783 h 1095672"/>
                <a:gd name="connsiteX0" fmla="*/ 13 w 983698"/>
                <a:gd name="connsiteY0" fmla="*/ 359783 h 1097087"/>
                <a:gd name="connsiteX1" fmla="*/ 75774 w 983698"/>
                <a:gd name="connsiteY1" fmla="*/ 513739 h 1097087"/>
                <a:gd name="connsiteX2" fmla="*/ 176674 w 983698"/>
                <a:gd name="connsiteY2" fmla="*/ 980715 h 1097087"/>
                <a:gd name="connsiteX3" fmla="*/ 534759 w 983698"/>
                <a:gd name="connsiteY3" fmla="*/ 1088398 h 1097087"/>
                <a:gd name="connsiteX4" fmla="*/ 771165 w 983698"/>
                <a:gd name="connsiteY4" fmla="*/ 813908 h 1097087"/>
                <a:gd name="connsiteX5" fmla="*/ 812182 w 983698"/>
                <a:gd name="connsiteY5" fmla="*/ 623546 h 1097087"/>
                <a:gd name="connsiteX6" fmla="*/ 983412 w 983698"/>
                <a:gd name="connsiteY6" fmla="*/ 399614 h 1097087"/>
                <a:gd name="connsiteX7" fmla="*/ 842525 w 983698"/>
                <a:gd name="connsiteY7" fmla="*/ 174581 h 1097087"/>
                <a:gd name="connsiteX8" fmla="*/ 482925 w 983698"/>
                <a:gd name="connsiteY8" fmla="*/ 108 h 1097087"/>
                <a:gd name="connsiteX9" fmla="*/ 81191 w 983698"/>
                <a:gd name="connsiteY9" fmla="*/ 115390 h 1097087"/>
                <a:gd name="connsiteX10" fmla="*/ 13 w 983698"/>
                <a:gd name="connsiteY10" fmla="*/ 359783 h 1097087"/>
                <a:gd name="connsiteX0" fmla="*/ 345 w 984030"/>
                <a:gd name="connsiteY0" fmla="*/ 359783 h 1096742"/>
                <a:gd name="connsiteX1" fmla="*/ 57436 w 984030"/>
                <a:gd name="connsiteY1" fmla="*/ 534212 h 1096742"/>
                <a:gd name="connsiteX2" fmla="*/ 177006 w 984030"/>
                <a:gd name="connsiteY2" fmla="*/ 980715 h 1096742"/>
                <a:gd name="connsiteX3" fmla="*/ 535091 w 984030"/>
                <a:gd name="connsiteY3" fmla="*/ 1088398 h 1096742"/>
                <a:gd name="connsiteX4" fmla="*/ 771497 w 984030"/>
                <a:gd name="connsiteY4" fmla="*/ 813908 h 1096742"/>
                <a:gd name="connsiteX5" fmla="*/ 812514 w 984030"/>
                <a:gd name="connsiteY5" fmla="*/ 623546 h 1096742"/>
                <a:gd name="connsiteX6" fmla="*/ 983744 w 984030"/>
                <a:gd name="connsiteY6" fmla="*/ 399614 h 1096742"/>
                <a:gd name="connsiteX7" fmla="*/ 842857 w 984030"/>
                <a:gd name="connsiteY7" fmla="*/ 174581 h 1096742"/>
                <a:gd name="connsiteX8" fmla="*/ 483257 w 984030"/>
                <a:gd name="connsiteY8" fmla="*/ 108 h 1096742"/>
                <a:gd name="connsiteX9" fmla="*/ 81523 w 984030"/>
                <a:gd name="connsiteY9" fmla="*/ 115390 h 1096742"/>
                <a:gd name="connsiteX10" fmla="*/ 345 w 984030"/>
                <a:gd name="connsiteY10" fmla="*/ 359783 h 1096742"/>
                <a:gd name="connsiteX0" fmla="*/ 345 w 984401"/>
                <a:gd name="connsiteY0" fmla="*/ 359783 h 1096742"/>
                <a:gd name="connsiteX1" fmla="*/ 57436 w 984401"/>
                <a:gd name="connsiteY1" fmla="*/ 534212 h 1096742"/>
                <a:gd name="connsiteX2" fmla="*/ 177006 w 984401"/>
                <a:gd name="connsiteY2" fmla="*/ 980715 h 1096742"/>
                <a:gd name="connsiteX3" fmla="*/ 535091 w 984401"/>
                <a:gd name="connsiteY3" fmla="*/ 1088398 h 1096742"/>
                <a:gd name="connsiteX4" fmla="*/ 771497 w 984401"/>
                <a:gd name="connsiteY4" fmla="*/ 813908 h 1096742"/>
                <a:gd name="connsiteX5" fmla="*/ 795053 w 984401"/>
                <a:gd name="connsiteY5" fmla="*/ 636375 h 1096742"/>
                <a:gd name="connsiteX6" fmla="*/ 983744 w 984401"/>
                <a:gd name="connsiteY6" fmla="*/ 399614 h 1096742"/>
                <a:gd name="connsiteX7" fmla="*/ 842857 w 984401"/>
                <a:gd name="connsiteY7" fmla="*/ 174581 h 1096742"/>
                <a:gd name="connsiteX8" fmla="*/ 483257 w 984401"/>
                <a:gd name="connsiteY8" fmla="*/ 108 h 1096742"/>
                <a:gd name="connsiteX9" fmla="*/ 81523 w 984401"/>
                <a:gd name="connsiteY9" fmla="*/ 115390 h 1096742"/>
                <a:gd name="connsiteX10" fmla="*/ 345 w 984401"/>
                <a:gd name="connsiteY10" fmla="*/ 359783 h 1096742"/>
                <a:gd name="connsiteX0" fmla="*/ 345 w 984401"/>
                <a:gd name="connsiteY0" fmla="*/ 359783 h 1095344"/>
                <a:gd name="connsiteX1" fmla="*/ 57436 w 984401"/>
                <a:gd name="connsiteY1" fmla="*/ 534212 h 1095344"/>
                <a:gd name="connsiteX2" fmla="*/ 177006 w 984401"/>
                <a:gd name="connsiteY2" fmla="*/ 980715 h 1095344"/>
                <a:gd name="connsiteX3" fmla="*/ 535091 w 984401"/>
                <a:gd name="connsiteY3" fmla="*/ 1088398 h 1095344"/>
                <a:gd name="connsiteX4" fmla="*/ 714017 w 984401"/>
                <a:gd name="connsiteY4" fmla="*/ 835877 h 1095344"/>
                <a:gd name="connsiteX5" fmla="*/ 795053 w 984401"/>
                <a:gd name="connsiteY5" fmla="*/ 636375 h 1095344"/>
                <a:gd name="connsiteX6" fmla="*/ 983744 w 984401"/>
                <a:gd name="connsiteY6" fmla="*/ 399614 h 1095344"/>
                <a:gd name="connsiteX7" fmla="*/ 842857 w 984401"/>
                <a:gd name="connsiteY7" fmla="*/ 174581 h 1095344"/>
                <a:gd name="connsiteX8" fmla="*/ 483257 w 984401"/>
                <a:gd name="connsiteY8" fmla="*/ 108 h 1095344"/>
                <a:gd name="connsiteX9" fmla="*/ 81523 w 984401"/>
                <a:gd name="connsiteY9" fmla="*/ 115390 h 1095344"/>
                <a:gd name="connsiteX10" fmla="*/ 345 w 984401"/>
                <a:gd name="connsiteY10" fmla="*/ 359783 h 1095344"/>
                <a:gd name="connsiteX0" fmla="*/ 345 w 984216"/>
                <a:gd name="connsiteY0" fmla="*/ 359783 h 1095344"/>
                <a:gd name="connsiteX1" fmla="*/ 57436 w 984216"/>
                <a:gd name="connsiteY1" fmla="*/ 534212 h 1095344"/>
                <a:gd name="connsiteX2" fmla="*/ 177006 w 984216"/>
                <a:gd name="connsiteY2" fmla="*/ 980715 h 1095344"/>
                <a:gd name="connsiteX3" fmla="*/ 535091 w 984216"/>
                <a:gd name="connsiteY3" fmla="*/ 1088398 h 1095344"/>
                <a:gd name="connsiteX4" fmla="*/ 714017 w 984216"/>
                <a:gd name="connsiteY4" fmla="*/ 835877 h 1095344"/>
                <a:gd name="connsiteX5" fmla="*/ 803047 w 984216"/>
                <a:gd name="connsiteY5" fmla="*/ 610236 h 1095344"/>
                <a:gd name="connsiteX6" fmla="*/ 983744 w 984216"/>
                <a:gd name="connsiteY6" fmla="*/ 399614 h 1095344"/>
                <a:gd name="connsiteX7" fmla="*/ 842857 w 984216"/>
                <a:gd name="connsiteY7" fmla="*/ 174581 h 1095344"/>
                <a:gd name="connsiteX8" fmla="*/ 483257 w 984216"/>
                <a:gd name="connsiteY8" fmla="*/ 108 h 1095344"/>
                <a:gd name="connsiteX9" fmla="*/ 81523 w 984216"/>
                <a:gd name="connsiteY9" fmla="*/ 115390 h 1095344"/>
                <a:gd name="connsiteX10" fmla="*/ 345 w 984216"/>
                <a:gd name="connsiteY10" fmla="*/ 359783 h 1095344"/>
                <a:gd name="connsiteX0" fmla="*/ 345 w 984216"/>
                <a:gd name="connsiteY0" fmla="*/ 359783 h 1046860"/>
                <a:gd name="connsiteX1" fmla="*/ 57436 w 984216"/>
                <a:gd name="connsiteY1" fmla="*/ 534212 h 1046860"/>
                <a:gd name="connsiteX2" fmla="*/ 177006 w 984216"/>
                <a:gd name="connsiteY2" fmla="*/ 980715 h 1046860"/>
                <a:gd name="connsiteX3" fmla="*/ 513478 w 984216"/>
                <a:gd name="connsiteY3" fmla="*/ 1029974 h 1046860"/>
                <a:gd name="connsiteX4" fmla="*/ 714017 w 984216"/>
                <a:gd name="connsiteY4" fmla="*/ 835877 h 1046860"/>
                <a:gd name="connsiteX5" fmla="*/ 803047 w 984216"/>
                <a:gd name="connsiteY5" fmla="*/ 610236 h 1046860"/>
                <a:gd name="connsiteX6" fmla="*/ 983744 w 984216"/>
                <a:gd name="connsiteY6" fmla="*/ 399614 h 1046860"/>
                <a:gd name="connsiteX7" fmla="*/ 842857 w 984216"/>
                <a:gd name="connsiteY7" fmla="*/ 174581 h 1046860"/>
                <a:gd name="connsiteX8" fmla="*/ 483257 w 984216"/>
                <a:gd name="connsiteY8" fmla="*/ 108 h 1046860"/>
                <a:gd name="connsiteX9" fmla="*/ 81523 w 984216"/>
                <a:gd name="connsiteY9" fmla="*/ 115390 h 1046860"/>
                <a:gd name="connsiteX10" fmla="*/ 345 w 984216"/>
                <a:gd name="connsiteY10" fmla="*/ 359783 h 1046860"/>
                <a:gd name="connsiteX0" fmla="*/ 338 w 984209"/>
                <a:gd name="connsiteY0" fmla="*/ 359783 h 1032403"/>
                <a:gd name="connsiteX1" fmla="*/ 57429 w 984209"/>
                <a:gd name="connsiteY1" fmla="*/ 534212 h 1032403"/>
                <a:gd name="connsiteX2" fmla="*/ 171636 w 984209"/>
                <a:gd name="connsiteY2" fmla="*/ 917105 h 1032403"/>
                <a:gd name="connsiteX3" fmla="*/ 513471 w 984209"/>
                <a:gd name="connsiteY3" fmla="*/ 1029974 h 1032403"/>
                <a:gd name="connsiteX4" fmla="*/ 714010 w 984209"/>
                <a:gd name="connsiteY4" fmla="*/ 835877 h 1032403"/>
                <a:gd name="connsiteX5" fmla="*/ 803040 w 984209"/>
                <a:gd name="connsiteY5" fmla="*/ 610236 h 1032403"/>
                <a:gd name="connsiteX6" fmla="*/ 983737 w 984209"/>
                <a:gd name="connsiteY6" fmla="*/ 399614 h 1032403"/>
                <a:gd name="connsiteX7" fmla="*/ 842850 w 984209"/>
                <a:gd name="connsiteY7" fmla="*/ 174581 h 1032403"/>
                <a:gd name="connsiteX8" fmla="*/ 483250 w 984209"/>
                <a:gd name="connsiteY8" fmla="*/ 108 h 1032403"/>
                <a:gd name="connsiteX9" fmla="*/ 81516 w 984209"/>
                <a:gd name="connsiteY9" fmla="*/ 115390 h 1032403"/>
                <a:gd name="connsiteX10" fmla="*/ 338 w 984209"/>
                <a:gd name="connsiteY10" fmla="*/ 359783 h 1032403"/>
                <a:gd name="connsiteX0" fmla="*/ 338 w 984209"/>
                <a:gd name="connsiteY0" fmla="*/ 359783 h 1015427"/>
                <a:gd name="connsiteX1" fmla="*/ 57429 w 984209"/>
                <a:gd name="connsiteY1" fmla="*/ 534212 h 1015427"/>
                <a:gd name="connsiteX2" fmla="*/ 171636 w 984209"/>
                <a:gd name="connsiteY2" fmla="*/ 917105 h 1015427"/>
                <a:gd name="connsiteX3" fmla="*/ 500850 w 984209"/>
                <a:gd name="connsiteY3" fmla="*/ 1012227 h 1015427"/>
                <a:gd name="connsiteX4" fmla="*/ 714010 w 984209"/>
                <a:gd name="connsiteY4" fmla="*/ 835877 h 1015427"/>
                <a:gd name="connsiteX5" fmla="*/ 803040 w 984209"/>
                <a:gd name="connsiteY5" fmla="*/ 610236 h 1015427"/>
                <a:gd name="connsiteX6" fmla="*/ 983737 w 984209"/>
                <a:gd name="connsiteY6" fmla="*/ 399614 h 1015427"/>
                <a:gd name="connsiteX7" fmla="*/ 842850 w 984209"/>
                <a:gd name="connsiteY7" fmla="*/ 174581 h 1015427"/>
                <a:gd name="connsiteX8" fmla="*/ 483250 w 984209"/>
                <a:gd name="connsiteY8" fmla="*/ 108 h 1015427"/>
                <a:gd name="connsiteX9" fmla="*/ 81516 w 984209"/>
                <a:gd name="connsiteY9" fmla="*/ 115390 h 1015427"/>
                <a:gd name="connsiteX10" fmla="*/ 338 w 984209"/>
                <a:gd name="connsiteY10" fmla="*/ 359783 h 1015427"/>
                <a:gd name="connsiteX0" fmla="*/ 243 w 1000968"/>
                <a:gd name="connsiteY0" fmla="*/ 368790 h 1015426"/>
                <a:gd name="connsiteX1" fmla="*/ 74188 w 1000968"/>
                <a:gd name="connsiteY1" fmla="*/ 534212 h 1015426"/>
                <a:gd name="connsiteX2" fmla="*/ 188395 w 1000968"/>
                <a:gd name="connsiteY2" fmla="*/ 917105 h 1015426"/>
                <a:gd name="connsiteX3" fmla="*/ 517609 w 1000968"/>
                <a:gd name="connsiteY3" fmla="*/ 1012227 h 1015426"/>
                <a:gd name="connsiteX4" fmla="*/ 730769 w 1000968"/>
                <a:gd name="connsiteY4" fmla="*/ 835877 h 1015426"/>
                <a:gd name="connsiteX5" fmla="*/ 819799 w 1000968"/>
                <a:gd name="connsiteY5" fmla="*/ 610236 h 1015426"/>
                <a:gd name="connsiteX6" fmla="*/ 1000496 w 1000968"/>
                <a:gd name="connsiteY6" fmla="*/ 399614 h 1015426"/>
                <a:gd name="connsiteX7" fmla="*/ 859609 w 1000968"/>
                <a:gd name="connsiteY7" fmla="*/ 174581 h 1015426"/>
                <a:gd name="connsiteX8" fmla="*/ 500009 w 1000968"/>
                <a:gd name="connsiteY8" fmla="*/ 108 h 1015426"/>
                <a:gd name="connsiteX9" fmla="*/ 98275 w 1000968"/>
                <a:gd name="connsiteY9" fmla="*/ 115390 h 1015426"/>
                <a:gd name="connsiteX10" fmla="*/ 243 w 1000968"/>
                <a:gd name="connsiteY10" fmla="*/ 368790 h 1015426"/>
                <a:gd name="connsiteX0" fmla="*/ 6151 w 1006876"/>
                <a:gd name="connsiteY0" fmla="*/ 368790 h 1015426"/>
                <a:gd name="connsiteX1" fmla="*/ 80096 w 1006876"/>
                <a:gd name="connsiteY1" fmla="*/ 534212 h 1015426"/>
                <a:gd name="connsiteX2" fmla="*/ 194303 w 1006876"/>
                <a:gd name="connsiteY2" fmla="*/ 917105 h 1015426"/>
                <a:gd name="connsiteX3" fmla="*/ 523517 w 1006876"/>
                <a:gd name="connsiteY3" fmla="*/ 1012227 h 1015426"/>
                <a:gd name="connsiteX4" fmla="*/ 736677 w 1006876"/>
                <a:gd name="connsiteY4" fmla="*/ 835877 h 1015426"/>
                <a:gd name="connsiteX5" fmla="*/ 825707 w 1006876"/>
                <a:gd name="connsiteY5" fmla="*/ 610236 h 1015426"/>
                <a:gd name="connsiteX6" fmla="*/ 1006404 w 1006876"/>
                <a:gd name="connsiteY6" fmla="*/ 399614 h 1015426"/>
                <a:gd name="connsiteX7" fmla="*/ 865517 w 1006876"/>
                <a:gd name="connsiteY7" fmla="*/ 174581 h 1015426"/>
                <a:gd name="connsiteX8" fmla="*/ 505917 w 1006876"/>
                <a:gd name="connsiteY8" fmla="*/ 108 h 1015426"/>
                <a:gd name="connsiteX9" fmla="*/ 104183 w 1006876"/>
                <a:gd name="connsiteY9" fmla="*/ 115390 h 1015426"/>
                <a:gd name="connsiteX10" fmla="*/ 6151 w 1006876"/>
                <a:gd name="connsiteY10" fmla="*/ 368790 h 1015426"/>
                <a:gd name="connsiteX0" fmla="*/ 8923 w 984538"/>
                <a:gd name="connsiteY0" fmla="*/ 380738 h 1015426"/>
                <a:gd name="connsiteX1" fmla="*/ 57758 w 984538"/>
                <a:gd name="connsiteY1" fmla="*/ 534212 h 1015426"/>
                <a:gd name="connsiteX2" fmla="*/ 171965 w 984538"/>
                <a:gd name="connsiteY2" fmla="*/ 917105 h 1015426"/>
                <a:gd name="connsiteX3" fmla="*/ 501179 w 984538"/>
                <a:gd name="connsiteY3" fmla="*/ 1012227 h 1015426"/>
                <a:gd name="connsiteX4" fmla="*/ 714339 w 984538"/>
                <a:gd name="connsiteY4" fmla="*/ 835877 h 1015426"/>
                <a:gd name="connsiteX5" fmla="*/ 803369 w 984538"/>
                <a:gd name="connsiteY5" fmla="*/ 610236 h 1015426"/>
                <a:gd name="connsiteX6" fmla="*/ 984066 w 984538"/>
                <a:gd name="connsiteY6" fmla="*/ 399614 h 1015426"/>
                <a:gd name="connsiteX7" fmla="*/ 843179 w 984538"/>
                <a:gd name="connsiteY7" fmla="*/ 174581 h 1015426"/>
                <a:gd name="connsiteX8" fmla="*/ 483579 w 984538"/>
                <a:gd name="connsiteY8" fmla="*/ 108 h 1015426"/>
                <a:gd name="connsiteX9" fmla="*/ 81845 w 984538"/>
                <a:gd name="connsiteY9" fmla="*/ 115390 h 1015426"/>
                <a:gd name="connsiteX10" fmla="*/ 8923 w 984538"/>
                <a:gd name="connsiteY10" fmla="*/ 380738 h 1015426"/>
                <a:gd name="connsiteX0" fmla="*/ 186 w 975801"/>
                <a:gd name="connsiteY0" fmla="*/ 380738 h 1015628"/>
                <a:gd name="connsiteX1" fmla="*/ 55806 w 975801"/>
                <a:gd name="connsiteY1" fmla="*/ 515716 h 1015628"/>
                <a:gd name="connsiteX2" fmla="*/ 163228 w 975801"/>
                <a:gd name="connsiteY2" fmla="*/ 917105 h 1015628"/>
                <a:gd name="connsiteX3" fmla="*/ 492442 w 975801"/>
                <a:gd name="connsiteY3" fmla="*/ 1012227 h 1015628"/>
                <a:gd name="connsiteX4" fmla="*/ 705602 w 975801"/>
                <a:gd name="connsiteY4" fmla="*/ 835877 h 1015628"/>
                <a:gd name="connsiteX5" fmla="*/ 794632 w 975801"/>
                <a:gd name="connsiteY5" fmla="*/ 610236 h 1015628"/>
                <a:gd name="connsiteX6" fmla="*/ 975329 w 975801"/>
                <a:gd name="connsiteY6" fmla="*/ 399614 h 1015628"/>
                <a:gd name="connsiteX7" fmla="*/ 834442 w 975801"/>
                <a:gd name="connsiteY7" fmla="*/ 174581 h 1015628"/>
                <a:gd name="connsiteX8" fmla="*/ 474842 w 975801"/>
                <a:gd name="connsiteY8" fmla="*/ 108 h 1015628"/>
                <a:gd name="connsiteX9" fmla="*/ 73108 w 975801"/>
                <a:gd name="connsiteY9" fmla="*/ 115390 h 1015628"/>
                <a:gd name="connsiteX10" fmla="*/ 186 w 975801"/>
                <a:gd name="connsiteY10" fmla="*/ 380738 h 1015628"/>
                <a:gd name="connsiteX0" fmla="*/ 130 w 992730"/>
                <a:gd name="connsiteY0" fmla="*/ 366198 h 1015628"/>
                <a:gd name="connsiteX1" fmla="*/ 72735 w 992730"/>
                <a:gd name="connsiteY1" fmla="*/ 515716 h 1015628"/>
                <a:gd name="connsiteX2" fmla="*/ 180157 w 992730"/>
                <a:gd name="connsiteY2" fmla="*/ 917105 h 1015628"/>
                <a:gd name="connsiteX3" fmla="*/ 509371 w 992730"/>
                <a:gd name="connsiteY3" fmla="*/ 1012227 h 1015628"/>
                <a:gd name="connsiteX4" fmla="*/ 722531 w 992730"/>
                <a:gd name="connsiteY4" fmla="*/ 835877 h 1015628"/>
                <a:gd name="connsiteX5" fmla="*/ 811561 w 992730"/>
                <a:gd name="connsiteY5" fmla="*/ 610236 h 1015628"/>
                <a:gd name="connsiteX6" fmla="*/ 992258 w 992730"/>
                <a:gd name="connsiteY6" fmla="*/ 399614 h 1015628"/>
                <a:gd name="connsiteX7" fmla="*/ 851371 w 992730"/>
                <a:gd name="connsiteY7" fmla="*/ 174581 h 1015628"/>
                <a:gd name="connsiteX8" fmla="*/ 491771 w 992730"/>
                <a:gd name="connsiteY8" fmla="*/ 108 h 1015628"/>
                <a:gd name="connsiteX9" fmla="*/ 90037 w 992730"/>
                <a:gd name="connsiteY9" fmla="*/ 115390 h 1015628"/>
                <a:gd name="connsiteX10" fmla="*/ 130 w 992730"/>
                <a:gd name="connsiteY10" fmla="*/ 366198 h 1015628"/>
                <a:gd name="connsiteX0" fmla="*/ 255 w 992855"/>
                <a:gd name="connsiteY0" fmla="*/ 366198 h 1015628"/>
                <a:gd name="connsiteX1" fmla="*/ 72860 w 992855"/>
                <a:gd name="connsiteY1" fmla="*/ 515716 h 1015628"/>
                <a:gd name="connsiteX2" fmla="*/ 180282 w 992855"/>
                <a:gd name="connsiteY2" fmla="*/ 917105 h 1015628"/>
                <a:gd name="connsiteX3" fmla="*/ 509496 w 992855"/>
                <a:gd name="connsiteY3" fmla="*/ 1012227 h 1015628"/>
                <a:gd name="connsiteX4" fmla="*/ 722656 w 992855"/>
                <a:gd name="connsiteY4" fmla="*/ 835877 h 1015628"/>
                <a:gd name="connsiteX5" fmla="*/ 811686 w 992855"/>
                <a:gd name="connsiteY5" fmla="*/ 610236 h 1015628"/>
                <a:gd name="connsiteX6" fmla="*/ 992383 w 992855"/>
                <a:gd name="connsiteY6" fmla="*/ 399614 h 1015628"/>
                <a:gd name="connsiteX7" fmla="*/ 851496 w 992855"/>
                <a:gd name="connsiteY7" fmla="*/ 174581 h 1015628"/>
                <a:gd name="connsiteX8" fmla="*/ 491896 w 992855"/>
                <a:gd name="connsiteY8" fmla="*/ 108 h 1015628"/>
                <a:gd name="connsiteX9" fmla="*/ 73307 w 992855"/>
                <a:gd name="connsiteY9" fmla="*/ 124398 h 1015628"/>
                <a:gd name="connsiteX10" fmla="*/ 255 w 992855"/>
                <a:gd name="connsiteY10" fmla="*/ 366198 h 1015628"/>
                <a:gd name="connsiteX0" fmla="*/ 0 w 1054767"/>
                <a:gd name="connsiteY0" fmla="*/ 283584 h 1015628"/>
                <a:gd name="connsiteX1" fmla="*/ 134772 w 1054767"/>
                <a:gd name="connsiteY1" fmla="*/ 515716 h 1015628"/>
                <a:gd name="connsiteX2" fmla="*/ 242194 w 1054767"/>
                <a:gd name="connsiteY2" fmla="*/ 917105 h 1015628"/>
                <a:gd name="connsiteX3" fmla="*/ 571408 w 1054767"/>
                <a:gd name="connsiteY3" fmla="*/ 1012227 h 1015628"/>
                <a:gd name="connsiteX4" fmla="*/ 784568 w 1054767"/>
                <a:gd name="connsiteY4" fmla="*/ 835877 h 1015628"/>
                <a:gd name="connsiteX5" fmla="*/ 873598 w 1054767"/>
                <a:gd name="connsiteY5" fmla="*/ 610236 h 1015628"/>
                <a:gd name="connsiteX6" fmla="*/ 1054295 w 1054767"/>
                <a:gd name="connsiteY6" fmla="*/ 399614 h 1015628"/>
                <a:gd name="connsiteX7" fmla="*/ 913408 w 1054767"/>
                <a:gd name="connsiteY7" fmla="*/ 174581 h 1015628"/>
                <a:gd name="connsiteX8" fmla="*/ 553808 w 1054767"/>
                <a:gd name="connsiteY8" fmla="*/ 108 h 1015628"/>
                <a:gd name="connsiteX9" fmla="*/ 135219 w 1054767"/>
                <a:gd name="connsiteY9" fmla="*/ 124398 h 1015628"/>
                <a:gd name="connsiteX10" fmla="*/ 0 w 1054767"/>
                <a:gd name="connsiteY10" fmla="*/ 283584 h 1015628"/>
                <a:gd name="connsiteX0" fmla="*/ 1067 w 1055834"/>
                <a:gd name="connsiteY0" fmla="*/ 283584 h 1015628"/>
                <a:gd name="connsiteX1" fmla="*/ 135839 w 1055834"/>
                <a:gd name="connsiteY1" fmla="*/ 515716 h 1015628"/>
                <a:gd name="connsiteX2" fmla="*/ 243261 w 1055834"/>
                <a:gd name="connsiteY2" fmla="*/ 917105 h 1015628"/>
                <a:gd name="connsiteX3" fmla="*/ 572475 w 1055834"/>
                <a:gd name="connsiteY3" fmla="*/ 1012227 h 1015628"/>
                <a:gd name="connsiteX4" fmla="*/ 785635 w 1055834"/>
                <a:gd name="connsiteY4" fmla="*/ 835877 h 1015628"/>
                <a:gd name="connsiteX5" fmla="*/ 874665 w 1055834"/>
                <a:gd name="connsiteY5" fmla="*/ 610236 h 1015628"/>
                <a:gd name="connsiteX6" fmla="*/ 1055362 w 1055834"/>
                <a:gd name="connsiteY6" fmla="*/ 399614 h 1015628"/>
                <a:gd name="connsiteX7" fmla="*/ 914475 w 1055834"/>
                <a:gd name="connsiteY7" fmla="*/ 174581 h 1015628"/>
                <a:gd name="connsiteX8" fmla="*/ 554875 w 1055834"/>
                <a:gd name="connsiteY8" fmla="*/ 108 h 1015628"/>
                <a:gd name="connsiteX9" fmla="*/ 102031 w 1055834"/>
                <a:gd name="connsiteY9" fmla="*/ 90621 h 1015628"/>
                <a:gd name="connsiteX10" fmla="*/ 1067 w 1055834"/>
                <a:gd name="connsiteY10" fmla="*/ 283584 h 1015628"/>
                <a:gd name="connsiteX0" fmla="*/ 887 w 1055692"/>
                <a:gd name="connsiteY0" fmla="*/ 301021 h 1033065"/>
                <a:gd name="connsiteX1" fmla="*/ 135659 w 1055692"/>
                <a:gd name="connsiteY1" fmla="*/ 533153 h 1033065"/>
                <a:gd name="connsiteX2" fmla="*/ 243081 w 1055692"/>
                <a:gd name="connsiteY2" fmla="*/ 934542 h 1033065"/>
                <a:gd name="connsiteX3" fmla="*/ 572295 w 1055692"/>
                <a:gd name="connsiteY3" fmla="*/ 1029664 h 1033065"/>
                <a:gd name="connsiteX4" fmla="*/ 785455 w 1055692"/>
                <a:gd name="connsiteY4" fmla="*/ 853314 h 1033065"/>
                <a:gd name="connsiteX5" fmla="*/ 874485 w 1055692"/>
                <a:gd name="connsiteY5" fmla="*/ 627673 h 1033065"/>
                <a:gd name="connsiteX6" fmla="*/ 1055182 w 1055692"/>
                <a:gd name="connsiteY6" fmla="*/ 417051 h 1033065"/>
                <a:gd name="connsiteX7" fmla="*/ 914295 w 1055692"/>
                <a:gd name="connsiteY7" fmla="*/ 192018 h 1033065"/>
                <a:gd name="connsiteX8" fmla="*/ 521816 w 1055692"/>
                <a:gd name="connsiteY8" fmla="*/ 95 h 1033065"/>
                <a:gd name="connsiteX9" fmla="*/ 101851 w 1055692"/>
                <a:gd name="connsiteY9" fmla="*/ 108058 h 1033065"/>
                <a:gd name="connsiteX10" fmla="*/ 887 w 1055692"/>
                <a:gd name="connsiteY10" fmla="*/ 301021 h 1033065"/>
                <a:gd name="connsiteX0" fmla="*/ 887 w 1055692"/>
                <a:gd name="connsiteY0" fmla="*/ 301021 h 1031406"/>
                <a:gd name="connsiteX1" fmla="*/ 135659 w 1055692"/>
                <a:gd name="connsiteY1" fmla="*/ 533153 h 1031406"/>
                <a:gd name="connsiteX2" fmla="*/ 265486 w 1055692"/>
                <a:gd name="connsiteY2" fmla="*/ 918081 h 1031406"/>
                <a:gd name="connsiteX3" fmla="*/ 572295 w 1055692"/>
                <a:gd name="connsiteY3" fmla="*/ 1029664 h 1031406"/>
                <a:gd name="connsiteX4" fmla="*/ 785455 w 1055692"/>
                <a:gd name="connsiteY4" fmla="*/ 853314 h 1031406"/>
                <a:gd name="connsiteX5" fmla="*/ 874485 w 1055692"/>
                <a:gd name="connsiteY5" fmla="*/ 627673 h 1031406"/>
                <a:gd name="connsiteX6" fmla="*/ 1055182 w 1055692"/>
                <a:gd name="connsiteY6" fmla="*/ 417051 h 1031406"/>
                <a:gd name="connsiteX7" fmla="*/ 914295 w 1055692"/>
                <a:gd name="connsiteY7" fmla="*/ 192018 h 1031406"/>
                <a:gd name="connsiteX8" fmla="*/ 521816 w 1055692"/>
                <a:gd name="connsiteY8" fmla="*/ 95 h 1031406"/>
                <a:gd name="connsiteX9" fmla="*/ 101851 w 1055692"/>
                <a:gd name="connsiteY9" fmla="*/ 108058 h 1031406"/>
                <a:gd name="connsiteX10" fmla="*/ 887 w 1055692"/>
                <a:gd name="connsiteY10" fmla="*/ 301021 h 1031406"/>
                <a:gd name="connsiteX0" fmla="*/ 887 w 1055692"/>
                <a:gd name="connsiteY0" fmla="*/ 301021 h 1032512"/>
                <a:gd name="connsiteX1" fmla="*/ 135659 w 1055692"/>
                <a:gd name="connsiteY1" fmla="*/ 533153 h 1032512"/>
                <a:gd name="connsiteX2" fmla="*/ 239842 w 1055692"/>
                <a:gd name="connsiteY2" fmla="*/ 929988 h 1032512"/>
                <a:gd name="connsiteX3" fmla="*/ 572295 w 1055692"/>
                <a:gd name="connsiteY3" fmla="*/ 1029664 h 1032512"/>
                <a:gd name="connsiteX4" fmla="*/ 785455 w 1055692"/>
                <a:gd name="connsiteY4" fmla="*/ 853314 h 1032512"/>
                <a:gd name="connsiteX5" fmla="*/ 874485 w 1055692"/>
                <a:gd name="connsiteY5" fmla="*/ 627673 h 1032512"/>
                <a:gd name="connsiteX6" fmla="*/ 1055182 w 1055692"/>
                <a:gd name="connsiteY6" fmla="*/ 417051 h 1032512"/>
                <a:gd name="connsiteX7" fmla="*/ 914295 w 1055692"/>
                <a:gd name="connsiteY7" fmla="*/ 192018 h 1032512"/>
                <a:gd name="connsiteX8" fmla="*/ 521816 w 1055692"/>
                <a:gd name="connsiteY8" fmla="*/ 95 h 1032512"/>
                <a:gd name="connsiteX9" fmla="*/ 101851 w 1055692"/>
                <a:gd name="connsiteY9" fmla="*/ 108058 h 1032512"/>
                <a:gd name="connsiteX10" fmla="*/ 887 w 1055692"/>
                <a:gd name="connsiteY10" fmla="*/ 301021 h 1032512"/>
                <a:gd name="connsiteX0" fmla="*/ 887 w 1055692"/>
                <a:gd name="connsiteY0" fmla="*/ 301021 h 1000739"/>
                <a:gd name="connsiteX1" fmla="*/ 135659 w 1055692"/>
                <a:gd name="connsiteY1" fmla="*/ 533153 h 1000739"/>
                <a:gd name="connsiteX2" fmla="*/ 239842 w 1055692"/>
                <a:gd name="connsiteY2" fmla="*/ 929988 h 1000739"/>
                <a:gd name="connsiteX3" fmla="*/ 554102 w 1055692"/>
                <a:gd name="connsiteY3" fmla="*/ 994488 h 1000739"/>
                <a:gd name="connsiteX4" fmla="*/ 785455 w 1055692"/>
                <a:gd name="connsiteY4" fmla="*/ 853314 h 1000739"/>
                <a:gd name="connsiteX5" fmla="*/ 874485 w 1055692"/>
                <a:gd name="connsiteY5" fmla="*/ 627673 h 1000739"/>
                <a:gd name="connsiteX6" fmla="*/ 1055182 w 1055692"/>
                <a:gd name="connsiteY6" fmla="*/ 417051 h 1000739"/>
                <a:gd name="connsiteX7" fmla="*/ 914295 w 1055692"/>
                <a:gd name="connsiteY7" fmla="*/ 192018 h 1000739"/>
                <a:gd name="connsiteX8" fmla="*/ 521816 w 1055692"/>
                <a:gd name="connsiteY8" fmla="*/ 95 h 1000739"/>
                <a:gd name="connsiteX9" fmla="*/ 101851 w 1055692"/>
                <a:gd name="connsiteY9" fmla="*/ 108058 h 1000739"/>
                <a:gd name="connsiteX10" fmla="*/ 887 w 1055692"/>
                <a:gd name="connsiteY10" fmla="*/ 301021 h 1000739"/>
                <a:gd name="connsiteX0" fmla="*/ 887 w 1055692"/>
                <a:gd name="connsiteY0" fmla="*/ 301021 h 1000923"/>
                <a:gd name="connsiteX1" fmla="*/ 135659 w 1055692"/>
                <a:gd name="connsiteY1" fmla="*/ 533153 h 1000923"/>
                <a:gd name="connsiteX2" fmla="*/ 239842 w 1055692"/>
                <a:gd name="connsiteY2" fmla="*/ 929988 h 1000923"/>
                <a:gd name="connsiteX3" fmla="*/ 554102 w 1055692"/>
                <a:gd name="connsiteY3" fmla="*/ 994488 h 1000923"/>
                <a:gd name="connsiteX4" fmla="*/ 770014 w 1055692"/>
                <a:gd name="connsiteY4" fmla="*/ 850789 h 1000923"/>
                <a:gd name="connsiteX5" fmla="*/ 874485 w 1055692"/>
                <a:gd name="connsiteY5" fmla="*/ 627673 h 1000923"/>
                <a:gd name="connsiteX6" fmla="*/ 1055182 w 1055692"/>
                <a:gd name="connsiteY6" fmla="*/ 417051 h 1000923"/>
                <a:gd name="connsiteX7" fmla="*/ 914295 w 1055692"/>
                <a:gd name="connsiteY7" fmla="*/ 192018 h 1000923"/>
                <a:gd name="connsiteX8" fmla="*/ 521816 w 1055692"/>
                <a:gd name="connsiteY8" fmla="*/ 95 h 1000923"/>
                <a:gd name="connsiteX9" fmla="*/ 101851 w 1055692"/>
                <a:gd name="connsiteY9" fmla="*/ 108058 h 1000923"/>
                <a:gd name="connsiteX10" fmla="*/ 887 w 1055692"/>
                <a:gd name="connsiteY10" fmla="*/ 301021 h 1000923"/>
                <a:gd name="connsiteX0" fmla="*/ 887 w 1056761"/>
                <a:gd name="connsiteY0" fmla="*/ 301021 h 1000923"/>
                <a:gd name="connsiteX1" fmla="*/ 135659 w 1056761"/>
                <a:gd name="connsiteY1" fmla="*/ 533153 h 1000923"/>
                <a:gd name="connsiteX2" fmla="*/ 239842 w 1056761"/>
                <a:gd name="connsiteY2" fmla="*/ 929988 h 1000923"/>
                <a:gd name="connsiteX3" fmla="*/ 554102 w 1056761"/>
                <a:gd name="connsiteY3" fmla="*/ 994488 h 1000923"/>
                <a:gd name="connsiteX4" fmla="*/ 770014 w 1056761"/>
                <a:gd name="connsiteY4" fmla="*/ 850789 h 1000923"/>
                <a:gd name="connsiteX5" fmla="*/ 838503 w 1056761"/>
                <a:gd name="connsiteY5" fmla="*/ 629842 h 1000923"/>
                <a:gd name="connsiteX6" fmla="*/ 1055182 w 1056761"/>
                <a:gd name="connsiteY6" fmla="*/ 417051 h 1000923"/>
                <a:gd name="connsiteX7" fmla="*/ 914295 w 1056761"/>
                <a:gd name="connsiteY7" fmla="*/ 192018 h 1000923"/>
                <a:gd name="connsiteX8" fmla="*/ 521816 w 1056761"/>
                <a:gd name="connsiteY8" fmla="*/ 95 h 1000923"/>
                <a:gd name="connsiteX9" fmla="*/ 101851 w 1056761"/>
                <a:gd name="connsiteY9" fmla="*/ 108058 h 1000923"/>
                <a:gd name="connsiteX10" fmla="*/ 887 w 1056761"/>
                <a:gd name="connsiteY10" fmla="*/ 301021 h 1000923"/>
                <a:gd name="connsiteX0" fmla="*/ 887 w 1056761"/>
                <a:gd name="connsiteY0" fmla="*/ 301021 h 1000923"/>
                <a:gd name="connsiteX1" fmla="*/ 135659 w 1056761"/>
                <a:gd name="connsiteY1" fmla="*/ 533153 h 1000923"/>
                <a:gd name="connsiteX2" fmla="*/ 239842 w 1056761"/>
                <a:gd name="connsiteY2" fmla="*/ 929988 h 1000923"/>
                <a:gd name="connsiteX3" fmla="*/ 554102 w 1056761"/>
                <a:gd name="connsiteY3" fmla="*/ 994488 h 1000923"/>
                <a:gd name="connsiteX4" fmla="*/ 770014 w 1056761"/>
                <a:gd name="connsiteY4" fmla="*/ 850789 h 1000923"/>
                <a:gd name="connsiteX5" fmla="*/ 838503 w 1056761"/>
                <a:gd name="connsiteY5" fmla="*/ 629842 h 1000923"/>
                <a:gd name="connsiteX6" fmla="*/ 1055182 w 1056761"/>
                <a:gd name="connsiteY6" fmla="*/ 417051 h 1000923"/>
                <a:gd name="connsiteX7" fmla="*/ 914295 w 1056761"/>
                <a:gd name="connsiteY7" fmla="*/ 192018 h 1000923"/>
                <a:gd name="connsiteX8" fmla="*/ 521816 w 1056761"/>
                <a:gd name="connsiteY8" fmla="*/ 95 h 1000923"/>
                <a:gd name="connsiteX9" fmla="*/ 101851 w 1056761"/>
                <a:gd name="connsiteY9" fmla="*/ 108058 h 1000923"/>
                <a:gd name="connsiteX10" fmla="*/ 887 w 1056761"/>
                <a:gd name="connsiteY10" fmla="*/ 301021 h 1000923"/>
                <a:gd name="connsiteX0" fmla="*/ 887 w 1056761"/>
                <a:gd name="connsiteY0" fmla="*/ 301021 h 997774"/>
                <a:gd name="connsiteX1" fmla="*/ 135659 w 1056761"/>
                <a:gd name="connsiteY1" fmla="*/ 533153 h 997774"/>
                <a:gd name="connsiteX2" fmla="*/ 139633 w 1056761"/>
                <a:gd name="connsiteY2" fmla="*/ 693730 h 997774"/>
                <a:gd name="connsiteX3" fmla="*/ 239842 w 1056761"/>
                <a:gd name="connsiteY3" fmla="*/ 929988 h 997774"/>
                <a:gd name="connsiteX4" fmla="*/ 554102 w 1056761"/>
                <a:gd name="connsiteY4" fmla="*/ 994488 h 997774"/>
                <a:gd name="connsiteX5" fmla="*/ 770014 w 1056761"/>
                <a:gd name="connsiteY5" fmla="*/ 850789 h 997774"/>
                <a:gd name="connsiteX6" fmla="*/ 838503 w 1056761"/>
                <a:gd name="connsiteY6" fmla="*/ 629842 h 997774"/>
                <a:gd name="connsiteX7" fmla="*/ 1055182 w 1056761"/>
                <a:gd name="connsiteY7" fmla="*/ 417051 h 997774"/>
                <a:gd name="connsiteX8" fmla="*/ 914295 w 1056761"/>
                <a:gd name="connsiteY8" fmla="*/ 192018 h 997774"/>
                <a:gd name="connsiteX9" fmla="*/ 521816 w 1056761"/>
                <a:gd name="connsiteY9" fmla="*/ 95 h 997774"/>
                <a:gd name="connsiteX10" fmla="*/ 101851 w 1056761"/>
                <a:gd name="connsiteY10" fmla="*/ 108058 h 997774"/>
                <a:gd name="connsiteX11" fmla="*/ 887 w 1056761"/>
                <a:gd name="connsiteY11" fmla="*/ 301021 h 997774"/>
                <a:gd name="connsiteX0" fmla="*/ 406 w 1056280"/>
                <a:gd name="connsiteY0" fmla="*/ 301021 h 997774"/>
                <a:gd name="connsiteX1" fmla="*/ 122221 w 1056280"/>
                <a:gd name="connsiteY1" fmla="*/ 514934 h 997774"/>
                <a:gd name="connsiteX2" fmla="*/ 139152 w 1056280"/>
                <a:gd name="connsiteY2" fmla="*/ 693730 h 997774"/>
                <a:gd name="connsiteX3" fmla="*/ 239361 w 1056280"/>
                <a:gd name="connsiteY3" fmla="*/ 929988 h 997774"/>
                <a:gd name="connsiteX4" fmla="*/ 553621 w 1056280"/>
                <a:gd name="connsiteY4" fmla="*/ 994488 h 997774"/>
                <a:gd name="connsiteX5" fmla="*/ 769533 w 1056280"/>
                <a:gd name="connsiteY5" fmla="*/ 850789 h 997774"/>
                <a:gd name="connsiteX6" fmla="*/ 838022 w 1056280"/>
                <a:gd name="connsiteY6" fmla="*/ 629842 h 997774"/>
                <a:gd name="connsiteX7" fmla="*/ 1054701 w 1056280"/>
                <a:gd name="connsiteY7" fmla="*/ 417051 h 997774"/>
                <a:gd name="connsiteX8" fmla="*/ 913814 w 1056280"/>
                <a:gd name="connsiteY8" fmla="*/ 192018 h 997774"/>
                <a:gd name="connsiteX9" fmla="*/ 521335 w 1056280"/>
                <a:gd name="connsiteY9" fmla="*/ 95 h 997774"/>
                <a:gd name="connsiteX10" fmla="*/ 101370 w 1056280"/>
                <a:gd name="connsiteY10" fmla="*/ 108058 h 997774"/>
                <a:gd name="connsiteX11" fmla="*/ 406 w 1056280"/>
                <a:gd name="connsiteY11" fmla="*/ 301021 h 997774"/>
                <a:gd name="connsiteX0" fmla="*/ 406 w 1056280"/>
                <a:gd name="connsiteY0" fmla="*/ 301021 h 994884"/>
                <a:gd name="connsiteX1" fmla="*/ 122221 w 1056280"/>
                <a:gd name="connsiteY1" fmla="*/ 514934 h 994884"/>
                <a:gd name="connsiteX2" fmla="*/ 139152 w 1056280"/>
                <a:gd name="connsiteY2" fmla="*/ 693730 h 994884"/>
                <a:gd name="connsiteX3" fmla="*/ 254325 w 1056280"/>
                <a:gd name="connsiteY3" fmla="*/ 886833 h 994884"/>
                <a:gd name="connsiteX4" fmla="*/ 553621 w 1056280"/>
                <a:gd name="connsiteY4" fmla="*/ 994488 h 994884"/>
                <a:gd name="connsiteX5" fmla="*/ 769533 w 1056280"/>
                <a:gd name="connsiteY5" fmla="*/ 850789 h 994884"/>
                <a:gd name="connsiteX6" fmla="*/ 838022 w 1056280"/>
                <a:gd name="connsiteY6" fmla="*/ 629842 h 994884"/>
                <a:gd name="connsiteX7" fmla="*/ 1054701 w 1056280"/>
                <a:gd name="connsiteY7" fmla="*/ 417051 h 994884"/>
                <a:gd name="connsiteX8" fmla="*/ 913814 w 1056280"/>
                <a:gd name="connsiteY8" fmla="*/ 192018 h 994884"/>
                <a:gd name="connsiteX9" fmla="*/ 521335 w 1056280"/>
                <a:gd name="connsiteY9" fmla="*/ 95 h 994884"/>
                <a:gd name="connsiteX10" fmla="*/ 101370 w 1056280"/>
                <a:gd name="connsiteY10" fmla="*/ 108058 h 994884"/>
                <a:gd name="connsiteX11" fmla="*/ 406 w 1056280"/>
                <a:gd name="connsiteY11" fmla="*/ 301021 h 994884"/>
                <a:gd name="connsiteX0" fmla="*/ 406 w 1056280"/>
                <a:gd name="connsiteY0" fmla="*/ 301021 h 995124"/>
                <a:gd name="connsiteX1" fmla="*/ 122221 w 1056280"/>
                <a:gd name="connsiteY1" fmla="*/ 514934 h 995124"/>
                <a:gd name="connsiteX2" fmla="*/ 139152 w 1056280"/>
                <a:gd name="connsiteY2" fmla="*/ 693730 h 995124"/>
                <a:gd name="connsiteX3" fmla="*/ 254325 w 1056280"/>
                <a:gd name="connsiteY3" fmla="*/ 886833 h 995124"/>
                <a:gd name="connsiteX4" fmla="*/ 553621 w 1056280"/>
                <a:gd name="connsiteY4" fmla="*/ 994488 h 995124"/>
                <a:gd name="connsiteX5" fmla="*/ 769533 w 1056280"/>
                <a:gd name="connsiteY5" fmla="*/ 850789 h 995124"/>
                <a:gd name="connsiteX6" fmla="*/ 838022 w 1056280"/>
                <a:gd name="connsiteY6" fmla="*/ 629842 h 995124"/>
                <a:gd name="connsiteX7" fmla="*/ 1054701 w 1056280"/>
                <a:gd name="connsiteY7" fmla="*/ 417051 h 995124"/>
                <a:gd name="connsiteX8" fmla="*/ 913814 w 1056280"/>
                <a:gd name="connsiteY8" fmla="*/ 192018 h 995124"/>
                <a:gd name="connsiteX9" fmla="*/ 521335 w 1056280"/>
                <a:gd name="connsiteY9" fmla="*/ 95 h 995124"/>
                <a:gd name="connsiteX10" fmla="*/ 101370 w 1056280"/>
                <a:gd name="connsiteY10" fmla="*/ 108058 h 995124"/>
                <a:gd name="connsiteX11" fmla="*/ 406 w 1056280"/>
                <a:gd name="connsiteY11" fmla="*/ 301021 h 995124"/>
                <a:gd name="connsiteX0" fmla="*/ 121 w 1120839"/>
                <a:gd name="connsiteY0" fmla="*/ 301021 h 995124"/>
                <a:gd name="connsiteX1" fmla="*/ 186780 w 1120839"/>
                <a:gd name="connsiteY1" fmla="*/ 514934 h 995124"/>
                <a:gd name="connsiteX2" fmla="*/ 203711 w 1120839"/>
                <a:gd name="connsiteY2" fmla="*/ 693730 h 995124"/>
                <a:gd name="connsiteX3" fmla="*/ 318884 w 1120839"/>
                <a:gd name="connsiteY3" fmla="*/ 886833 h 995124"/>
                <a:gd name="connsiteX4" fmla="*/ 618180 w 1120839"/>
                <a:gd name="connsiteY4" fmla="*/ 994488 h 995124"/>
                <a:gd name="connsiteX5" fmla="*/ 834092 w 1120839"/>
                <a:gd name="connsiteY5" fmla="*/ 850789 h 995124"/>
                <a:gd name="connsiteX6" fmla="*/ 902581 w 1120839"/>
                <a:gd name="connsiteY6" fmla="*/ 629842 h 995124"/>
                <a:gd name="connsiteX7" fmla="*/ 1119260 w 1120839"/>
                <a:gd name="connsiteY7" fmla="*/ 417051 h 995124"/>
                <a:gd name="connsiteX8" fmla="*/ 978373 w 1120839"/>
                <a:gd name="connsiteY8" fmla="*/ 192018 h 995124"/>
                <a:gd name="connsiteX9" fmla="*/ 585894 w 1120839"/>
                <a:gd name="connsiteY9" fmla="*/ 95 h 995124"/>
                <a:gd name="connsiteX10" fmla="*/ 165929 w 1120839"/>
                <a:gd name="connsiteY10" fmla="*/ 108058 h 995124"/>
                <a:gd name="connsiteX11" fmla="*/ 121 w 1120839"/>
                <a:gd name="connsiteY11" fmla="*/ 301021 h 995124"/>
                <a:gd name="connsiteX0" fmla="*/ 34 w 1120752"/>
                <a:gd name="connsiteY0" fmla="*/ 301021 h 995124"/>
                <a:gd name="connsiteX1" fmla="*/ 151777 w 1120752"/>
                <a:gd name="connsiteY1" fmla="*/ 536511 h 995124"/>
                <a:gd name="connsiteX2" fmla="*/ 203624 w 1120752"/>
                <a:gd name="connsiteY2" fmla="*/ 693730 h 995124"/>
                <a:gd name="connsiteX3" fmla="*/ 318797 w 1120752"/>
                <a:gd name="connsiteY3" fmla="*/ 886833 h 995124"/>
                <a:gd name="connsiteX4" fmla="*/ 618093 w 1120752"/>
                <a:gd name="connsiteY4" fmla="*/ 994488 h 995124"/>
                <a:gd name="connsiteX5" fmla="*/ 834005 w 1120752"/>
                <a:gd name="connsiteY5" fmla="*/ 850789 h 995124"/>
                <a:gd name="connsiteX6" fmla="*/ 902494 w 1120752"/>
                <a:gd name="connsiteY6" fmla="*/ 629842 h 995124"/>
                <a:gd name="connsiteX7" fmla="*/ 1119173 w 1120752"/>
                <a:gd name="connsiteY7" fmla="*/ 417051 h 995124"/>
                <a:gd name="connsiteX8" fmla="*/ 978286 w 1120752"/>
                <a:gd name="connsiteY8" fmla="*/ 192018 h 995124"/>
                <a:gd name="connsiteX9" fmla="*/ 585807 w 1120752"/>
                <a:gd name="connsiteY9" fmla="*/ 95 h 995124"/>
                <a:gd name="connsiteX10" fmla="*/ 165842 w 1120752"/>
                <a:gd name="connsiteY10" fmla="*/ 108058 h 995124"/>
                <a:gd name="connsiteX11" fmla="*/ 34 w 1120752"/>
                <a:gd name="connsiteY11" fmla="*/ 301021 h 995124"/>
                <a:gd name="connsiteX0" fmla="*/ 40 w 1120758"/>
                <a:gd name="connsiteY0" fmla="*/ 301021 h 995124"/>
                <a:gd name="connsiteX1" fmla="*/ 151783 w 1120758"/>
                <a:gd name="connsiteY1" fmla="*/ 536511 h 995124"/>
                <a:gd name="connsiteX2" fmla="*/ 203630 w 1120758"/>
                <a:gd name="connsiteY2" fmla="*/ 693730 h 995124"/>
                <a:gd name="connsiteX3" fmla="*/ 318803 w 1120758"/>
                <a:gd name="connsiteY3" fmla="*/ 886833 h 995124"/>
                <a:gd name="connsiteX4" fmla="*/ 618099 w 1120758"/>
                <a:gd name="connsiteY4" fmla="*/ 994488 h 995124"/>
                <a:gd name="connsiteX5" fmla="*/ 834011 w 1120758"/>
                <a:gd name="connsiteY5" fmla="*/ 850789 h 995124"/>
                <a:gd name="connsiteX6" fmla="*/ 902500 w 1120758"/>
                <a:gd name="connsiteY6" fmla="*/ 629842 h 995124"/>
                <a:gd name="connsiteX7" fmla="*/ 1119179 w 1120758"/>
                <a:gd name="connsiteY7" fmla="*/ 417051 h 995124"/>
                <a:gd name="connsiteX8" fmla="*/ 978292 w 1120758"/>
                <a:gd name="connsiteY8" fmla="*/ 192018 h 995124"/>
                <a:gd name="connsiteX9" fmla="*/ 585813 w 1120758"/>
                <a:gd name="connsiteY9" fmla="*/ 95 h 995124"/>
                <a:gd name="connsiteX10" fmla="*/ 165848 w 1120758"/>
                <a:gd name="connsiteY10" fmla="*/ 108058 h 995124"/>
                <a:gd name="connsiteX11" fmla="*/ 40 w 1120758"/>
                <a:gd name="connsiteY11" fmla="*/ 301021 h 995124"/>
                <a:gd name="connsiteX0" fmla="*/ 40 w 1120758"/>
                <a:gd name="connsiteY0" fmla="*/ 322587 h 1016690"/>
                <a:gd name="connsiteX1" fmla="*/ 151783 w 1120758"/>
                <a:gd name="connsiteY1" fmla="*/ 558077 h 1016690"/>
                <a:gd name="connsiteX2" fmla="*/ 203630 w 1120758"/>
                <a:gd name="connsiteY2" fmla="*/ 715296 h 1016690"/>
                <a:gd name="connsiteX3" fmla="*/ 318803 w 1120758"/>
                <a:gd name="connsiteY3" fmla="*/ 908399 h 1016690"/>
                <a:gd name="connsiteX4" fmla="*/ 618099 w 1120758"/>
                <a:gd name="connsiteY4" fmla="*/ 1016054 h 1016690"/>
                <a:gd name="connsiteX5" fmla="*/ 834011 w 1120758"/>
                <a:gd name="connsiteY5" fmla="*/ 872355 h 1016690"/>
                <a:gd name="connsiteX6" fmla="*/ 902500 w 1120758"/>
                <a:gd name="connsiteY6" fmla="*/ 651408 h 1016690"/>
                <a:gd name="connsiteX7" fmla="*/ 1119179 w 1120758"/>
                <a:gd name="connsiteY7" fmla="*/ 438617 h 1016690"/>
                <a:gd name="connsiteX8" fmla="*/ 978292 w 1120758"/>
                <a:gd name="connsiteY8" fmla="*/ 213584 h 1016690"/>
                <a:gd name="connsiteX9" fmla="*/ 585813 w 1120758"/>
                <a:gd name="connsiteY9" fmla="*/ 84 h 1016690"/>
                <a:gd name="connsiteX10" fmla="*/ 165848 w 1120758"/>
                <a:gd name="connsiteY10" fmla="*/ 129624 h 1016690"/>
                <a:gd name="connsiteX11" fmla="*/ 40 w 1120758"/>
                <a:gd name="connsiteY11" fmla="*/ 322587 h 1016690"/>
                <a:gd name="connsiteX0" fmla="*/ 40 w 1122211"/>
                <a:gd name="connsiteY0" fmla="*/ 322621 h 1016724"/>
                <a:gd name="connsiteX1" fmla="*/ 151783 w 1122211"/>
                <a:gd name="connsiteY1" fmla="*/ 558111 h 1016724"/>
                <a:gd name="connsiteX2" fmla="*/ 203630 w 1122211"/>
                <a:gd name="connsiteY2" fmla="*/ 715330 h 1016724"/>
                <a:gd name="connsiteX3" fmla="*/ 318803 w 1122211"/>
                <a:gd name="connsiteY3" fmla="*/ 908433 h 1016724"/>
                <a:gd name="connsiteX4" fmla="*/ 618099 w 1122211"/>
                <a:gd name="connsiteY4" fmla="*/ 1016088 h 1016724"/>
                <a:gd name="connsiteX5" fmla="*/ 834011 w 1122211"/>
                <a:gd name="connsiteY5" fmla="*/ 872389 h 1016724"/>
                <a:gd name="connsiteX6" fmla="*/ 902500 w 1122211"/>
                <a:gd name="connsiteY6" fmla="*/ 651442 h 1016724"/>
                <a:gd name="connsiteX7" fmla="*/ 1119179 w 1122211"/>
                <a:gd name="connsiteY7" fmla="*/ 438651 h 1016724"/>
                <a:gd name="connsiteX8" fmla="*/ 998244 w 1122211"/>
                <a:gd name="connsiteY8" fmla="*/ 170462 h 1016724"/>
                <a:gd name="connsiteX9" fmla="*/ 585813 w 1122211"/>
                <a:gd name="connsiteY9" fmla="*/ 118 h 1016724"/>
                <a:gd name="connsiteX10" fmla="*/ 165848 w 1122211"/>
                <a:gd name="connsiteY10" fmla="*/ 129658 h 1016724"/>
                <a:gd name="connsiteX11" fmla="*/ 40 w 1122211"/>
                <a:gd name="connsiteY11" fmla="*/ 322621 h 1016724"/>
                <a:gd name="connsiteX0" fmla="*/ 40 w 1121508"/>
                <a:gd name="connsiteY0" fmla="*/ 322621 h 1016724"/>
                <a:gd name="connsiteX1" fmla="*/ 151783 w 1121508"/>
                <a:gd name="connsiteY1" fmla="*/ 558111 h 1016724"/>
                <a:gd name="connsiteX2" fmla="*/ 203630 w 1121508"/>
                <a:gd name="connsiteY2" fmla="*/ 715330 h 1016724"/>
                <a:gd name="connsiteX3" fmla="*/ 318803 w 1121508"/>
                <a:gd name="connsiteY3" fmla="*/ 908433 h 1016724"/>
                <a:gd name="connsiteX4" fmla="*/ 618099 w 1121508"/>
                <a:gd name="connsiteY4" fmla="*/ 1016088 h 1016724"/>
                <a:gd name="connsiteX5" fmla="*/ 834011 w 1121508"/>
                <a:gd name="connsiteY5" fmla="*/ 872389 h 1016724"/>
                <a:gd name="connsiteX6" fmla="*/ 917463 w 1121508"/>
                <a:gd name="connsiteY6" fmla="*/ 651442 h 1016724"/>
                <a:gd name="connsiteX7" fmla="*/ 1119179 w 1121508"/>
                <a:gd name="connsiteY7" fmla="*/ 438651 h 1016724"/>
                <a:gd name="connsiteX8" fmla="*/ 998244 w 1121508"/>
                <a:gd name="connsiteY8" fmla="*/ 170462 h 1016724"/>
                <a:gd name="connsiteX9" fmla="*/ 585813 w 1121508"/>
                <a:gd name="connsiteY9" fmla="*/ 118 h 1016724"/>
                <a:gd name="connsiteX10" fmla="*/ 165848 w 1121508"/>
                <a:gd name="connsiteY10" fmla="*/ 129658 h 1016724"/>
                <a:gd name="connsiteX11" fmla="*/ 40 w 1121508"/>
                <a:gd name="connsiteY11" fmla="*/ 322621 h 1016724"/>
                <a:gd name="connsiteX0" fmla="*/ 40 w 1121508"/>
                <a:gd name="connsiteY0" fmla="*/ 322621 h 1016896"/>
                <a:gd name="connsiteX1" fmla="*/ 151783 w 1121508"/>
                <a:gd name="connsiteY1" fmla="*/ 558111 h 1016896"/>
                <a:gd name="connsiteX2" fmla="*/ 203630 w 1121508"/>
                <a:gd name="connsiteY2" fmla="*/ 715330 h 1016896"/>
                <a:gd name="connsiteX3" fmla="*/ 318803 w 1121508"/>
                <a:gd name="connsiteY3" fmla="*/ 908433 h 1016896"/>
                <a:gd name="connsiteX4" fmla="*/ 618099 w 1121508"/>
                <a:gd name="connsiteY4" fmla="*/ 1016088 h 1016896"/>
                <a:gd name="connsiteX5" fmla="*/ 819046 w 1121508"/>
                <a:gd name="connsiteY5" fmla="*/ 866995 h 1016896"/>
                <a:gd name="connsiteX6" fmla="*/ 917463 w 1121508"/>
                <a:gd name="connsiteY6" fmla="*/ 651442 h 1016896"/>
                <a:gd name="connsiteX7" fmla="*/ 1119179 w 1121508"/>
                <a:gd name="connsiteY7" fmla="*/ 438651 h 1016896"/>
                <a:gd name="connsiteX8" fmla="*/ 998244 w 1121508"/>
                <a:gd name="connsiteY8" fmla="*/ 170462 h 1016896"/>
                <a:gd name="connsiteX9" fmla="*/ 585813 w 1121508"/>
                <a:gd name="connsiteY9" fmla="*/ 118 h 1016896"/>
                <a:gd name="connsiteX10" fmla="*/ 165848 w 1121508"/>
                <a:gd name="connsiteY10" fmla="*/ 129658 h 1016896"/>
                <a:gd name="connsiteX11" fmla="*/ 40 w 1121508"/>
                <a:gd name="connsiteY11" fmla="*/ 322621 h 1016896"/>
                <a:gd name="connsiteX0" fmla="*/ 35 w 1121503"/>
                <a:gd name="connsiteY0" fmla="*/ 322621 h 1016619"/>
                <a:gd name="connsiteX1" fmla="*/ 151778 w 1121503"/>
                <a:gd name="connsiteY1" fmla="*/ 558111 h 1016619"/>
                <a:gd name="connsiteX2" fmla="*/ 208614 w 1121503"/>
                <a:gd name="connsiteY2" fmla="*/ 699146 h 1016619"/>
                <a:gd name="connsiteX3" fmla="*/ 318798 w 1121503"/>
                <a:gd name="connsiteY3" fmla="*/ 908433 h 1016619"/>
                <a:gd name="connsiteX4" fmla="*/ 618094 w 1121503"/>
                <a:gd name="connsiteY4" fmla="*/ 1016088 h 1016619"/>
                <a:gd name="connsiteX5" fmla="*/ 819041 w 1121503"/>
                <a:gd name="connsiteY5" fmla="*/ 866995 h 1016619"/>
                <a:gd name="connsiteX6" fmla="*/ 917458 w 1121503"/>
                <a:gd name="connsiteY6" fmla="*/ 651442 h 1016619"/>
                <a:gd name="connsiteX7" fmla="*/ 1119174 w 1121503"/>
                <a:gd name="connsiteY7" fmla="*/ 438651 h 1016619"/>
                <a:gd name="connsiteX8" fmla="*/ 998239 w 1121503"/>
                <a:gd name="connsiteY8" fmla="*/ 170462 h 1016619"/>
                <a:gd name="connsiteX9" fmla="*/ 585808 w 1121503"/>
                <a:gd name="connsiteY9" fmla="*/ 118 h 1016619"/>
                <a:gd name="connsiteX10" fmla="*/ 165843 w 1121503"/>
                <a:gd name="connsiteY10" fmla="*/ 129658 h 1016619"/>
                <a:gd name="connsiteX11" fmla="*/ 35 w 1121503"/>
                <a:gd name="connsiteY11" fmla="*/ 322621 h 1016619"/>
                <a:gd name="connsiteX0" fmla="*/ 35 w 1121503"/>
                <a:gd name="connsiteY0" fmla="*/ 322621 h 1016619"/>
                <a:gd name="connsiteX1" fmla="*/ 151778 w 1121503"/>
                <a:gd name="connsiteY1" fmla="*/ 558111 h 1016619"/>
                <a:gd name="connsiteX2" fmla="*/ 208614 w 1121503"/>
                <a:gd name="connsiteY2" fmla="*/ 699146 h 1016619"/>
                <a:gd name="connsiteX3" fmla="*/ 318798 w 1121503"/>
                <a:gd name="connsiteY3" fmla="*/ 908433 h 1016619"/>
                <a:gd name="connsiteX4" fmla="*/ 618094 w 1121503"/>
                <a:gd name="connsiteY4" fmla="*/ 1016088 h 1016619"/>
                <a:gd name="connsiteX5" fmla="*/ 819041 w 1121503"/>
                <a:gd name="connsiteY5" fmla="*/ 866995 h 1016619"/>
                <a:gd name="connsiteX6" fmla="*/ 917458 w 1121503"/>
                <a:gd name="connsiteY6" fmla="*/ 651442 h 1016619"/>
                <a:gd name="connsiteX7" fmla="*/ 1119174 w 1121503"/>
                <a:gd name="connsiteY7" fmla="*/ 438651 h 1016619"/>
                <a:gd name="connsiteX8" fmla="*/ 998239 w 1121503"/>
                <a:gd name="connsiteY8" fmla="*/ 170462 h 1016619"/>
                <a:gd name="connsiteX9" fmla="*/ 585808 w 1121503"/>
                <a:gd name="connsiteY9" fmla="*/ 118 h 1016619"/>
                <a:gd name="connsiteX10" fmla="*/ 165843 w 1121503"/>
                <a:gd name="connsiteY10" fmla="*/ 129658 h 1016619"/>
                <a:gd name="connsiteX11" fmla="*/ 35 w 1121503"/>
                <a:gd name="connsiteY11" fmla="*/ 322621 h 1016619"/>
                <a:gd name="connsiteX0" fmla="*/ 35 w 1121503"/>
                <a:gd name="connsiteY0" fmla="*/ 322621 h 1016769"/>
                <a:gd name="connsiteX1" fmla="*/ 151778 w 1121503"/>
                <a:gd name="connsiteY1" fmla="*/ 558111 h 1016769"/>
                <a:gd name="connsiteX2" fmla="*/ 208614 w 1121503"/>
                <a:gd name="connsiteY2" fmla="*/ 699146 h 1016769"/>
                <a:gd name="connsiteX3" fmla="*/ 318798 w 1121503"/>
                <a:gd name="connsiteY3" fmla="*/ 908433 h 1016769"/>
                <a:gd name="connsiteX4" fmla="*/ 618094 w 1121503"/>
                <a:gd name="connsiteY4" fmla="*/ 1016088 h 1016769"/>
                <a:gd name="connsiteX5" fmla="*/ 819041 w 1121503"/>
                <a:gd name="connsiteY5" fmla="*/ 866995 h 1016769"/>
                <a:gd name="connsiteX6" fmla="*/ 917458 w 1121503"/>
                <a:gd name="connsiteY6" fmla="*/ 651442 h 1016769"/>
                <a:gd name="connsiteX7" fmla="*/ 1119174 w 1121503"/>
                <a:gd name="connsiteY7" fmla="*/ 438651 h 1016769"/>
                <a:gd name="connsiteX8" fmla="*/ 998239 w 1121503"/>
                <a:gd name="connsiteY8" fmla="*/ 170462 h 1016769"/>
                <a:gd name="connsiteX9" fmla="*/ 585808 w 1121503"/>
                <a:gd name="connsiteY9" fmla="*/ 118 h 1016769"/>
                <a:gd name="connsiteX10" fmla="*/ 165843 w 1121503"/>
                <a:gd name="connsiteY10" fmla="*/ 129658 h 1016769"/>
                <a:gd name="connsiteX11" fmla="*/ 35 w 1121503"/>
                <a:gd name="connsiteY11" fmla="*/ 322621 h 1016769"/>
                <a:gd name="connsiteX0" fmla="*/ 19 w 1121487"/>
                <a:gd name="connsiteY0" fmla="*/ 322621 h 1016769"/>
                <a:gd name="connsiteX1" fmla="*/ 155342 w 1121487"/>
                <a:gd name="connsiteY1" fmla="*/ 565854 h 1016769"/>
                <a:gd name="connsiteX2" fmla="*/ 208598 w 1121487"/>
                <a:gd name="connsiteY2" fmla="*/ 699146 h 1016769"/>
                <a:gd name="connsiteX3" fmla="*/ 318782 w 1121487"/>
                <a:gd name="connsiteY3" fmla="*/ 908433 h 1016769"/>
                <a:gd name="connsiteX4" fmla="*/ 618078 w 1121487"/>
                <a:gd name="connsiteY4" fmla="*/ 1016088 h 1016769"/>
                <a:gd name="connsiteX5" fmla="*/ 819025 w 1121487"/>
                <a:gd name="connsiteY5" fmla="*/ 866995 h 1016769"/>
                <a:gd name="connsiteX6" fmla="*/ 917442 w 1121487"/>
                <a:gd name="connsiteY6" fmla="*/ 651442 h 1016769"/>
                <a:gd name="connsiteX7" fmla="*/ 1119158 w 1121487"/>
                <a:gd name="connsiteY7" fmla="*/ 438651 h 1016769"/>
                <a:gd name="connsiteX8" fmla="*/ 998223 w 1121487"/>
                <a:gd name="connsiteY8" fmla="*/ 170462 h 1016769"/>
                <a:gd name="connsiteX9" fmla="*/ 585792 w 1121487"/>
                <a:gd name="connsiteY9" fmla="*/ 118 h 1016769"/>
                <a:gd name="connsiteX10" fmla="*/ 165827 w 1121487"/>
                <a:gd name="connsiteY10" fmla="*/ 129658 h 1016769"/>
                <a:gd name="connsiteX11" fmla="*/ 19 w 1121487"/>
                <a:gd name="connsiteY11" fmla="*/ 322621 h 1016769"/>
                <a:gd name="connsiteX0" fmla="*/ 19 w 1121487"/>
                <a:gd name="connsiteY0" fmla="*/ 322621 h 1001258"/>
                <a:gd name="connsiteX1" fmla="*/ 155342 w 1121487"/>
                <a:gd name="connsiteY1" fmla="*/ 565854 h 1001258"/>
                <a:gd name="connsiteX2" fmla="*/ 208598 w 1121487"/>
                <a:gd name="connsiteY2" fmla="*/ 699146 h 1001258"/>
                <a:gd name="connsiteX3" fmla="*/ 318782 w 1121487"/>
                <a:gd name="connsiteY3" fmla="*/ 908433 h 1001258"/>
                <a:gd name="connsiteX4" fmla="*/ 618078 w 1121487"/>
                <a:gd name="connsiteY4" fmla="*/ 1000603 h 1001258"/>
                <a:gd name="connsiteX5" fmla="*/ 819025 w 1121487"/>
                <a:gd name="connsiteY5" fmla="*/ 866995 h 1001258"/>
                <a:gd name="connsiteX6" fmla="*/ 917442 w 1121487"/>
                <a:gd name="connsiteY6" fmla="*/ 651442 h 1001258"/>
                <a:gd name="connsiteX7" fmla="*/ 1119158 w 1121487"/>
                <a:gd name="connsiteY7" fmla="*/ 438651 h 1001258"/>
                <a:gd name="connsiteX8" fmla="*/ 998223 w 1121487"/>
                <a:gd name="connsiteY8" fmla="*/ 170462 h 1001258"/>
                <a:gd name="connsiteX9" fmla="*/ 585792 w 1121487"/>
                <a:gd name="connsiteY9" fmla="*/ 118 h 1001258"/>
                <a:gd name="connsiteX10" fmla="*/ 165827 w 1121487"/>
                <a:gd name="connsiteY10" fmla="*/ 129658 h 1001258"/>
                <a:gd name="connsiteX11" fmla="*/ 19 w 1121487"/>
                <a:gd name="connsiteY11" fmla="*/ 322621 h 1001258"/>
                <a:gd name="connsiteX0" fmla="*/ 18 w 1125065"/>
                <a:gd name="connsiteY0" fmla="*/ 357462 h 1001258"/>
                <a:gd name="connsiteX1" fmla="*/ 158920 w 1125065"/>
                <a:gd name="connsiteY1" fmla="*/ 565854 h 1001258"/>
                <a:gd name="connsiteX2" fmla="*/ 212176 w 1125065"/>
                <a:gd name="connsiteY2" fmla="*/ 699146 h 1001258"/>
                <a:gd name="connsiteX3" fmla="*/ 322360 w 1125065"/>
                <a:gd name="connsiteY3" fmla="*/ 908433 h 1001258"/>
                <a:gd name="connsiteX4" fmla="*/ 621656 w 1125065"/>
                <a:gd name="connsiteY4" fmla="*/ 1000603 h 1001258"/>
                <a:gd name="connsiteX5" fmla="*/ 822603 w 1125065"/>
                <a:gd name="connsiteY5" fmla="*/ 866995 h 1001258"/>
                <a:gd name="connsiteX6" fmla="*/ 921020 w 1125065"/>
                <a:gd name="connsiteY6" fmla="*/ 651442 h 1001258"/>
                <a:gd name="connsiteX7" fmla="*/ 1122736 w 1125065"/>
                <a:gd name="connsiteY7" fmla="*/ 438651 h 1001258"/>
                <a:gd name="connsiteX8" fmla="*/ 1001801 w 1125065"/>
                <a:gd name="connsiteY8" fmla="*/ 170462 h 1001258"/>
                <a:gd name="connsiteX9" fmla="*/ 589370 w 1125065"/>
                <a:gd name="connsiteY9" fmla="*/ 118 h 1001258"/>
                <a:gd name="connsiteX10" fmla="*/ 169405 w 1125065"/>
                <a:gd name="connsiteY10" fmla="*/ 129658 h 1001258"/>
                <a:gd name="connsiteX11" fmla="*/ 18 w 1125065"/>
                <a:gd name="connsiteY11" fmla="*/ 357462 h 1001258"/>
                <a:gd name="connsiteX0" fmla="*/ 18 w 1125065"/>
                <a:gd name="connsiteY0" fmla="*/ 357461 h 1001257"/>
                <a:gd name="connsiteX1" fmla="*/ 158920 w 1125065"/>
                <a:gd name="connsiteY1" fmla="*/ 565853 h 1001257"/>
                <a:gd name="connsiteX2" fmla="*/ 212176 w 1125065"/>
                <a:gd name="connsiteY2" fmla="*/ 699145 h 1001257"/>
                <a:gd name="connsiteX3" fmla="*/ 322360 w 1125065"/>
                <a:gd name="connsiteY3" fmla="*/ 908432 h 1001257"/>
                <a:gd name="connsiteX4" fmla="*/ 621656 w 1125065"/>
                <a:gd name="connsiteY4" fmla="*/ 1000602 h 1001257"/>
                <a:gd name="connsiteX5" fmla="*/ 822603 w 1125065"/>
                <a:gd name="connsiteY5" fmla="*/ 866994 h 1001257"/>
                <a:gd name="connsiteX6" fmla="*/ 921020 w 1125065"/>
                <a:gd name="connsiteY6" fmla="*/ 651441 h 1001257"/>
                <a:gd name="connsiteX7" fmla="*/ 1122736 w 1125065"/>
                <a:gd name="connsiteY7" fmla="*/ 423164 h 1001257"/>
                <a:gd name="connsiteX8" fmla="*/ 1001801 w 1125065"/>
                <a:gd name="connsiteY8" fmla="*/ 170461 h 1001257"/>
                <a:gd name="connsiteX9" fmla="*/ 589370 w 1125065"/>
                <a:gd name="connsiteY9" fmla="*/ 117 h 1001257"/>
                <a:gd name="connsiteX10" fmla="*/ 169405 w 1125065"/>
                <a:gd name="connsiteY10" fmla="*/ 129657 h 1001257"/>
                <a:gd name="connsiteX11" fmla="*/ 18 w 1125065"/>
                <a:gd name="connsiteY11" fmla="*/ 357461 h 1001257"/>
                <a:gd name="connsiteX0" fmla="*/ 18 w 1125065"/>
                <a:gd name="connsiteY0" fmla="*/ 357458 h 1001254"/>
                <a:gd name="connsiteX1" fmla="*/ 158920 w 1125065"/>
                <a:gd name="connsiteY1" fmla="*/ 565850 h 1001254"/>
                <a:gd name="connsiteX2" fmla="*/ 212176 w 1125065"/>
                <a:gd name="connsiteY2" fmla="*/ 699142 h 1001254"/>
                <a:gd name="connsiteX3" fmla="*/ 322360 w 1125065"/>
                <a:gd name="connsiteY3" fmla="*/ 908429 h 1001254"/>
                <a:gd name="connsiteX4" fmla="*/ 621656 w 1125065"/>
                <a:gd name="connsiteY4" fmla="*/ 1000599 h 1001254"/>
                <a:gd name="connsiteX5" fmla="*/ 822603 w 1125065"/>
                <a:gd name="connsiteY5" fmla="*/ 866991 h 1001254"/>
                <a:gd name="connsiteX6" fmla="*/ 921020 w 1125065"/>
                <a:gd name="connsiteY6" fmla="*/ 651438 h 1001254"/>
                <a:gd name="connsiteX7" fmla="*/ 1122736 w 1125065"/>
                <a:gd name="connsiteY7" fmla="*/ 407677 h 1001254"/>
                <a:gd name="connsiteX8" fmla="*/ 1001801 w 1125065"/>
                <a:gd name="connsiteY8" fmla="*/ 170458 h 1001254"/>
                <a:gd name="connsiteX9" fmla="*/ 589370 w 1125065"/>
                <a:gd name="connsiteY9" fmla="*/ 114 h 1001254"/>
                <a:gd name="connsiteX10" fmla="*/ 169405 w 1125065"/>
                <a:gd name="connsiteY10" fmla="*/ 129654 h 1001254"/>
                <a:gd name="connsiteX11" fmla="*/ 18 w 1125065"/>
                <a:gd name="connsiteY11" fmla="*/ 357458 h 1001254"/>
                <a:gd name="connsiteX0" fmla="*/ 18 w 1125065"/>
                <a:gd name="connsiteY0" fmla="*/ 357458 h 1001112"/>
                <a:gd name="connsiteX1" fmla="*/ 158920 w 1125065"/>
                <a:gd name="connsiteY1" fmla="*/ 565850 h 1001112"/>
                <a:gd name="connsiteX2" fmla="*/ 212176 w 1125065"/>
                <a:gd name="connsiteY2" fmla="*/ 699142 h 1001112"/>
                <a:gd name="connsiteX3" fmla="*/ 340256 w 1125065"/>
                <a:gd name="connsiteY3" fmla="*/ 904558 h 1001112"/>
                <a:gd name="connsiteX4" fmla="*/ 621656 w 1125065"/>
                <a:gd name="connsiteY4" fmla="*/ 1000599 h 1001112"/>
                <a:gd name="connsiteX5" fmla="*/ 822603 w 1125065"/>
                <a:gd name="connsiteY5" fmla="*/ 866991 h 1001112"/>
                <a:gd name="connsiteX6" fmla="*/ 921020 w 1125065"/>
                <a:gd name="connsiteY6" fmla="*/ 651438 h 1001112"/>
                <a:gd name="connsiteX7" fmla="*/ 1122736 w 1125065"/>
                <a:gd name="connsiteY7" fmla="*/ 407677 h 1001112"/>
                <a:gd name="connsiteX8" fmla="*/ 1001801 w 1125065"/>
                <a:gd name="connsiteY8" fmla="*/ 170458 h 1001112"/>
                <a:gd name="connsiteX9" fmla="*/ 589370 w 1125065"/>
                <a:gd name="connsiteY9" fmla="*/ 114 h 1001112"/>
                <a:gd name="connsiteX10" fmla="*/ 169405 w 1125065"/>
                <a:gd name="connsiteY10" fmla="*/ 129654 h 1001112"/>
                <a:gd name="connsiteX11" fmla="*/ 18 w 1125065"/>
                <a:gd name="connsiteY11" fmla="*/ 357458 h 1001112"/>
                <a:gd name="connsiteX0" fmla="*/ 18 w 1125065"/>
                <a:gd name="connsiteY0" fmla="*/ 357458 h 1001107"/>
                <a:gd name="connsiteX1" fmla="*/ 158920 w 1125065"/>
                <a:gd name="connsiteY1" fmla="*/ 565850 h 1001107"/>
                <a:gd name="connsiteX2" fmla="*/ 230072 w 1125065"/>
                <a:gd name="connsiteY2" fmla="*/ 703013 h 1001107"/>
                <a:gd name="connsiteX3" fmla="*/ 340256 w 1125065"/>
                <a:gd name="connsiteY3" fmla="*/ 904558 h 1001107"/>
                <a:gd name="connsiteX4" fmla="*/ 621656 w 1125065"/>
                <a:gd name="connsiteY4" fmla="*/ 1000599 h 1001107"/>
                <a:gd name="connsiteX5" fmla="*/ 822603 w 1125065"/>
                <a:gd name="connsiteY5" fmla="*/ 866991 h 1001107"/>
                <a:gd name="connsiteX6" fmla="*/ 921020 w 1125065"/>
                <a:gd name="connsiteY6" fmla="*/ 651438 h 1001107"/>
                <a:gd name="connsiteX7" fmla="*/ 1122736 w 1125065"/>
                <a:gd name="connsiteY7" fmla="*/ 407677 h 1001107"/>
                <a:gd name="connsiteX8" fmla="*/ 1001801 w 1125065"/>
                <a:gd name="connsiteY8" fmla="*/ 170458 h 1001107"/>
                <a:gd name="connsiteX9" fmla="*/ 589370 w 1125065"/>
                <a:gd name="connsiteY9" fmla="*/ 114 h 1001107"/>
                <a:gd name="connsiteX10" fmla="*/ 169405 w 1125065"/>
                <a:gd name="connsiteY10" fmla="*/ 129654 h 1001107"/>
                <a:gd name="connsiteX11" fmla="*/ 18 w 1125065"/>
                <a:gd name="connsiteY11" fmla="*/ 357458 h 1001107"/>
                <a:gd name="connsiteX0" fmla="*/ 18 w 1125065"/>
                <a:gd name="connsiteY0" fmla="*/ 357458 h 1001107"/>
                <a:gd name="connsiteX1" fmla="*/ 158920 w 1125065"/>
                <a:gd name="connsiteY1" fmla="*/ 565850 h 1001107"/>
                <a:gd name="connsiteX2" fmla="*/ 230072 w 1125065"/>
                <a:gd name="connsiteY2" fmla="*/ 703013 h 1001107"/>
                <a:gd name="connsiteX3" fmla="*/ 340256 w 1125065"/>
                <a:gd name="connsiteY3" fmla="*/ 904558 h 1001107"/>
                <a:gd name="connsiteX4" fmla="*/ 621656 w 1125065"/>
                <a:gd name="connsiteY4" fmla="*/ 1000599 h 1001107"/>
                <a:gd name="connsiteX5" fmla="*/ 822603 w 1125065"/>
                <a:gd name="connsiteY5" fmla="*/ 866991 h 1001107"/>
                <a:gd name="connsiteX6" fmla="*/ 921020 w 1125065"/>
                <a:gd name="connsiteY6" fmla="*/ 651438 h 1001107"/>
                <a:gd name="connsiteX7" fmla="*/ 1122736 w 1125065"/>
                <a:gd name="connsiteY7" fmla="*/ 407677 h 1001107"/>
                <a:gd name="connsiteX8" fmla="*/ 1001801 w 1125065"/>
                <a:gd name="connsiteY8" fmla="*/ 170458 h 1001107"/>
                <a:gd name="connsiteX9" fmla="*/ 589370 w 1125065"/>
                <a:gd name="connsiteY9" fmla="*/ 114 h 1001107"/>
                <a:gd name="connsiteX10" fmla="*/ 169405 w 1125065"/>
                <a:gd name="connsiteY10" fmla="*/ 129654 h 1001107"/>
                <a:gd name="connsiteX11" fmla="*/ 18 w 1125065"/>
                <a:gd name="connsiteY11" fmla="*/ 357458 h 100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5065" h="1001107">
                  <a:moveTo>
                    <a:pt x="18" y="357458"/>
                  </a:moveTo>
                  <a:cubicBezTo>
                    <a:pt x="-1730" y="430157"/>
                    <a:pt x="120578" y="508258"/>
                    <a:pt x="158920" y="565850"/>
                  </a:cubicBezTo>
                  <a:cubicBezTo>
                    <a:pt x="197262" y="623442"/>
                    <a:pt x="221325" y="638820"/>
                    <a:pt x="230072" y="703013"/>
                  </a:cubicBezTo>
                  <a:cubicBezTo>
                    <a:pt x="238819" y="767206"/>
                    <a:pt x="274992" y="854960"/>
                    <a:pt x="340256" y="904558"/>
                  </a:cubicBezTo>
                  <a:cubicBezTo>
                    <a:pt x="405520" y="954156"/>
                    <a:pt x="541265" y="1006860"/>
                    <a:pt x="621656" y="1000599"/>
                  </a:cubicBezTo>
                  <a:cubicBezTo>
                    <a:pt x="702047" y="994338"/>
                    <a:pt x="772709" y="925185"/>
                    <a:pt x="822603" y="866991"/>
                  </a:cubicBezTo>
                  <a:cubicBezTo>
                    <a:pt x="872497" y="808798"/>
                    <a:pt x="870998" y="727990"/>
                    <a:pt x="921020" y="651438"/>
                  </a:cubicBezTo>
                  <a:cubicBezTo>
                    <a:pt x="971042" y="574886"/>
                    <a:pt x="1109273" y="487840"/>
                    <a:pt x="1122736" y="407677"/>
                  </a:cubicBezTo>
                  <a:cubicBezTo>
                    <a:pt x="1136199" y="327514"/>
                    <a:pt x="1090695" y="238385"/>
                    <a:pt x="1001801" y="170458"/>
                  </a:cubicBezTo>
                  <a:cubicBezTo>
                    <a:pt x="912907" y="102531"/>
                    <a:pt x="729118" y="-3957"/>
                    <a:pt x="589370" y="114"/>
                  </a:cubicBezTo>
                  <a:cubicBezTo>
                    <a:pt x="449622" y="4185"/>
                    <a:pt x="267630" y="70097"/>
                    <a:pt x="169405" y="129654"/>
                  </a:cubicBezTo>
                  <a:cubicBezTo>
                    <a:pt x="71180" y="189211"/>
                    <a:pt x="1766" y="284759"/>
                    <a:pt x="18" y="357458"/>
                  </a:cubicBezTo>
                  <a:close/>
                </a:path>
              </a:pathLst>
            </a:cu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35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5616624" cy="4784400"/>
          </a:xfrm>
        </p:spPr>
        <p:txBody>
          <a:bodyPr>
            <a:normAutofit/>
          </a:bodyPr>
          <a:lstStyle/>
          <a:p>
            <a:r>
              <a:rPr lang="en-US" dirty="0"/>
              <a:t>Evolve the </a:t>
            </a:r>
            <a:r>
              <a:rPr lang="en-US" dirty="0">
                <a:solidFill>
                  <a:schemeClr val="accent1"/>
                </a:solidFill>
              </a:rPr>
              <a:t>EGI </a:t>
            </a:r>
            <a:r>
              <a:rPr lang="en-US" dirty="0" smtClean="0">
                <a:solidFill>
                  <a:schemeClr val="accent1"/>
                </a:solidFill>
              </a:rPr>
              <a:t>services</a:t>
            </a:r>
          </a:p>
          <a:p>
            <a:pPr lvl="1"/>
            <a:r>
              <a:rPr lang="en-US" dirty="0" smtClean="0"/>
              <a:t>Capabilities</a:t>
            </a:r>
          </a:p>
          <a:p>
            <a:pPr lvl="1"/>
            <a:r>
              <a:rPr lang="en-US" dirty="0" smtClean="0"/>
              <a:t>Business model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policies for different target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Provide services for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and medium size </a:t>
            </a:r>
            <a:r>
              <a:rPr lang="en-US" dirty="0" smtClean="0"/>
              <a:t>RIs,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distributed research projects and communities and single users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e</a:t>
            </a:r>
            <a:r>
              <a:rPr lang="en-US" dirty="0" smtClean="0"/>
              <a:t>ducation</a:t>
            </a:r>
            <a:r>
              <a:rPr lang="en-US" dirty="0"/>
              <a:t>, </a:t>
            </a:r>
            <a:r>
              <a:rPr lang="en-US" dirty="0" smtClean="0"/>
              <a:t>industry/SMEs</a:t>
            </a:r>
            <a:endParaRPr lang="en-US" dirty="0"/>
          </a:p>
        </p:txBody>
      </p:sp>
      <p:pic>
        <p:nvPicPr>
          <p:cNvPr id="5" name="Picture 4" descr="EGIServiceCatalogue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858989" cy="273097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79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Offer and expand an e-Infrastructure Commons solution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GB" sz="2400" dirty="0"/>
              <a:t>Develop </a:t>
            </a:r>
            <a:r>
              <a:rPr lang="en-GB" sz="2400" dirty="0" smtClean="0"/>
              <a:t>existing and new federating services</a:t>
            </a:r>
          </a:p>
          <a:p>
            <a:r>
              <a:rPr lang="en-US" sz="2400" dirty="0" smtClean="0"/>
              <a:t>Core </a:t>
            </a:r>
            <a:r>
              <a:rPr lang="en-US" sz="2400" dirty="0"/>
              <a:t>infrastructure platform and Collaboration </a:t>
            </a:r>
            <a:r>
              <a:rPr lang="en-US" sz="2400" dirty="0" smtClean="0"/>
              <a:t>platform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2086733"/>
              </p:ext>
            </p:extLst>
          </p:nvPr>
        </p:nvGraphicFramePr>
        <p:xfrm>
          <a:off x="5580112" y="1124744"/>
          <a:ext cx="28803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creen Shot 2016-04-18 at 19.57.4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57045"/>
            <a:ext cx="4021832" cy="2380267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0800000">
            <a:off x="3419873" y="5517231"/>
            <a:ext cx="2160239" cy="432048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0800000">
            <a:off x="3419872" y="5085184"/>
            <a:ext cx="1440160" cy="432048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56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Introduction to EGI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Introduction to EGI-</a:t>
            </a:r>
            <a:r>
              <a:rPr lang="en-GB" dirty="0" smtClean="0">
                <a:solidFill>
                  <a:schemeClr val="accent1"/>
                </a:solidFill>
              </a:rPr>
              <a:t>Engage</a:t>
            </a:r>
          </a:p>
          <a:p>
            <a:r>
              <a:rPr lang="en-GB" dirty="0">
                <a:solidFill>
                  <a:schemeClr val="accent1"/>
                </a:solidFill>
              </a:rPr>
              <a:t>Answer to PY1 review </a:t>
            </a:r>
            <a:r>
              <a:rPr lang="en-GB" dirty="0" smtClean="0">
                <a:solidFill>
                  <a:schemeClr val="accent1"/>
                </a:solidFill>
              </a:rPr>
              <a:t>recommendations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Key Exploitable </a:t>
            </a:r>
            <a:r>
              <a:rPr lang="en-GB" dirty="0" smtClean="0">
                <a:solidFill>
                  <a:schemeClr val="accent1"/>
                </a:solidFill>
              </a:rPr>
              <a:t>Results and methodology</a:t>
            </a:r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3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F81BD"/>
                </a:solidFill>
              </a:rPr>
              <a:t>Prototype an open data platform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and contribute to the implementation of the European Big Data </a:t>
            </a:r>
            <a:r>
              <a:rPr lang="en-US" dirty="0" smtClean="0">
                <a:solidFill>
                  <a:schemeClr val="accent1"/>
                </a:solidFill>
              </a:rPr>
              <a:t>Value</a:t>
            </a:r>
          </a:p>
          <a:p>
            <a:r>
              <a:rPr lang="en-GB" sz="2400" dirty="0"/>
              <a:t>Extend the capabilities of existing EGI platforms (cloud and HTC) </a:t>
            </a:r>
          </a:p>
          <a:p>
            <a:r>
              <a:rPr lang="en-GB" sz="2400" dirty="0"/>
              <a:t>Develop new platforms</a:t>
            </a:r>
          </a:p>
          <a:p>
            <a:pPr lvl="1"/>
            <a:r>
              <a:rPr lang="en-GB" sz="2100" dirty="0"/>
              <a:t>Open data platform</a:t>
            </a:r>
          </a:p>
          <a:p>
            <a:pPr lvl="1"/>
            <a:r>
              <a:rPr lang="en-GB" sz="2100" dirty="0"/>
              <a:t>Accelerated computing </a:t>
            </a:r>
            <a:r>
              <a:rPr lang="en-GB" sz="2100" dirty="0" smtClean="0"/>
              <a:t>platform</a:t>
            </a:r>
            <a:endParaRPr lang="en-US" sz="21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0150865"/>
              </p:ext>
            </p:extLst>
          </p:nvPr>
        </p:nvGraphicFramePr>
        <p:xfrm>
          <a:off x="5652120" y="1124744"/>
          <a:ext cx="28803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creen Shot 2016-04-18 at 20.06.5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20" y="4002460"/>
            <a:ext cx="4329120" cy="2522883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0800000">
            <a:off x="4139952" y="5157192"/>
            <a:ext cx="2088232" cy="432048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97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5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5400600" cy="4784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Promote the </a:t>
            </a:r>
            <a:r>
              <a:rPr lang="en-GB" sz="2400" dirty="0">
                <a:solidFill>
                  <a:srgbClr val="4F81BD"/>
                </a:solidFill>
              </a:rPr>
              <a:t>adoption</a:t>
            </a:r>
            <a:r>
              <a:rPr lang="en-GB" sz="2400" dirty="0"/>
              <a:t> of the current EGI services and extend them with </a:t>
            </a:r>
            <a:r>
              <a:rPr lang="en-GB" sz="2400" dirty="0">
                <a:solidFill>
                  <a:srgbClr val="4F81BD"/>
                </a:solidFill>
              </a:rPr>
              <a:t>new capabilities through user co-development</a:t>
            </a:r>
            <a:r>
              <a:rPr lang="en-US" sz="2400" dirty="0">
                <a:solidFill>
                  <a:srgbClr val="4F81BD"/>
                </a:solidFill>
              </a:rPr>
              <a:t> </a:t>
            </a:r>
            <a:endParaRPr lang="en-US" sz="2400" dirty="0" smtClean="0">
              <a:solidFill>
                <a:srgbClr val="4F81BD"/>
              </a:solidFill>
            </a:endParaRPr>
          </a:p>
          <a:p>
            <a:pPr lvl="1"/>
            <a:r>
              <a:rPr lang="en-GB" sz="2000" dirty="0">
                <a:solidFill>
                  <a:srgbClr val="4F81BD"/>
                </a:solidFill>
              </a:rPr>
              <a:t>Requirement gathering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4F81BD"/>
                </a:solidFill>
              </a:rPr>
              <a:t>co-design, co-development and integration</a:t>
            </a:r>
            <a:r>
              <a:rPr lang="en-GB" sz="2000" dirty="0"/>
              <a:t>, training and technical user support</a:t>
            </a:r>
          </a:p>
          <a:p>
            <a:pPr lvl="1"/>
            <a:r>
              <a:rPr lang="en-GB" sz="2000" dirty="0"/>
              <a:t>Provide </a:t>
            </a:r>
            <a:r>
              <a:rPr lang="en-GB" sz="2000" dirty="0">
                <a:solidFill>
                  <a:srgbClr val="4F81BD"/>
                </a:solidFill>
              </a:rPr>
              <a:t>new platforms</a:t>
            </a:r>
            <a:r>
              <a:rPr lang="en-GB" sz="2000" dirty="0"/>
              <a:t> compatible with the EGI Core Infrastructure Platform and drives its evolution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 Applications on demand and thematic service</a:t>
            </a:r>
            <a:endParaRPr lang="en-US" sz="2000" dirty="0"/>
          </a:p>
          <a:p>
            <a:pPr lvl="1"/>
            <a:r>
              <a:rPr lang="en-GB" sz="2000" dirty="0"/>
              <a:t>Co-design through a network of </a:t>
            </a:r>
            <a:r>
              <a:rPr lang="en-GB" sz="2000" dirty="0">
                <a:solidFill>
                  <a:srgbClr val="4F81BD"/>
                </a:solidFill>
              </a:rPr>
              <a:t>Competence </a:t>
            </a:r>
            <a:r>
              <a:rPr lang="en-GB" sz="2000" dirty="0" smtClean="0">
                <a:solidFill>
                  <a:srgbClr val="4F81BD"/>
                </a:solidFill>
              </a:rPr>
              <a:t>Centres</a:t>
            </a:r>
            <a:endParaRPr lang="en-GB" sz="2000" dirty="0">
              <a:solidFill>
                <a:srgbClr val="4F81BD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1081962"/>
              </p:ext>
            </p:extLst>
          </p:nvPr>
        </p:nvGraphicFramePr>
        <p:xfrm>
          <a:off x="5832036" y="1982614"/>
          <a:ext cx="28803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37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 5 </a:t>
            </a:r>
            <a:r>
              <a:rPr lang="en-US" dirty="0" smtClean="0"/>
              <a:t>(2</a:t>
            </a:r>
            <a:r>
              <a:rPr lang="en-US" dirty="0"/>
              <a:t>/</a:t>
            </a:r>
            <a:r>
              <a:rPr lang="en-US" dirty="0" smtClean="0"/>
              <a:t>2)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0553547"/>
              </p:ext>
            </p:extLst>
          </p:nvPr>
        </p:nvGraphicFramePr>
        <p:xfrm>
          <a:off x="539552" y="980728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creen Shot 2015-02-26 at 09.30.1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57192"/>
            <a:ext cx="1080120" cy="480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 Shot 2015-02-26 at 09.30.5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69160"/>
            <a:ext cx="1080120" cy="564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Screen Shot 2015-02-26 at 09.31.1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661248"/>
            <a:ext cx="1525297" cy="648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Screen Shot 2015-02-26 at 09.30.3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92234"/>
            <a:ext cx="1872208" cy="62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Screen Shot 2015-04-20 at 19.45.2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1656184" cy="629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Screen Shot 2015-02-26 at 09.30.44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2"/>
            <a:ext cx="1008112" cy="74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552" y="4869160"/>
            <a:ext cx="1470873" cy="552196"/>
          </a:xfrm>
          <a:prstGeom prst="rect">
            <a:avLst/>
          </a:prstGeom>
        </p:spPr>
      </p:pic>
      <p:pic>
        <p:nvPicPr>
          <p:cNvPr id="15" name="Picture 14" descr="Screen Shot 2016-04-06 at 04.01.1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1193800" cy="685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 descr="Screen Shot 2017-10-03 at 07.51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1384300" cy="463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Screen Shot 2017-10-03 at 07.53.55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48880"/>
            <a:ext cx="985389" cy="10076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05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5870996" y="3359844"/>
            <a:ext cx="4752527" cy="714375"/>
          </a:xfrm>
          <a:prstGeom prst="rect">
            <a:avLst/>
          </a:prstGeom>
          <a:solidFill>
            <a:schemeClr val="accent3"/>
          </a:solidFill>
          <a:ln w="50800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NA1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Project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260" y="1361353"/>
            <a:ext cx="7128791" cy="714375"/>
          </a:xfrm>
          <a:prstGeom prst="rect">
            <a:avLst/>
          </a:prstGeom>
          <a:solidFill>
            <a:schemeClr val="accent3"/>
          </a:solidFill>
          <a:ln w="50800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NA2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Policy, Strategy and Communications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260" y="2861541"/>
            <a:ext cx="1800200" cy="3231754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JRA2</a:t>
            </a:r>
            <a:endParaRPr lang="en-GB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latforms for the Open Data Commons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1331071" y="2147166"/>
            <a:ext cx="484188" cy="64293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36406" y="4718916"/>
            <a:ext cx="1785938" cy="100012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JRA1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E-Infrastructure Commons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6406" y="3004416"/>
            <a:ext cx="1785938" cy="9286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A1</a:t>
            </a:r>
            <a:endParaRPr lang="en-GB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Operations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3779344" y="4004541"/>
            <a:ext cx="484187" cy="64293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993531" y="2861541"/>
            <a:ext cx="2071688" cy="3231754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3733480" y="2147166"/>
            <a:ext cx="484187" cy="64293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Up-Down Arrow 14"/>
          <p:cNvSpPr/>
          <p:nvPr/>
        </p:nvSpPr>
        <p:spPr>
          <a:xfrm>
            <a:off x="6377907" y="2147166"/>
            <a:ext cx="484187" cy="64293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Up-Down Arrow 15"/>
          <p:cNvSpPr/>
          <p:nvPr/>
        </p:nvSpPr>
        <p:spPr>
          <a:xfrm rot="16200000">
            <a:off x="2424834" y="3964853"/>
            <a:ext cx="484188" cy="64293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Up-Down Arrow 16"/>
          <p:cNvSpPr/>
          <p:nvPr/>
        </p:nvSpPr>
        <p:spPr>
          <a:xfrm rot="16200000">
            <a:off x="5161139" y="3937866"/>
            <a:ext cx="484187" cy="642938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724128" y="2877465"/>
            <a:ext cx="1800200" cy="32158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SA2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Knowledge Commons</a:t>
            </a:r>
          </a:p>
        </p:txBody>
      </p:sp>
      <p:sp>
        <p:nvSpPr>
          <p:cNvPr id="19" name="Up-Down Arrow 18"/>
          <p:cNvSpPr/>
          <p:nvPr/>
        </p:nvSpPr>
        <p:spPr>
          <a:xfrm rot="16200000">
            <a:off x="3789848" y="4139146"/>
            <a:ext cx="484187" cy="3384374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04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8072" y="1340768"/>
            <a:ext cx="7772400" cy="1440000"/>
          </a:xfrm>
        </p:spPr>
        <p:txBody>
          <a:bodyPr/>
          <a:lstStyle/>
          <a:p>
            <a:r>
              <a:rPr lang="en-US" dirty="0" smtClean="0"/>
              <a:t>Answer to PY1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Maximize potential impact:</a:t>
            </a:r>
            <a:br>
              <a:rPr lang="en-US" dirty="0" smtClean="0"/>
            </a:br>
            <a:r>
              <a:rPr lang="en-US" sz="2700" i="1" dirty="0" smtClean="0"/>
              <a:t>New research communities are engaged </a:t>
            </a:r>
            <a:endParaRPr lang="en-US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3525364"/>
              </p:ext>
            </p:extLst>
          </p:nvPr>
        </p:nvGraphicFramePr>
        <p:xfrm>
          <a:off x="468313" y="1341438"/>
          <a:ext cx="8424862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73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Reinforced strategy development </a:t>
            </a:r>
            <a:br>
              <a:rPr lang="en-US" dirty="0" smtClean="0"/>
            </a:br>
            <a:r>
              <a:rPr lang="en-US" sz="2700" i="1" dirty="0" smtClean="0"/>
              <a:t>Address the unmet needs of diverse communities</a:t>
            </a:r>
            <a:endParaRPr lang="en-US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1866697"/>
              </p:ext>
            </p:extLst>
          </p:nvPr>
        </p:nvGraphicFramePr>
        <p:xfrm>
          <a:off x="468313" y="1341438"/>
          <a:ext cx="8424862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081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a vision of the EGI Federation</a:t>
            </a:r>
            <a:br>
              <a:rPr lang="en-US" dirty="0" smtClean="0"/>
            </a:br>
            <a:r>
              <a:rPr lang="en-US" sz="2700" i="1" dirty="0" smtClean="0"/>
              <a:t>EGI Role in the EOSC</a:t>
            </a:r>
            <a:endParaRPr lang="en-US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4961245"/>
              </p:ext>
            </p:extLst>
          </p:nvPr>
        </p:nvGraphicFramePr>
        <p:xfrm>
          <a:off x="468313" y="1341438"/>
          <a:ext cx="8424862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816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8072" y="1340768"/>
            <a:ext cx="7772400" cy="1440000"/>
          </a:xfrm>
        </p:spPr>
        <p:txBody>
          <a:bodyPr/>
          <a:lstStyle/>
          <a:p>
            <a:r>
              <a:rPr lang="en-US" dirty="0" smtClean="0"/>
              <a:t>Key Exploitable Results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Methdology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7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Identification of project results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1956743"/>
              </p:ext>
            </p:extLst>
          </p:nvPr>
        </p:nvGraphicFramePr>
        <p:xfrm>
          <a:off x="323528" y="1412776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91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needs of modern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64880"/>
            <a:ext cx="8712968" cy="4784400"/>
          </a:xfrm>
        </p:spPr>
        <p:txBody>
          <a:bodyPr/>
          <a:lstStyle/>
          <a:p>
            <a:r>
              <a:rPr lang="en-US" sz="2400" dirty="0"/>
              <a:t>In </a:t>
            </a:r>
            <a:r>
              <a:rPr lang="en-US" sz="2400" dirty="0" smtClean="0"/>
              <a:t>research and society</a:t>
            </a:r>
            <a:r>
              <a:rPr lang="en-US" sz="2400" dirty="0"/>
              <a:t>, </a:t>
            </a:r>
            <a:r>
              <a:rPr lang="en-US" sz="2400" dirty="0" smtClean="0"/>
              <a:t>ICT </a:t>
            </a:r>
            <a:r>
              <a:rPr lang="en-US" sz="2400" dirty="0"/>
              <a:t>has become one key </a:t>
            </a:r>
            <a:r>
              <a:rPr lang="en-US" sz="2400" dirty="0" smtClean="0"/>
              <a:t>enabling </a:t>
            </a:r>
            <a:r>
              <a:rPr lang="en-US" sz="2400" dirty="0"/>
              <a:t>factor for </a:t>
            </a:r>
            <a:r>
              <a:rPr lang="en-US" sz="2400" dirty="0" smtClean="0"/>
              <a:t>progress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hanging </a:t>
            </a:r>
            <a:r>
              <a:rPr lang="en-US" sz="2000" dirty="0"/>
              <a:t>the modus operandi of </a:t>
            </a:r>
            <a:r>
              <a:rPr lang="en-US" sz="2000" dirty="0" smtClean="0"/>
              <a:t>research, new </a:t>
            </a:r>
            <a:r>
              <a:rPr lang="en-US" sz="2000" dirty="0"/>
              <a:t>possibilities for </a:t>
            </a:r>
            <a:r>
              <a:rPr lang="en-US" sz="2000" dirty="0" smtClean="0">
                <a:solidFill>
                  <a:srgbClr val="4F81BD"/>
                </a:solidFill>
              </a:rPr>
              <a:t>geographically </a:t>
            </a:r>
            <a:r>
              <a:rPr lang="en-US" sz="2000" dirty="0">
                <a:solidFill>
                  <a:srgbClr val="4F81BD"/>
                </a:solidFill>
              </a:rPr>
              <a:t>distributed collaboration and </a:t>
            </a:r>
            <a:r>
              <a:rPr lang="en-US" sz="2000" dirty="0" smtClean="0">
                <a:solidFill>
                  <a:srgbClr val="4F81BD"/>
                </a:solidFill>
              </a:rPr>
              <a:t>sharing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Data</a:t>
            </a:r>
            <a:r>
              <a:rPr lang="en-US" sz="2000" dirty="0">
                <a:solidFill>
                  <a:schemeClr val="accent1"/>
                </a:solidFill>
              </a:rPr>
              <a:t>-driven science </a:t>
            </a:r>
            <a:r>
              <a:rPr lang="en-US" sz="2000" dirty="0" smtClean="0"/>
              <a:t>and </a:t>
            </a:r>
            <a:r>
              <a:rPr lang="en-US" sz="2000" dirty="0"/>
              <a:t>more open access </a:t>
            </a:r>
            <a:r>
              <a:rPr lang="en-US" sz="2000" dirty="0" smtClean="0"/>
              <a:t>to </a:t>
            </a:r>
            <a:r>
              <a:rPr lang="en-US" sz="2000" dirty="0"/>
              <a:t>data and scientific results </a:t>
            </a:r>
            <a:r>
              <a:rPr lang="en-US" sz="2000" dirty="0" smtClean="0"/>
              <a:t>transforming how </a:t>
            </a:r>
            <a:r>
              <a:rPr lang="en-US" sz="2000" dirty="0"/>
              <a:t>science is </a:t>
            </a:r>
            <a:r>
              <a:rPr lang="en-US" sz="2000" dirty="0" smtClean="0"/>
              <a:t>made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3429000"/>
            <a:ext cx="5904656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All large-scale Research Infrastructures and the long tail of science depend on ICT resources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eed </a:t>
            </a:r>
            <a:r>
              <a:rPr lang="en-US" sz="2000" dirty="0" smtClean="0"/>
              <a:t>of collaboration to tackle generic </a:t>
            </a:r>
            <a:r>
              <a:rPr lang="en-US" sz="2000" dirty="0" smtClean="0">
                <a:solidFill>
                  <a:srgbClr val="4F81BD"/>
                </a:solidFill>
              </a:rPr>
              <a:t>ICT </a:t>
            </a:r>
            <a:r>
              <a:rPr lang="en-US" sz="2000" dirty="0" smtClean="0">
                <a:solidFill>
                  <a:srgbClr val="4F81BD"/>
                </a:solidFill>
              </a:rPr>
              <a:t>challenges </a:t>
            </a:r>
            <a:endParaRPr lang="en-US" sz="2000" dirty="0" smtClean="0">
              <a:solidFill>
                <a:srgbClr val="4F81BD"/>
              </a:solidFill>
            </a:endParaRPr>
          </a:p>
          <a:p>
            <a:pPr lvl="1"/>
            <a:r>
              <a:rPr lang="en-US" sz="2000" dirty="0" smtClean="0">
                <a:solidFill>
                  <a:srgbClr val="4F81BD"/>
                </a:solidFill>
              </a:rPr>
              <a:t>Effective</a:t>
            </a:r>
            <a:r>
              <a:rPr lang="en-US" sz="2000" dirty="0" smtClean="0"/>
              <a:t> </a:t>
            </a:r>
            <a:r>
              <a:rPr lang="en-US" sz="2000" dirty="0" smtClean="0"/>
              <a:t>and cost </a:t>
            </a:r>
            <a:r>
              <a:rPr lang="en-US" sz="2000" dirty="0" smtClean="0">
                <a:solidFill>
                  <a:srgbClr val="4F81BD"/>
                </a:solidFill>
              </a:rPr>
              <a:t>efficient services </a:t>
            </a:r>
            <a:r>
              <a:rPr lang="en-US" sz="2000" dirty="0" smtClean="0"/>
              <a:t>that can be of wide and general use</a:t>
            </a:r>
            <a:endParaRPr lang="en-US" sz="2000" dirty="0"/>
          </a:p>
        </p:txBody>
      </p:sp>
      <p:pic>
        <p:nvPicPr>
          <p:cNvPr id="6" name="Picture 5" descr="Screen Shot 2016-04-12 at 05.0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68960"/>
            <a:ext cx="2566048" cy="3284984"/>
          </a:xfrm>
          <a:prstGeom prst="rect">
            <a:avLst/>
          </a:prstGeom>
        </p:spPr>
      </p:pic>
      <p:pic>
        <p:nvPicPr>
          <p:cNvPr id="7" name="Picture 6" descr="Screen Shot 2016-04-12 at 05.08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70" y="3212976"/>
            <a:ext cx="1059639" cy="1273572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0024" y="6453336"/>
            <a:ext cx="6768752" cy="365125"/>
          </a:xfrm>
        </p:spPr>
        <p:txBody>
          <a:bodyPr/>
          <a:lstStyle/>
          <a:p>
            <a:r>
              <a:rPr lang="en-GB" dirty="0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34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Identification of </a:t>
            </a:r>
            <a:r>
              <a:rPr lang="en-US" i="1" dirty="0" smtClean="0"/>
              <a:t>Key</a:t>
            </a:r>
            <a:r>
              <a:rPr lang="en-US" dirty="0" smtClean="0"/>
              <a:t> Exploitable Results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3800" y="1052736"/>
            <a:ext cx="8424936" cy="14394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Analysis performed with WP leaders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Prioritisation and </a:t>
            </a:r>
            <a:r>
              <a:rPr lang="en-GB" sz="2000" dirty="0" smtClean="0"/>
              <a:t>selection supported by a EC exploitation strategy seminar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3642550"/>
              </p:ext>
            </p:extLst>
          </p:nvPr>
        </p:nvGraphicFramePr>
        <p:xfrm>
          <a:off x="251520" y="2204864"/>
          <a:ext cx="8784976" cy="3285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3528" y="5157192"/>
            <a:ext cx="8496944" cy="1152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Exploitation: the use of </a:t>
            </a:r>
            <a:r>
              <a:rPr lang="en-US" sz="1400" dirty="0" smtClean="0"/>
              <a:t>results </a:t>
            </a:r>
            <a:r>
              <a:rPr lang="en-US" sz="1400" dirty="0"/>
              <a:t>in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Developing/creating/marketing </a:t>
            </a:r>
            <a:r>
              <a:rPr lang="en-US" sz="1400" dirty="0" smtClean="0"/>
              <a:t>product/services/processes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Internal use within the EGI federation or commercial</a:t>
            </a: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Further activities other than project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err="1"/>
              <a:t>Standardisation</a:t>
            </a:r>
            <a:endParaRPr lang="en-US" sz="1400" dirty="0"/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523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Project Results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9369475"/>
              </p:ext>
            </p:extLst>
          </p:nvPr>
        </p:nvGraphicFramePr>
        <p:xfrm>
          <a:off x="453800" y="1268760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24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Characterization: </a:t>
            </a:r>
            <a:br>
              <a:rPr lang="en-US" dirty="0" smtClean="0"/>
            </a:br>
            <a:r>
              <a:rPr lang="en-US" dirty="0" smtClean="0"/>
              <a:t>Registry of Project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3174120"/>
              </p:ext>
            </p:extLst>
          </p:nvPr>
        </p:nvGraphicFramePr>
        <p:xfrm>
          <a:off x="467544" y="1236218"/>
          <a:ext cx="8352928" cy="464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21288"/>
            <a:ext cx="792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table of project results was periodically reviewed and updated each 3 months.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8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8598998"/>
              </p:ext>
            </p:extLst>
          </p:nvPr>
        </p:nvGraphicFramePr>
        <p:xfrm>
          <a:off x="0" y="1196752"/>
          <a:ext cx="92525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17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results in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86 results</a:t>
            </a:r>
          </a:p>
          <a:p>
            <a:r>
              <a:rPr lang="en-US" dirty="0" smtClean="0"/>
              <a:t>12 Key Exploitable Results</a:t>
            </a:r>
          </a:p>
          <a:p>
            <a:r>
              <a:rPr lang="en-US" dirty="0" smtClean="0"/>
              <a:t>35 different primary owners</a:t>
            </a:r>
          </a:p>
          <a:p>
            <a:r>
              <a:rPr lang="en-US" dirty="0" smtClean="0"/>
              <a:t>58 technologies integrated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341438"/>
            <a:ext cx="4320480" cy="478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536069"/>
              </p:ext>
            </p:extLst>
          </p:nvPr>
        </p:nvGraphicFramePr>
        <p:xfrm>
          <a:off x="1907704" y="1988840"/>
          <a:ext cx="69482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98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Areas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935412"/>
              </p:ext>
            </p:extLst>
          </p:nvPr>
        </p:nvGraphicFramePr>
        <p:xfrm>
          <a:off x="323528" y="1397000"/>
          <a:ext cx="871296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43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466" y="188640"/>
            <a:ext cx="6912768" cy="850106"/>
          </a:xfrm>
        </p:spPr>
        <p:txBody>
          <a:bodyPr/>
          <a:lstStyle/>
          <a:p>
            <a:r>
              <a:rPr lang="en-GB" dirty="0" smtClean="0"/>
              <a:t>12 Key </a:t>
            </a:r>
            <a:r>
              <a:rPr lang="en-GB" dirty="0" smtClean="0"/>
              <a:t>Exploitable Results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51520" y="1434585"/>
            <a:ext cx="1983548" cy="1317600"/>
            <a:chOff x="251520" y="1434585"/>
            <a:chExt cx="1983548" cy="1317600"/>
          </a:xfrm>
        </p:grpSpPr>
        <p:sp>
          <p:nvSpPr>
            <p:cNvPr id="27" name="Rectangle 26"/>
            <p:cNvSpPr/>
            <p:nvPr/>
          </p:nvSpPr>
          <p:spPr>
            <a:xfrm>
              <a:off x="255068" y="1434585"/>
              <a:ext cx="1980000" cy="1317600"/>
            </a:xfrm>
            <a:prstGeom prst="rect">
              <a:avLst/>
            </a:prstGeom>
            <a:noFill/>
            <a:ln w="38100">
              <a:solidFill>
                <a:srgbClr val="EF8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1520" y="2142611"/>
              <a:ext cx="1940668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Strategy, governance and procurement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72" y="1484784"/>
              <a:ext cx="505645" cy="55396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472967" y="1434585"/>
            <a:ext cx="1980000" cy="1317600"/>
            <a:chOff x="2472967" y="1434585"/>
            <a:chExt cx="1980000" cy="1317600"/>
          </a:xfrm>
        </p:grpSpPr>
        <p:sp>
          <p:nvSpPr>
            <p:cNvPr id="30" name="Rectangle 29"/>
            <p:cNvSpPr/>
            <p:nvPr/>
          </p:nvSpPr>
          <p:spPr>
            <a:xfrm>
              <a:off x="2472967" y="1434585"/>
              <a:ext cx="1980000" cy="1317600"/>
            </a:xfrm>
            <a:prstGeom prst="rect">
              <a:avLst/>
            </a:prstGeom>
            <a:noFill/>
            <a:ln w="38100">
              <a:solidFill>
                <a:srgbClr val="EF8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68620" y="2142611"/>
              <a:ext cx="1249119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Policy </a:t>
              </a:r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papers</a:t>
              </a:r>
            </a:p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on </a:t>
              </a:r>
              <a:r>
                <a:rPr lang="en-GB" sz="1400" dirty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EOSC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890" y="1563995"/>
              <a:ext cx="658800" cy="57670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671047" y="1434585"/>
            <a:ext cx="1994496" cy="1317600"/>
            <a:chOff x="4671047" y="1434585"/>
            <a:chExt cx="1994496" cy="1317600"/>
          </a:xfrm>
        </p:grpSpPr>
        <p:sp>
          <p:nvSpPr>
            <p:cNvPr id="32" name="Rectangle 31"/>
            <p:cNvSpPr/>
            <p:nvPr/>
          </p:nvSpPr>
          <p:spPr>
            <a:xfrm>
              <a:off x="4685543" y="1434585"/>
              <a:ext cx="1980000" cy="1317600"/>
            </a:xfrm>
            <a:prstGeom prst="rect">
              <a:avLst/>
            </a:prstGeom>
            <a:noFill/>
            <a:ln w="38100">
              <a:solidFill>
                <a:srgbClr val="EF8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1047" y="2151908"/>
              <a:ext cx="1980000" cy="56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Improved EGI Service portfolio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236" y="1539420"/>
              <a:ext cx="563538" cy="54598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922314" y="1434585"/>
            <a:ext cx="1980000" cy="1317600"/>
            <a:chOff x="6922314" y="1434585"/>
            <a:chExt cx="1980000" cy="1317600"/>
          </a:xfrm>
        </p:grpSpPr>
        <p:sp>
          <p:nvSpPr>
            <p:cNvPr id="36" name="Rectangle 35"/>
            <p:cNvSpPr/>
            <p:nvPr/>
          </p:nvSpPr>
          <p:spPr>
            <a:xfrm>
              <a:off x="6922314" y="1434585"/>
              <a:ext cx="1980000" cy="1317600"/>
            </a:xfrm>
            <a:prstGeom prst="rect">
              <a:avLst/>
            </a:prstGeom>
            <a:noFill/>
            <a:ln w="38100">
              <a:solidFill>
                <a:srgbClr val="EF8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22314" y="2270402"/>
              <a:ext cx="1980000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rgbClr val="E46C0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IMS &amp; Certification</a:t>
              </a:r>
              <a:endParaRPr lang="en-GB" sz="1400" dirty="0">
                <a:solidFill>
                  <a:srgbClr val="E46C0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031" y="1580465"/>
              <a:ext cx="570532" cy="46389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1520" y="3115868"/>
            <a:ext cx="1983548" cy="1317600"/>
            <a:chOff x="251520" y="3115868"/>
            <a:chExt cx="1983548" cy="1317600"/>
          </a:xfrm>
        </p:grpSpPr>
        <p:sp>
          <p:nvSpPr>
            <p:cNvPr id="39" name="Rectangle 38"/>
            <p:cNvSpPr/>
            <p:nvPr/>
          </p:nvSpPr>
          <p:spPr>
            <a:xfrm>
              <a:off x="255068" y="3115868"/>
              <a:ext cx="1980000" cy="1317600"/>
            </a:xfrm>
            <a:prstGeom prst="rect">
              <a:avLst/>
            </a:prstGeom>
            <a:noFill/>
            <a:ln w="38100">
              <a:solidFill>
                <a:srgbClr val="EF8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520" y="4009641"/>
              <a:ext cx="1980000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>
                  <a:solidFill>
                    <a:srgbClr val="E46C0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Security policies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72" y="3258031"/>
              <a:ext cx="416184" cy="51185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472967" y="3115868"/>
            <a:ext cx="1980000" cy="1329352"/>
            <a:chOff x="2472967" y="3115868"/>
            <a:chExt cx="1980000" cy="1329352"/>
          </a:xfrm>
        </p:grpSpPr>
        <p:sp>
          <p:nvSpPr>
            <p:cNvPr id="42" name="Rectangle 41"/>
            <p:cNvSpPr/>
            <p:nvPr/>
          </p:nvSpPr>
          <p:spPr>
            <a:xfrm>
              <a:off x="2472967" y="3115868"/>
              <a:ext cx="1980000" cy="1317600"/>
            </a:xfrm>
            <a:prstGeom prst="rect">
              <a:avLst/>
            </a:prstGeom>
            <a:noFill/>
            <a:ln w="38100">
              <a:solidFill>
                <a:srgbClr val="006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72967" y="3882502"/>
              <a:ext cx="1980000" cy="56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Tools for federated service management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989" y="3270119"/>
              <a:ext cx="489205" cy="48768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85543" y="3115868"/>
            <a:ext cx="1980000" cy="1317600"/>
            <a:chOff x="4685543" y="3115868"/>
            <a:chExt cx="1980000" cy="1317600"/>
          </a:xfrm>
        </p:grpSpPr>
        <p:sp>
          <p:nvSpPr>
            <p:cNvPr id="43" name="Rectangle 42"/>
            <p:cNvSpPr/>
            <p:nvPr/>
          </p:nvSpPr>
          <p:spPr>
            <a:xfrm>
              <a:off x="4685543" y="3115868"/>
              <a:ext cx="1980000" cy="1317600"/>
            </a:xfrm>
            <a:prstGeom prst="rect">
              <a:avLst/>
            </a:prstGeom>
            <a:noFill/>
            <a:ln w="38100">
              <a:solidFill>
                <a:srgbClr val="006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85543" y="4009641"/>
              <a:ext cx="1980000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Marketplace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236" y="3256760"/>
              <a:ext cx="629862" cy="50428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922314" y="3115868"/>
            <a:ext cx="1980000" cy="1317600"/>
            <a:chOff x="6922314" y="3115868"/>
            <a:chExt cx="1980000" cy="1317600"/>
          </a:xfrm>
        </p:grpSpPr>
        <p:sp>
          <p:nvSpPr>
            <p:cNvPr id="48" name="Rectangle 47"/>
            <p:cNvSpPr/>
            <p:nvPr/>
          </p:nvSpPr>
          <p:spPr>
            <a:xfrm>
              <a:off x="6922314" y="3115868"/>
              <a:ext cx="1980000" cy="1317600"/>
            </a:xfrm>
            <a:prstGeom prst="rect">
              <a:avLst/>
            </a:prstGeom>
            <a:noFill/>
            <a:ln w="38100">
              <a:solidFill>
                <a:srgbClr val="006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22314" y="4009641"/>
              <a:ext cx="1980000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Check-in</a:t>
              </a:r>
              <a:endParaRPr lang="en-GB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031" y="3258031"/>
              <a:ext cx="564975" cy="53153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55068" y="4797152"/>
            <a:ext cx="1980000" cy="1317600"/>
            <a:chOff x="255068" y="4797152"/>
            <a:chExt cx="1980000" cy="1317600"/>
          </a:xfrm>
        </p:grpSpPr>
        <p:sp>
          <p:nvSpPr>
            <p:cNvPr id="51" name="Rectangle 50"/>
            <p:cNvSpPr/>
            <p:nvPr/>
          </p:nvSpPr>
          <p:spPr>
            <a:xfrm>
              <a:off x="255068" y="4797152"/>
              <a:ext cx="1980000" cy="1317600"/>
            </a:xfrm>
            <a:prstGeom prst="rect">
              <a:avLst/>
            </a:prstGeom>
            <a:noFill/>
            <a:ln w="38100">
              <a:solidFill>
                <a:srgbClr val="006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5068" y="5492134"/>
              <a:ext cx="1980000" cy="56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Federated Cloud Computing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994" y="4934021"/>
              <a:ext cx="612021" cy="48110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472967" y="4797152"/>
            <a:ext cx="1980000" cy="1317600"/>
            <a:chOff x="2472967" y="4797152"/>
            <a:chExt cx="1980000" cy="1317600"/>
          </a:xfrm>
        </p:grpSpPr>
        <p:sp>
          <p:nvSpPr>
            <p:cNvPr id="54" name="Rectangle 53"/>
            <p:cNvSpPr/>
            <p:nvPr/>
          </p:nvSpPr>
          <p:spPr>
            <a:xfrm>
              <a:off x="2472967" y="4797152"/>
              <a:ext cx="1980000" cy="1317600"/>
            </a:xfrm>
            <a:prstGeom prst="rect">
              <a:avLst/>
            </a:prstGeom>
            <a:noFill/>
            <a:ln w="38100">
              <a:solidFill>
                <a:srgbClr val="006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72967" y="5505507"/>
              <a:ext cx="1980000" cy="56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Open Data </a:t>
              </a:r>
            </a:p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Platform</a:t>
              </a:r>
              <a:endParaRPr lang="en-GB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833" y="4934022"/>
              <a:ext cx="474607" cy="48110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680232" y="4797152"/>
            <a:ext cx="1985311" cy="1317600"/>
            <a:chOff x="4680232" y="4797152"/>
            <a:chExt cx="1985311" cy="1317600"/>
          </a:xfrm>
        </p:grpSpPr>
        <p:sp>
          <p:nvSpPr>
            <p:cNvPr id="57" name="Rectangle 56"/>
            <p:cNvSpPr/>
            <p:nvPr/>
          </p:nvSpPr>
          <p:spPr>
            <a:xfrm>
              <a:off x="4685543" y="4797152"/>
              <a:ext cx="1980000" cy="1317600"/>
            </a:xfrm>
            <a:prstGeom prst="rect">
              <a:avLst/>
            </a:prstGeom>
            <a:noFill/>
            <a:ln w="38100">
              <a:solidFill>
                <a:srgbClr val="006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869160"/>
              <a:ext cx="547354" cy="54735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680232" y="5517232"/>
              <a:ext cx="1980000" cy="56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Integrated thematic</a:t>
              </a:r>
            </a:p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services</a:t>
              </a:r>
              <a:endParaRPr lang="en-GB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76256" y="4797152"/>
            <a:ext cx="1980000" cy="1317600"/>
            <a:chOff x="6876256" y="4797152"/>
            <a:chExt cx="1980000" cy="1317600"/>
          </a:xfrm>
        </p:grpSpPr>
        <p:sp>
          <p:nvSpPr>
            <p:cNvPr id="58" name="Rectangle 57"/>
            <p:cNvSpPr/>
            <p:nvPr/>
          </p:nvSpPr>
          <p:spPr>
            <a:xfrm>
              <a:off x="6876256" y="4797152"/>
              <a:ext cx="1980000" cy="1317600"/>
            </a:xfrm>
            <a:prstGeom prst="rect">
              <a:avLst/>
            </a:prstGeom>
            <a:noFill/>
            <a:ln w="38100">
              <a:solidFill>
                <a:srgbClr val="006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4869160"/>
              <a:ext cx="566678" cy="542782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876256" y="5517232"/>
              <a:ext cx="1980000" cy="56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Applications on Demand</a:t>
              </a:r>
              <a:endParaRPr lang="en-GB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24328" y="3140968"/>
            <a:ext cx="134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Zapf Dingbats" charset="0"/>
              <a:buChar char="✓"/>
            </a:pPr>
            <a:r>
              <a:rPr lang="en-US" sz="1400" dirty="0" smtClean="0"/>
              <a:t>Commercial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exploitation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317785" y="3121804"/>
            <a:ext cx="134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Zapf Dingbats" charset="0"/>
              <a:buChar char="✓"/>
            </a:pPr>
            <a:r>
              <a:rPr lang="en-US" sz="1400" dirty="0" smtClean="0"/>
              <a:t>Commercial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exploitation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5292080" y="4797152"/>
            <a:ext cx="134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Zapf Dingbats" charset="0"/>
              <a:buChar char="✓"/>
            </a:pPr>
            <a:r>
              <a:rPr lang="en-US" sz="1400" dirty="0" smtClean="0"/>
              <a:t>Commercial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exploitation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7524328" y="4797152"/>
            <a:ext cx="134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Zapf Dingbats" charset="0"/>
              <a:buChar char="✓"/>
            </a:pPr>
            <a:r>
              <a:rPr lang="en-US" sz="1400" dirty="0" smtClean="0"/>
              <a:t>Commercial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exploitation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3131840" y="4797152"/>
            <a:ext cx="134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Zapf Dingbats" charset="0"/>
              <a:buChar char="✓"/>
            </a:pPr>
            <a:r>
              <a:rPr lang="en-US" sz="1400" dirty="0" smtClean="0"/>
              <a:t>Commercial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exploitation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899592" y="4869160"/>
            <a:ext cx="134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Zapf Dingbats" charset="0"/>
              <a:buChar char="✓"/>
            </a:pPr>
            <a:r>
              <a:rPr lang="en-US" sz="1400" dirty="0" smtClean="0"/>
              <a:t>Commercial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exploitation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3059832" y="3140968"/>
            <a:ext cx="134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Zapf Dingbats" charset="0"/>
              <a:buChar char="✓"/>
            </a:pPr>
            <a:r>
              <a:rPr lang="en-US" sz="1400" dirty="0" smtClean="0"/>
              <a:t>Commercial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exploitation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7524328" y="1484784"/>
            <a:ext cx="134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Zapf Dingbats" charset="0"/>
              <a:buChar char="✓"/>
            </a:pPr>
            <a:r>
              <a:rPr lang="en-US" sz="1400" dirty="0" smtClean="0"/>
              <a:t>Commercial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exploitation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4447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1" b="3672"/>
          <a:stretch/>
        </p:blipFill>
        <p:spPr>
          <a:xfrm>
            <a:off x="0" y="-12144"/>
            <a:ext cx="9144001" cy="688228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4690173"/>
            <a:ext cx="0" cy="1674364"/>
          </a:xfrm>
          <a:custGeom>
            <a:avLst/>
            <a:gdLst/>
            <a:ahLst/>
            <a:cxnLst/>
            <a:rect l="l" t="t" r="r" b="b"/>
            <a:pathLst>
              <a:path h="1848002">
                <a:moveTo>
                  <a:pt x="0" y="1848002"/>
                </a:moveTo>
                <a:lnTo>
                  <a:pt x="0" y="0"/>
                </a:lnTo>
                <a:lnTo>
                  <a:pt x="0" y="1848002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90865" y="2814031"/>
            <a:ext cx="4285591" cy="2343161"/>
          </a:xfrm>
          <a:prstGeom prst="rect">
            <a:avLst/>
          </a:prstGeom>
        </p:spPr>
        <p:txBody>
          <a:bodyPr wrap="square" lIns="80220" tIns="40110" rIns="80220" bIns="40110">
            <a:spAutoFit/>
          </a:bodyPr>
          <a:lstStyle/>
          <a:p>
            <a:pPr>
              <a:buClr>
                <a:schemeClr val="tx2"/>
              </a:buClr>
            </a:pPr>
            <a:r>
              <a:rPr lang="en-GB" sz="2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</a:t>
            </a:r>
            <a:r>
              <a:rPr lang="en-GB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delivers services to support scientists, multinational projects and research </a:t>
            </a:r>
            <a:r>
              <a:rPr lang="en-GB" sz="2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infrastructures</a:t>
            </a:r>
          </a:p>
          <a:p>
            <a:pPr>
              <a:buClr>
                <a:schemeClr val="tx2"/>
              </a:buClr>
            </a:pPr>
            <a:endParaRPr lang="en-GB" sz="2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tx2"/>
              </a:buClr>
            </a:pPr>
            <a:r>
              <a:rPr lang="en-GB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is a federation of hundreds of data centres spread across 47 countries in Europe and </a:t>
            </a:r>
            <a:r>
              <a:rPr lang="en-GB" sz="2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worldwide</a:t>
            </a:r>
            <a:endParaRPr lang="en-GB" sz="2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" y="1473166"/>
            <a:ext cx="9143999" cy="920232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EGI: </a:t>
            </a:r>
            <a:r>
              <a:rPr lang="en-GB" sz="3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advanced</a:t>
            </a:r>
            <a:r>
              <a:rPr lang="en-GB" sz="3200" spc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computing</a:t>
            </a:r>
            <a:r>
              <a:rPr lang="en-GB" sz="3200" spc="-79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research</a:t>
            </a:r>
          </a:p>
          <a:p>
            <a:pPr algn="ctr"/>
            <a:endParaRPr lang="en-GB" sz="21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5943" y="5878469"/>
            <a:ext cx="2270378" cy="358002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</a:p>
        </p:txBody>
      </p:sp>
    </p:spTree>
    <p:extLst>
      <p:ext uri="{BB962C8B-B14F-4D97-AF65-F5344CB8AC3E}">
        <p14:creationId xmlns:p14="http://schemas.microsoft.com/office/powerpoint/2010/main" val="11120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xmlns:p14="http://schemas.microsoft.com/office/powerpoint/2010/main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1812"/>
            <a:ext cx="9209314" cy="6856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4" y="1400998"/>
            <a:ext cx="7903029" cy="4062022"/>
          </a:xfrm>
          <a:prstGeom prst="rect">
            <a:avLst/>
          </a:prstGeom>
          <a:noFill/>
        </p:spPr>
        <p:txBody>
          <a:bodyPr wrap="square" lIns="80220" tIns="40110" rIns="80220" bIns="4011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EGI’s mission is to create and deliver 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solutions for science and research 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federating </a:t>
            </a:r>
            <a:r>
              <a:rPr lang="en-GB" sz="2800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capabilities</a:t>
            </a: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sz="2800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expertise 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 communities and 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 national boundaries.</a:t>
            </a:r>
          </a:p>
        </p:txBody>
      </p:sp>
    </p:spTree>
    <p:extLst>
      <p:ext uri="{BB962C8B-B14F-4D97-AF65-F5344CB8AC3E}">
        <p14:creationId xmlns:p14="http://schemas.microsoft.com/office/powerpoint/2010/main" val="21367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</a:t>
            </a:r>
            <a:r>
              <a:rPr lang="en-US" dirty="0" smtClean="0"/>
              <a:t>Science and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124744"/>
            <a:ext cx="5760640" cy="4784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2</a:t>
            </a:r>
            <a:r>
              <a:rPr lang="en-US" sz="2400" dirty="0" smtClean="0">
                <a:solidFill>
                  <a:schemeClr val="accent1"/>
                </a:solidFill>
              </a:rPr>
              <a:t>000</a:t>
            </a:r>
            <a:r>
              <a:rPr lang="en-US" sz="2400" dirty="0" smtClean="0"/>
              <a:t> </a:t>
            </a:r>
            <a:r>
              <a:rPr lang="en-US" sz="2400" dirty="0" smtClean="0"/>
              <a:t>peer reviewed scientific publications in </a:t>
            </a:r>
            <a:r>
              <a:rPr lang="en-US" sz="2400" dirty="0" smtClean="0"/>
              <a:t>2015, </a:t>
            </a:r>
            <a:r>
              <a:rPr lang="en-US" sz="2400" dirty="0" smtClean="0">
                <a:solidFill>
                  <a:srgbClr val="4F81BD"/>
                </a:solidFill>
              </a:rPr>
              <a:t>3000</a:t>
            </a:r>
            <a:r>
              <a:rPr lang="en-US" sz="2400" dirty="0" smtClean="0"/>
              <a:t> in 2016</a:t>
            </a:r>
            <a:endParaRPr lang="en-US" sz="2400" dirty="0" smtClean="0"/>
          </a:p>
          <a:p>
            <a:r>
              <a:rPr lang="en-US" sz="2400" dirty="0" smtClean="0"/>
              <a:t>61,000 </a:t>
            </a:r>
            <a:r>
              <a:rPr lang="en-US" sz="2400" dirty="0" smtClean="0"/>
              <a:t>users (+30% in EGI-Engage)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8000821"/>
              </p:ext>
            </p:extLst>
          </p:nvPr>
        </p:nvGraphicFramePr>
        <p:xfrm>
          <a:off x="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creen Shot 2017-10-03 at 08.46.1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73312"/>
            <a:ext cx="2870200" cy="406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909210"/>
            <a:ext cx="5256584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>
                <a:hlinkClick r:id="rId8"/>
              </a:rPr>
              <a:t>https://www.egi.eu/use-cases/research-stories</a:t>
            </a:r>
            <a:r>
              <a:rPr lang="en-GB" sz="2000" dirty="0" smtClean="0">
                <a:hlinkClick r:id="rId8"/>
              </a:rPr>
              <a:t>/</a:t>
            </a:r>
            <a:endParaRPr lang="en-GB" sz="2000" dirty="0" smtClean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</p:spPr>
        <p:txBody>
          <a:bodyPr/>
          <a:lstStyle/>
          <a:p>
            <a:r>
              <a:rPr lang="en-GB" dirty="0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54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EGI Participants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" y="2780928"/>
            <a:ext cx="3612401" cy="3570395"/>
          </a:xfrm>
          <a:prstGeom prst="rect">
            <a:avLst/>
          </a:prstGeom>
        </p:spPr>
      </p:pic>
      <p:pic>
        <p:nvPicPr>
          <p:cNvPr id="7" name="Picture 6" descr="Screen Shot 2016-04-12 at 06.03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504056" cy="438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55186"/>
            <a:ext cx="720080" cy="514343"/>
          </a:xfrm>
          <a:prstGeom prst="rect">
            <a:avLst/>
          </a:prstGeom>
        </p:spPr>
      </p:pic>
      <p:pic>
        <p:nvPicPr>
          <p:cNvPr id="9" name="Picture 8" descr="Screen Shot 2016-04-12 at 06.10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54" y="2924944"/>
            <a:ext cx="676249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31250"/>
            <a:ext cx="1008112" cy="399866"/>
          </a:xfrm>
          <a:prstGeom prst="rect">
            <a:avLst/>
          </a:prstGeom>
        </p:spPr>
      </p:pic>
      <p:pic>
        <p:nvPicPr>
          <p:cNvPr id="11" name="Picture 10" descr="Screen Shot 2016-04-12 at 06.12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36" y="3459242"/>
            <a:ext cx="515779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18450"/>
            <a:ext cx="1039726" cy="462678"/>
          </a:xfrm>
          <a:prstGeom prst="rect">
            <a:avLst/>
          </a:prstGeom>
        </p:spPr>
      </p:pic>
      <p:pic>
        <p:nvPicPr>
          <p:cNvPr id="13" name="Picture 12" descr="Screen Shot 2016-04-12 at 06.15.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32" y="4035306"/>
            <a:ext cx="667275" cy="454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72" y="4467354"/>
            <a:ext cx="825260" cy="432048"/>
          </a:xfrm>
          <a:prstGeom prst="rect">
            <a:avLst/>
          </a:prstGeom>
        </p:spPr>
      </p:pic>
      <p:pic>
        <p:nvPicPr>
          <p:cNvPr id="15" name="Picture 14" descr="Screen Shot 2016-04-12 at 06.16.4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30" y="4467354"/>
            <a:ext cx="662474" cy="432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74940"/>
            <a:ext cx="936104" cy="284502"/>
          </a:xfrm>
          <a:prstGeom prst="rect">
            <a:avLst/>
          </a:prstGeom>
        </p:spPr>
      </p:pic>
      <p:pic>
        <p:nvPicPr>
          <p:cNvPr id="17" name="Picture 16" descr="Screen Shot 2016-04-12 at 06.20.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38" y="4899402"/>
            <a:ext cx="619269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331450"/>
            <a:ext cx="567500" cy="425625"/>
          </a:xfrm>
          <a:prstGeom prst="rect">
            <a:avLst/>
          </a:prstGeom>
        </p:spPr>
      </p:pic>
      <p:pic>
        <p:nvPicPr>
          <p:cNvPr id="19" name="Picture 18" descr="Screen Shot 2016-04-12 at 06.21.5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64" y="5331450"/>
            <a:ext cx="682439" cy="4320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835506"/>
            <a:ext cx="473814" cy="473814"/>
          </a:xfrm>
          <a:prstGeom prst="rect">
            <a:avLst/>
          </a:prstGeom>
        </p:spPr>
      </p:pic>
      <p:pic>
        <p:nvPicPr>
          <p:cNvPr id="21" name="Picture 20" descr="Screen Shot 2016-04-12 at 06.23.2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835506"/>
            <a:ext cx="609476" cy="4125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14862"/>
            <a:ext cx="736245" cy="366066"/>
          </a:xfrm>
          <a:prstGeom prst="rect">
            <a:avLst/>
          </a:prstGeom>
        </p:spPr>
      </p:pic>
      <p:pic>
        <p:nvPicPr>
          <p:cNvPr id="23" name="Picture 22" descr="Screen Shot 2016-04-12 at 06.24.3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48880"/>
            <a:ext cx="715114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93" y="2847595"/>
            <a:ext cx="774031" cy="365381"/>
          </a:xfrm>
          <a:prstGeom prst="rect">
            <a:avLst/>
          </a:prstGeom>
        </p:spPr>
      </p:pic>
      <p:pic>
        <p:nvPicPr>
          <p:cNvPr id="25" name="Picture 24" descr="Screen Shot 2016-04-12 at 06.25.5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00" y="2828156"/>
            <a:ext cx="730012" cy="4923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84984"/>
            <a:ext cx="792088" cy="460704"/>
          </a:xfrm>
          <a:prstGeom prst="rect">
            <a:avLst/>
          </a:prstGeom>
        </p:spPr>
      </p:pic>
      <p:pic>
        <p:nvPicPr>
          <p:cNvPr id="27" name="Picture 26" descr="Screen Shot 2016-04-12 at 06.27.31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25" y="3356992"/>
            <a:ext cx="699387" cy="360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48" y="3789040"/>
            <a:ext cx="653736" cy="576064"/>
          </a:xfrm>
          <a:prstGeom prst="rect">
            <a:avLst/>
          </a:prstGeom>
        </p:spPr>
      </p:pic>
      <p:pic>
        <p:nvPicPr>
          <p:cNvPr id="29" name="Picture 28" descr="Screen Shot 2016-04-12 at 06.29.14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89040"/>
            <a:ext cx="716651" cy="4740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551759" cy="396997"/>
          </a:xfrm>
          <a:prstGeom prst="rect">
            <a:avLst/>
          </a:prstGeom>
        </p:spPr>
      </p:pic>
      <p:pic>
        <p:nvPicPr>
          <p:cNvPr id="31" name="Picture 30" descr="Screen Shot 2016-04-12 at 06.30.56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12" y="4365104"/>
            <a:ext cx="720080" cy="3600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97153"/>
            <a:ext cx="811673" cy="415166"/>
          </a:xfrm>
          <a:prstGeom prst="rect">
            <a:avLst/>
          </a:prstGeom>
        </p:spPr>
      </p:pic>
      <p:pic>
        <p:nvPicPr>
          <p:cNvPr id="33" name="Picture 32" descr="Screen Shot 2016-04-12 at 06.32.18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97152"/>
            <a:ext cx="660779" cy="4320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29200"/>
            <a:ext cx="765808" cy="371013"/>
          </a:xfrm>
          <a:prstGeom prst="rect">
            <a:avLst/>
          </a:prstGeom>
        </p:spPr>
      </p:pic>
      <p:pic>
        <p:nvPicPr>
          <p:cNvPr id="35" name="Picture 34" descr="Screen Shot 2016-04-12 at 06.33.46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01208"/>
            <a:ext cx="678449" cy="417120"/>
          </a:xfrm>
          <a:prstGeom prst="rect">
            <a:avLst/>
          </a:prstGeom>
        </p:spPr>
      </p:pic>
      <p:pic>
        <p:nvPicPr>
          <p:cNvPr id="36" name="Picture 35" descr="Screen Shot 2016-04-12 at 06.35.5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61248"/>
            <a:ext cx="653164" cy="575816"/>
          </a:xfrm>
          <a:prstGeom prst="rect">
            <a:avLst/>
          </a:prstGeom>
        </p:spPr>
      </p:pic>
      <p:pic>
        <p:nvPicPr>
          <p:cNvPr id="37" name="Picture 36" descr="Screen Shot 2016-04-12 at 06.36.08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22" y="5733257"/>
            <a:ext cx="709002" cy="5040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48" y="2376063"/>
            <a:ext cx="658368" cy="542544"/>
          </a:xfrm>
          <a:prstGeom prst="rect">
            <a:avLst/>
          </a:prstGeom>
        </p:spPr>
      </p:pic>
      <p:pic>
        <p:nvPicPr>
          <p:cNvPr id="39" name="Picture 38" descr="Screen Shot 2016-04-12 at 06.38.48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376063"/>
            <a:ext cx="733993" cy="4779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44" y="2808111"/>
            <a:ext cx="512064" cy="542544"/>
          </a:xfrm>
          <a:prstGeom prst="rect">
            <a:avLst/>
          </a:prstGeom>
        </p:spPr>
      </p:pic>
      <p:pic>
        <p:nvPicPr>
          <p:cNvPr id="41" name="Picture 40" descr="Screen Shot 2016-04-12 at 06.40.31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22783"/>
            <a:ext cx="783404" cy="389384"/>
          </a:xfrm>
          <a:prstGeom prst="rect">
            <a:avLst/>
          </a:prstGeom>
        </p:spPr>
      </p:pic>
      <p:pic>
        <p:nvPicPr>
          <p:cNvPr id="42" name="Picture 41" descr="Screen Shot 2016-04-12 at 06.45.2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456183"/>
            <a:ext cx="549052" cy="476286"/>
          </a:xfrm>
          <a:prstGeom prst="rect">
            <a:avLst/>
          </a:prstGeom>
        </p:spPr>
      </p:pic>
      <p:pic>
        <p:nvPicPr>
          <p:cNvPr id="43" name="Picture 42" descr="Screen Shot 2016-04-12 at 06.46.02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384175"/>
            <a:ext cx="718371" cy="4994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04255"/>
            <a:ext cx="792088" cy="106105"/>
          </a:xfrm>
          <a:prstGeom prst="rect">
            <a:avLst/>
          </a:prstGeom>
        </p:spPr>
      </p:pic>
      <p:pic>
        <p:nvPicPr>
          <p:cNvPr id="45" name="Picture 44" descr="Screen Shot 2016-04-12 at 06.47.04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24" y="3960239"/>
            <a:ext cx="699507" cy="4320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48271"/>
            <a:ext cx="719328" cy="542544"/>
          </a:xfrm>
          <a:prstGeom prst="rect">
            <a:avLst/>
          </a:prstGeom>
        </p:spPr>
      </p:pic>
      <p:pic>
        <p:nvPicPr>
          <p:cNvPr id="47" name="Picture 46" descr="Screen Shot 2016-04-12 at 06.48.21.pn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392287"/>
            <a:ext cx="715392" cy="49615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72301"/>
            <a:ext cx="569650" cy="384082"/>
          </a:xfrm>
          <a:prstGeom prst="rect">
            <a:avLst/>
          </a:prstGeom>
        </p:spPr>
      </p:pic>
      <p:pic>
        <p:nvPicPr>
          <p:cNvPr id="49" name="Picture 48" descr="Screen Shot 2016-04-12 at 06.49.44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896343"/>
            <a:ext cx="724187" cy="37727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556991"/>
            <a:ext cx="687965" cy="680321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7596336" y="5328391"/>
            <a:ext cx="1440160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creen Shot 2016-04-14 at 17.28.08.png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97590"/>
            <a:ext cx="714287" cy="598741"/>
          </a:xfrm>
          <a:prstGeom prst="rect">
            <a:avLst/>
          </a:prstGeom>
        </p:spPr>
      </p:pic>
      <p:sp>
        <p:nvSpPr>
          <p:cNvPr id="4" name="Content Placeholder 6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8424936" cy="4784400"/>
          </a:xfrm>
        </p:spPr>
        <p:txBody>
          <a:bodyPr lIns="91419" tIns="45709" rIns="91419" bIns="45709"/>
          <a:lstStyle/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 National e-Infrastructures: </a:t>
            </a:r>
            <a:r>
              <a:rPr lang="en-US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en-US" sz="24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NGIs</a:t>
            </a:r>
            <a:endParaRPr lang="en-US" sz="2400" b="1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EIRO: </a:t>
            </a:r>
            <a:r>
              <a:rPr lang="en-US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CERN</a:t>
            </a:r>
          </a:p>
          <a:p>
            <a:r>
              <a:rPr lang="en-US" sz="2400" b="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Foundation</a:t>
            </a:r>
          </a:p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(ERICs)</a:t>
            </a:r>
            <a:endParaRPr lang="en-US" sz="2400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31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system of e-Infrastructures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  <p:grpSp>
        <p:nvGrpSpPr>
          <p:cNvPr id="71" name="Group 70"/>
          <p:cNvGrpSpPr/>
          <p:nvPr/>
        </p:nvGrpSpPr>
        <p:grpSpPr>
          <a:xfrm>
            <a:off x="395536" y="1300584"/>
            <a:ext cx="8553560" cy="4792712"/>
            <a:chOff x="228600" y="1382081"/>
            <a:chExt cx="9944632" cy="5831519"/>
          </a:xfrm>
        </p:grpSpPr>
        <p:sp>
          <p:nvSpPr>
            <p:cNvPr id="72" name="object 29"/>
            <p:cNvSpPr txBox="1"/>
            <p:nvPr/>
          </p:nvSpPr>
          <p:spPr>
            <a:xfrm>
              <a:off x="2041729" y="2640527"/>
              <a:ext cx="85519" cy="1397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699">
                <a:lnSpc>
                  <a:spcPts val="999"/>
                </a:lnSpc>
                <a:spcBef>
                  <a:spcPts val="50"/>
                </a:spcBef>
              </a:pPr>
              <a:endParaRPr sz="900" dirty="0">
                <a:latin typeface="Times New Roman"/>
                <a:cs typeface="Times New Roman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838200" y="1382081"/>
              <a:ext cx="8860346" cy="954719"/>
              <a:chOff x="0" y="3527723"/>
              <a:chExt cx="6409407" cy="954719"/>
            </a:xfrm>
          </p:grpSpPr>
          <p:sp>
            <p:nvSpPr>
              <p:cNvPr id="136" name="Rounded Rectangle 135"/>
              <p:cNvSpPr/>
              <p:nvPr/>
            </p:nvSpPr>
            <p:spPr>
              <a:xfrm>
                <a:off x="0" y="3527723"/>
                <a:ext cx="6409407" cy="95471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7" name="Rounded Rectangle 4"/>
              <p:cNvSpPr/>
              <p:nvPr/>
            </p:nvSpPr>
            <p:spPr>
              <a:xfrm>
                <a:off x="46606" y="3574329"/>
                <a:ext cx="6316195" cy="8615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02223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1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1219201" y="1422402"/>
              <a:ext cx="8229600" cy="1585563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pPr algn="ctr" defTabSz="1022233">
                <a:lnSpc>
                  <a:spcPct val="114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Africa-Arabia, Asia and Pacific region, </a:t>
              </a:r>
              <a:r>
                <a:rPr lang="en-GB" sz="2100" b="1" dirty="0" smtClean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Canada, China</a:t>
              </a:r>
              <a:r>
                <a:rPr lang="en-GB" sz="21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Europe, </a:t>
              </a:r>
              <a:r>
                <a:rPr lang="en-GB" sz="2100" b="1" dirty="0" smtClean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India, USA </a:t>
              </a:r>
              <a:endParaRPr lang="en-GB" sz="21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defTabSz="1022233">
                <a:lnSpc>
                  <a:spcPct val="114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North and South America, Ukraine</a:t>
              </a:r>
            </a:p>
          </p:txBody>
        </p:sp>
        <p:pic>
          <p:nvPicPr>
            <p:cNvPr id="75" name="Picture 74" descr="Screen Shot 2015-05-18 at 01.59.2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5994400"/>
              <a:ext cx="2106704" cy="1143000"/>
            </a:xfrm>
            <a:prstGeom prst="rect">
              <a:avLst/>
            </a:prstGeom>
          </p:spPr>
        </p:pic>
        <p:pic>
          <p:nvPicPr>
            <p:cNvPr id="76" name="Picture 7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6223001"/>
              <a:ext cx="2667000" cy="990599"/>
            </a:xfrm>
            <a:prstGeom prst="rect">
              <a:avLst/>
            </a:prstGeom>
          </p:spPr>
        </p:pic>
        <p:pic>
          <p:nvPicPr>
            <p:cNvPr id="77" name="Picture 76" descr="Screen Shot 2015-05-18 at 01.56.1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67" y="3777209"/>
              <a:ext cx="1565134" cy="838200"/>
            </a:xfrm>
            <a:prstGeom prst="rect">
              <a:avLst/>
            </a:prstGeom>
          </p:spPr>
        </p:pic>
        <p:pic>
          <p:nvPicPr>
            <p:cNvPr id="78" name="Picture 77" descr="Screen Shot 2015-05-18 at 01.58.5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02" y="4699001"/>
              <a:ext cx="2091620" cy="1150391"/>
            </a:xfrm>
            <a:prstGeom prst="rect">
              <a:avLst/>
            </a:prstGeom>
          </p:spPr>
        </p:pic>
        <p:pic>
          <p:nvPicPr>
            <p:cNvPr id="79" name="Picture 78" descr="Screen Shot 2015-10-21 at 12.02.1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3784601"/>
              <a:ext cx="2008348" cy="885401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762000" y="2489200"/>
              <a:ext cx="1524000" cy="1143000"/>
              <a:chOff x="9372601" y="6527801"/>
              <a:chExt cx="990049" cy="750846"/>
            </a:xfrm>
          </p:grpSpPr>
          <p:sp>
            <p:nvSpPr>
              <p:cNvPr id="91" name="object 9"/>
              <p:cNvSpPr/>
              <p:nvPr/>
            </p:nvSpPr>
            <p:spPr>
              <a:xfrm>
                <a:off x="9891812" y="6527801"/>
                <a:ext cx="81660" cy="81991"/>
              </a:xfrm>
              <a:custGeom>
                <a:avLst/>
                <a:gdLst/>
                <a:ahLst/>
                <a:cxnLst/>
                <a:rect l="l" t="t" r="r" b="b"/>
                <a:pathLst>
                  <a:path w="81661" h="81991">
                    <a:moveTo>
                      <a:pt x="0" y="35712"/>
                    </a:moveTo>
                    <a:lnTo>
                      <a:pt x="161" y="47735"/>
                    </a:lnTo>
                    <a:lnTo>
                      <a:pt x="4268" y="60115"/>
                    </a:lnTo>
                    <a:lnTo>
                      <a:pt x="11926" y="70494"/>
                    </a:lnTo>
                    <a:lnTo>
                      <a:pt x="22510" y="78057"/>
                    </a:lnTo>
                    <a:lnTo>
                      <a:pt x="35394" y="81991"/>
                    </a:lnTo>
                    <a:lnTo>
                      <a:pt x="47380" y="81835"/>
                    </a:lnTo>
                    <a:lnTo>
                      <a:pt x="59762" y="77739"/>
                    </a:lnTo>
                    <a:lnTo>
                      <a:pt x="70149" y="70088"/>
                    </a:lnTo>
                    <a:lnTo>
                      <a:pt x="77722" y="59508"/>
                    </a:lnTo>
                    <a:lnTo>
                      <a:pt x="81661" y="46621"/>
                    </a:lnTo>
                    <a:lnTo>
                      <a:pt x="81504" y="34607"/>
                    </a:lnTo>
                    <a:lnTo>
                      <a:pt x="77402" y="22236"/>
                    </a:lnTo>
                    <a:lnTo>
                      <a:pt x="69746" y="11862"/>
                    </a:lnTo>
                    <a:lnTo>
                      <a:pt x="59163" y="4298"/>
                    </a:lnTo>
                    <a:lnTo>
                      <a:pt x="46278" y="355"/>
                    </a:lnTo>
                    <a:lnTo>
                      <a:pt x="40767" y="0"/>
                    </a:lnTo>
                    <a:lnTo>
                      <a:pt x="36978" y="174"/>
                    </a:lnTo>
                    <a:lnTo>
                      <a:pt x="23676" y="3733"/>
                    </a:lnTo>
                    <a:lnTo>
                      <a:pt x="12449" y="11325"/>
                    </a:lnTo>
                    <a:lnTo>
                      <a:pt x="4242" y="22227"/>
                    </a:lnTo>
                    <a:lnTo>
                      <a:pt x="0" y="3571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object 10"/>
              <p:cNvSpPr/>
              <p:nvPr/>
            </p:nvSpPr>
            <p:spPr>
              <a:xfrm>
                <a:off x="9756580" y="6529090"/>
                <a:ext cx="81407" cy="81864"/>
              </a:xfrm>
              <a:custGeom>
                <a:avLst/>
                <a:gdLst/>
                <a:ahLst/>
                <a:cxnLst/>
                <a:rect l="l" t="t" r="r" b="b"/>
                <a:pathLst>
                  <a:path w="81407" h="81864">
                    <a:moveTo>
                      <a:pt x="34480" y="482"/>
                    </a:moveTo>
                    <a:lnTo>
                      <a:pt x="22625" y="4182"/>
                    </a:lnTo>
                    <a:lnTo>
                      <a:pt x="12046" y="11622"/>
                    </a:lnTo>
                    <a:lnTo>
                      <a:pt x="4353" y="21849"/>
                    </a:lnTo>
                    <a:lnTo>
                      <a:pt x="139" y="34052"/>
                    </a:lnTo>
                    <a:lnTo>
                      <a:pt x="0" y="47421"/>
                    </a:lnTo>
                    <a:lnTo>
                      <a:pt x="3706" y="59268"/>
                    </a:lnTo>
                    <a:lnTo>
                      <a:pt x="11147" y="69842"/>
                    </a:lnTo>
                    <a:lnTo>
                      <a:pt x="21371" y="77528"/>
                    </a:lnTo>
                    <a:lnTo>
                      <a:pt x="33571" y="81733"/>
                    </a:lnTo>
                    <a:lnTo>
                      <a:pt x="46939" y="81864"/>
                    </a:lnTo>
                    <a:lnTo>
                      <a:pt x="58805" y="78164"/>
                    </a:lnTo>
                    <a:lnTo>
                      <a:pt x="69381" y="70731"/>
                    </a:lnTo>
                    <a:lnTo>
                      <a:pt x="77069" y="60510"/>
                    </a:lnTo>
                    <a:lnTo>
                      <a:pt x="81275" y="48306"/>
                    </a:lnTo>
                    <a:lnTo>
                      <a:pt x="81406" y="34924"/>
                    </a:lnTo>
                    <a:lnTo>
                      <a:pt x="80804" y="31798"/>
                    </a:lnTo>
                    <a:lnTo>
                      <a:pt x="75376" y="18938"/>
                    </a:lnTo>
                    <a:lnTo>
                      <a:pt x="66256" y="8884"/>
                    </a:lnTo>
                    <a:lnTo>
                      <a:pt x="54400" y="2337"/>
                    </a:lnTo>
                    <a:lnTo>
                      <a:pt x="40766" y="0"/>
                    </a:lnTo>
                    <a:lnTo>
                      <a:pt x="38684" y="0"/>
                    </a:lnTo>
                    <a:lnTo>
                      <a:pt x="34480" y="48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object 11"/>
              <p:cNvSpPr/>
              <p:nvPr/>
            </p:nvSpPr>
            <p:spPr>
              <a:xfrm>
                <a:off x="9627050" y="6568668"/>
                <a:ext cx="81579" cy="81973"/>
              </a:xfrm>
              <a:custGeom>
                <a:avLst/>
                <a:gdLst/>
                <a:ahLst/>
                <a:cxnLst/>
                <a:rect l="l" t="t" r="r" b="b"/>
                <a:pathLst>
                  <a:path w="81579" h="81973">
                    <a:moveTo>
                      <a:pt x="23210" y="3949"/>
                    </a:moveTo>
                    <a:lnTo>
                      <a:pt x="19837" y="5733"/>
                    </a:lnTo>
                    <a:lnTo>
                      <a:pt x="10303" y="13488"/>
                    </a:lnTo>
                    <a:lnTo>
                      <a:pt x="3639" y="23430"/>
                    </a:lnTo>
                    <a:lnTo>
                      <a:pt x="114" y="34797"/>
                    </a:lnTo>
                    <a:lnTo>
                      <a:pt x="0" y="46828"/>
                    </a:lnTo>
                    <a:lnTo>
                      <a:pt x="3563" y="58762"/>
                    </a:lnTo>
                    <a:lnTo>
                      <a:pt x="5348" y="62135"/>
                    </a:lnTo>
                    <a:lnTo>
                      <a:pt x="13108" y="71670"/>
                    </a:lnTo>
                    <a:lnTo>
                      <a:pt x="23049" y="78334"/>
                    </a:lnTo>
                    <a:lnTo>
                      <a:pt x="34414" y="81858"/>
                    </a:lnTo>
                    <a:lnTo>
                      <a:pt x="46443" y="81973"/>
                    </a:lnTo>
                    <a:lnTo>
                      <a:pt x="58376" y="78409"/>
                    </a:lnTo>
                    <a:lnTo>
                      <a:pt x="61753" y="76621"/>
                    </a:lnTo>
                    <a:lnTo>
                      <a:pt x="71282" y="68861"/>
                    </a:lnTo>
                    <a:lnTo>
                      <a:pt x="77943" y="58920"/>
                    </a:lnTo>
                    <a:lnTo>
                      <a:pt x="81466" y="47556"/>
                    </a:lnTo>
                    <a:lnTo>
                      <a:pt x="81579" y="35528"/>
                    </a:lnTo>
                    <a:lnTo>
                      <a:pt x="78011" y="23596"/>
                    </a:lnTo>
                    <a:lnTo>
                      <a:pt x="74730" y="17878"/>
                    </a:lnTo>
                    <a:lnTo>
                      <a:pt x="65429" y="8192"/>
                    </a:lnTo>
                    <a:lnTo>
                      <a:pt x="53769" y="2109"/>
                    </a:lnTo>
                    <a:lnTo>
                      <a:pt x="40762" y="0"/>
                    </a:lnTo>
                    <a:lnTo>
                      <a:pt x="34869" y="0"/>
                    </a:lnTo>
                    <a:lnTo>
                      <a:pt x="28874" y="1282"/>
                    </a:lnTo>
                    <a:lnTo>
                      <a:pt x="23210" y="394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object 12"/>
              <p:cNvSpPr/>
              <p:nvPr/>
            </p:nvSpPr>
            <p:spPr>
              <a:xfrm>
                <a:off x="10135924" y="6637409"/>
                <a:ext cx="82336" cy="82333"/>
              </a:xfrm>
              <a:custGeom>
                <a:avLst/>
                <a:gdLst/>
                <a:ahLst/>
                <a:cxnLst/>
                <a:rect l="l" t="t" r="r" b="b"/>
                <a:pathLst>
                  <a:path w="82335" h="82333">
                    <a:moveTo>
                      <a:pt x="9942" y="14363"/>
                    </a:moveTo>
                    <a:lnTo>
                      <a:pt x="7564" y="17398"/>
                    </a:lnTo>
                    <a:lnTo>
                      <a:pt x="2026" y="28362"/>
                    </a:lnTo>
                    <a:lnTo>
                      <a:pt x="0" y="40149"/>
                    </a:lnTo>
                    <a:lnTo>
                      <a:pt x="1422" y="51957"/>
                    </a:lnTo>
                    <a:lnTo>
                      <a:pt x="6230" y="62984"/>
                    </a:lnTo>
                    <a:lnTo>
                      <a:pt x="14361" y="72428"/>
                    </a:lnTo>
                    <a:lnTo>
                      <a:pt x="17363" y="74774"/>
                    </a:lnTo>
                    <a:lnTo>
                      <a:pt x="28332" y="80307"/>
                    </a:lnTo>
                    <a:lnTo>
                      <a:pt x="40127" y="82333"/>
                    </a:lnTo>
                    <a:lnTo>
                      <a:pt x="51943" y="80912"/>
                    </a:lnTo>
                    <a:lnTo>
                      <a:pt x="62973" y="76104"/>
                    </a:lnTo>
                    <a:lnTo>
                      <a:pt x="72413" y="67970"/>
                    </a:lnTo>
                    <a:lnTo>
                      <a:pt x="74762" y="64972"/>
                    </a:lnTo>
                    <a:lnTo>
                      <a:pt x="80306" y="54006"/>
                    </a:lnTo>
                    <a:lnTo>
                      <a:pt x="82335" y="42215"/>
                    </a:lnTo>
                    <a:lnTo>
                      <a:pt x="80918" y="30404"/>
                    </a:lnTo>
                    <a:lnTo>
                      <a:pt x="76123" y="19375"/>
                    </a:lnTo>
                    <a:lnTo>
                      <a:pt x="68019" y="9931"/>
                    </a:lnTo>
                    <a:lnTo>
                      <a:pt x="65341" y="7823"/>
                    </a:lnTo>
                    <a:lnTo>
                      <a:pt x="53721" y="1946"/>
                    </a:lnTo>
                    <a:lnTo>
                      <a:pt x="41196" y="0"/>
                    </a:lnTo>
                    <a:lnTo>
                      <a:pt x="32172" y="994"/>
                    </a:lnTo>
                    <a:lnTo>
                      <a:pt x="20174" y="5748"/>
                    </a:lnTo>
                    <a:lnTo>
                      <a:pt x="9942" y="14363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object 13"/>
              <p:cNvSpPr/>
              <p:nvPr/>
            </p:nvSpPr>
            <p:spPr>
              <a:xfrm>
                <a:off x="9514167" y="6643441"/>
                <a:ext cx="81651" cy="82006"/>
              </a:xfrm>
              <a:custGeom>
                <a:avLst/>
                <a:gdLst/>
                <a:ahLst/>
                <a:cxnLst/>
                <a:rect l="l" t="t" r="r" b="b"/>
                <a:pathLst>
                  <a:path w="81651" h="82006">
                    <a:moveTo>
                      <a:pt x="13417" y="10452"/>
                    </a:moveTo>
                    <a:lnTo>
                      <a:pt x="10786" y="13004"/>
                    </a:lnTo>
                    <a:lnTo>
                      <a:pt x="3792" y="23150"/>
                    </a:lnTo>
                    <a:lnTo>
                      <a:pt x="181" y="34592"/>
                    </a:lnTo>
                    <a:lnTo>
                      <a:pt x="0" y="46519"/>
                    </a:lnTo>
                    <a:lnTo>
                      <a:pt x="3295" y="58118"/>
                    </a:lnTo>
                    <a:lnTo>
                      <a:pt x="10115" y="68579"/>
                    </a:lnTo>
                    <a:lnTo>
                      <a:pt x="12661" y="71198"/>
                    </a:lnTo>
                    <a:lnTo>
                      <a:pt x="22803" y="78202"/>
                    </a:lnTo>
                    <a:lnTo>
                      <a:pt x="34243" y="81820"/>
                    </a:lnTo>
                    <a:lnTo>
                      <a:pt x="46171" y="82006"/>
                    </a:lnTo>
                    <a:lnTo>
                      <a:pt x="57775" y="78717"/>
                    </a:lnTo>
                    <a:lnTo>
                      <a:pt x="68243" y="71907"/>
                    </a:lnTo>
                    <a:lnTo>
                      <a:pt x="70870" y="69347"/>
                    </a:lnTo>
                    <a:lnTo>
                      <a:pt x="77864" y="59201"/>
                    </a:lnTo>
                    <a:lnTo>
                      <a:pt x="81473" y="47760"/>
                    </a:lnTo>
                    <a:lnTo>
                      <a:pt x="81651" y="35833"/>
                    </a:lnTo>
                    <a:lnTo>
                      <a:pt x="78353" y="24232"/>
                    </a:lnTo>
                    <a:lnTo>
                      <a:pt x="71532" y="13766"/>
                    </a:lnTo>
                    <a:lnTo>
                      <a:pt x="65030" y="7861"/>
                    </a:lnTo>
                    <a:lnTo>
                      <a:pt x="53443" y="1974"/>
                    </a:lnTo>
                    <a:lnTo>
                      <a:pt x="40811" y="0"/>
                    </a:lnTo>
                    <a:lnTo>
                      <a:pt x="36902" y="186"/>
                    </a:lnTo>
                    <a:lnTo>
                      <a:pt x="24554" y="3351"/>
                    </a:lnTo>
                    <a:lnTo>
                      <a:pt x="13417" y="1045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object 14"/>
              <p:cNvSpPr/>
              <p:nvPr/>
            </p:nvSpPr>
            <p:spPr>
              <a:xfrm>
                <a:off x="10225073" y="6739299"/>
                <a:ext cx="82321" cy="82340"/>
              </a:xfrm>
              <a:custGeom>
                <a:avLst/>
                <a:gdLst/>
                <a:ahLst/>
                <a:cxnLst/>
                <a:rect l="l" t="t" r="r" b="b"/>
                <a:pathLst>
                  <a:path w="82322" h="82340">
                    <a:moveTo>
                      <a:pt x="18754" y="6629"/>
                    </a:moveTo>
                    <a:lnTo>
                      <a:pt x="15270" y="9157"/>
                    </a:lnTo>
                    <a:lnTo>
                      <a:pt x="7036" y="18130"/>
                    </a:lnTo>
                    <a:lnTo>
                      <a:pt x="1892" y="28827"/>
                    </a:lnTo>
                    <a:lnTo>
                      <a:pt x="0" y="40480"/>
                    </a:lnTo>
                    <a:lnTo>
                      <a:pt x="1520" y="52323"/>
                    </a:lnTo>
                    <a:lnTo>
                      <a:pt x="6613" y="63588"/>
                    </a:lnTo>
                    <a:lnTo>
                      <a:pt x="9143" y="67078"/>
                    </a:lnTo>
                    <a:lnTo>
                      <a:pt x="18111" y="75310"/>
                    </a:lnTo>
                    <a:lnTo>
                      <a:pt x="28805" y="80451"/>
                    </a:lnTo>
                    <a:lnTo>
                      <a:pt x="40457" y="82340"/>
                    </a:lnTo>
                    <a:lnTo>
                      <a:pt x="52302" y="80816"/>
                    </a:lnTo>
                    <a:lnTo>
                      <a:pt x="63572" y="75717"/>
                    </a:lnTo>
                    <a:lnTo>
                      <a:pt x="67047" y="73197"/>
                    </a:lnTo>
                    <a:lnTo>
                      <a:pt x="75284" y="64224"/>
                    </a:lnTo>
                    <a:lnTo>
                      <a:pt x="80429" y="53526"/>
                    </a:lnTo>
                    <a:lnTo>
                      <a:pt x="82322" y="41871"/>
                    </a:lnTo>
                    <a:lnTo>
                      <a:pt x="80803" y="30026"/>
                    </a:lnTo>
                    <a:lnTo>
                      <a:pt x="75714" y="18757"/>
                    </a:lnTo>
                    <a:lnTo>
                      <a:pt x="65541" y="7962"/>
                    </a:lnTo>
                    <a:lnTo>
                      <a:pt x="53928" y="2021"/>
                    </a:lnTo>
                    <a:lnTo>
                      <a:pt x="41119" y="0"/>
                    </a:lnTo>
                    <a:lnTo>
                      <a:pt x="33448" y="0"/>
                    </a:lnTo>
                    <a:lnTo>
                      <a:pt x="25676" y="2146"/>
                    </a:lnTo>
                    <a:lnTo>
                      <a:pt x="18754" y="662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object 15"/>
              <p:cNvSpPr/>
              <p:nvPr/>
            </p:nvSpPr>
            <p:spPr>
              <a:xfrm>
                <a:off x="9427039" y="6747032"/>
                <a:ext cx="81603" cy="81977"/>
              </a:xfrm>
              <a:custGeom>
                <a:avLst/>
                <a:gdLst/>
                <a:ahLst/>
                <a:cxnLst/>
                <a:rect l="l" t="t" r="r" b="b"/>
                <a:pathLst>
                  <a:path w="81602" h="81977">
                    <a:moveTo>
                      <a:pt x="5839" y="19456"/>
                    </a:moveTo>
                    <a:lnTo>
                      <a:pt x="3750" y="23222"/>
                    </a:lnTo>
                    <a:lnTo>
                      <a:pt x="109" y="34838"/>
                    </a:lnTo>
                    <a:lnTo>
                      <a:pt x="0" y="46706"/>
                    </a:lnTo>
                    <a:lnTo>
                      <a:pt x="3241" y="58058"/>
                    </a:lnTo>
                    <a:lnTo>
                      <a:pt x="9655" y="68128"/>
                    </a:lnTo>
                    <a:lnTo>
                      <a:pt x="19059" y="76149"/>
                    </a:lnTo>
                    <a:lnTo>
                      <a:pt x="22832" y="78231"/>
                    </a:lnTo>
                    <a:lnTo>
                      <a:pt x="34450" y="81870"/>
                    </a:lnTo>
                    <a:lnTo>
                      <a:pt x="46317" y="81977"/>
                    </a:lnTo>
                    <a:lnTo>
                      <a:pt x="57666" y="78732"/>
                    </a:lnTo>
                    <a:lnTo>
                      <a:pt x="67733" y="72315"/>
                    </a:lnTo>
                    <a:lnTo>
                      <a:pt x="75752" y="62903"/>
                    </a:lnTo>
                    <a:lnTo>
                      <a:pt x="77842" y="59127"/>
                    </a:lnTo>
                    <a:lnTo>
                      <a:pt x="81489" y="47512"/>
                    </a:lnTo>
                    <a:lnTo>
                      <a:pt x="81602" y="35647"/>
                    </a:lnTo>
                    <a:lnTo>
                      <a:pt x="78362" y="24297"/>
                    </a:lnTo>
                    <a:lnTo>
                      <a:pt x="71949" y="14229"/>
                    </a:lnTo>
                    <a:lnTo>
                      <a:pt x="62544" y="6210"/>
                    </a:lnTo>
                    <a:lnTo>
                      <a:pt x="55775" y="2019"/>
                    </a:lnTo>
                    <a:lnTo>
                      <a:pt x="48244" y="0"/>
                    </a:lnTo>
                    <a:lnTo>
                      <a:pt x="38840" y="48"/>
                    </a:lnTo>
                    <a:lnTo>
                      <a:pt x="26139" y="2710"/>
                    </a:lnTo>
                    <a:lnTo>
                      <a:pt x="14795" y="9260"/>
                    </a:lnTo>
                    <a:lnTo>
                      <a:pt x="5839" y="19456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object 16"/>
              <p:cNvSpPr/>
              <p:nvPr/>
            </p:nvSpPr>
            <p:spPr>
              <a:xfrm>
                <a:off x="9372601" y="6871079"/>
                <a:ext cx="82073" cy="82193"/>
              </a:xfrm>
              <a:custGeom>
                <a:avLst/>
                <a:gdLst/>
                <a:ahLst/>
                <a:cxnLst/>
                <a:rect l="l" t="t" r="r" b="b"/>
                <a:pathLst>
                  <a:path w="82074" h="82193">
                    <a:moveTo>
                      <a:pt x="1334" y="30289"/>
                    </a:moveTo>
                    <a:lnTo>
                      <a:pt x="949" y="31803"/>
                    </a:lnTo>
                    <a:lnTo>
                      <a:pt x="0" y="44579"/>
                    </a:lnTo>
                    <a:lnTo>
                      <a:pt x="2887" y="56647"/>
                    </a:lnTo>
                    <a:lnTo>
                      <a:pt x="9170" y="67232"/>
                    </a:lnTo>
                    <a:lnTo>
                      <a:pt x="18409" y="75557"/>
                    </a:lnTo>
                    <a:lnTo>
                      <a:pt x="30163" y="80848"/>
                    </a:lnTo>
                    <a:lnTo>
                      <a:pt x="44488" y="82193"/>
                    </a:lnTo>
                    <a:lnTo>
                      <a:pt x="56550" y="79300"/>
                    </a:lnTo>
                    <a:lnTo>
                      <a:pt x="67130" y="73015"/>
                    </a:lnTo>
                    <a:lnTo>
                      <a:pt x="75454" y="63784"/>
                    </a:lnTo>
                    <a:lnTo>
                      <a:pt x="80747" y="52057"/>
                    </a:lnTo>
                    <a:lnTo>
                      <a:pt x="82074" y="37747"/>
                    </a:lnTo>
                    <a:lnTo>
                      <a:pt x="79182" y="25672"/>
                    </a:lnTo>
                    <a:lnTo>
                      <a:pt x="72898" y="15081"/>
                    </a:lnTo>
                    <a:lnTo>
                      <a:pt x="63663" y="6751"/>
                    </a:lnTo>
                    <a:lnTo>
                      <a:pt x="51918" y="1460"/>
                    </a:lnTo>
                    <a:lnTo>
                      <a:pt x="48273" y="469"/>
                    </a:lnTo>
                    <a:lnTo>
                      <a:pt x="44615" y="0"/>
                    </a:lnTo>
                    <a:lnTo>
                      <a:pt x="41021" y="0"/>
                    </a:lnTo>
                    <a:lnTo>
                      <a:pt x="28548" y="1942"/>
                    </a:lnTo>
                    <a:lnTo>
                      <a:pt x="16634" y="8006"/>
                    </a:lnTo>
                    <a:lnTo>
                      <a:pt x="7230" y="17642"/>
                    </a:lnTo>
                    <a:lnTo>
                      <a:pt x="1334" y="3028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object 17"/>
              <p:cNvSpPr/>
              <p:nvPr/>
            </p:nvSpPr>
            <p:spPr>
              <a:xfrm>
                <a:off x="9885170" y="6624263"/>
                <a:ext cx="58164" cy="58259"/>
              </a:xfrm>
              <a:custGeom>
                <a:avLst/>
                <a:gdLst/>
                <a:ahLst/>
                <a:cxnLst/>
                <a:rect l="l" t="t" r="r" b="b"/>
                <a:pathLst>
                  <a:path w="58165" h="58259">
                    <a:moveTo>
                      <a:pt x="162" y="25309"/>
                    </a:moveTo>
                    <a:lnTo>
                      <a:pt x="0" y="31680"/>
                    </a:lnTo>
                    <a:lnTo>
                      <a:pt x="3971" y="44042"/>
                    </a:lnTo>
                    <a:lnTo>
                      <a:pt x="12803" y="53388"/>
                    </a:lnTo>
                    <a:lnTo>
                      <a:pt x="25257" y="58100"/>
                    </a:lnTo>
                    <a:lnTo>
                      <a:pt x="31527" y="58259"/>
                    </a:lnTo>
                    <a:lnTo>
                      <a:pt x="43920" y="54305"/>
                    </a:lnTo>
                    <a:lnTo>
                      <a:pt x="53287" y="45482"/>
                    </a:lnTo>
                    <a:lnTo>
                      <a:pt x="57998" y="33030"/>
                    </a:lnTo>
                    <a:lnTo>
                      <a:pt x="58165" y="26706"/>
                    </a:lnTo>
                    <a:lnTo>
                      <a:pt x="54215" y="14327"/>
                    </a:lnTo>
                    <a:lnTo>
                      <a:pt x="45402" y="4965"/>
                    </a:lnTo>
                    <a:lnTo>
                      <a:pt x="32979" y="239"/>
                    </a:lnTo>
                    <a:lnTo>
                      <a:pt x="31633" y="74"/>
                    </a:lnTo>
                    <a:lnTo>
                      <a:pt x="28685" y="0"/>
                    </a:lnTo>
                    <a:lnTo>
                      <a:pt x="15407" y="3404"/>
                    </a:lnTo>
                    <a:lnTo>
                      <a:pt x="5266" y="12324"/>
                    </a:lnTo>
                    <a:lnTo>
                      <a:pt x="162" y="2530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object 18"/>
              <p:cNvSpPr/>
              <p:nvPr/>
            </p:nvSpPr>
            <p:spPr>
              <a:xfrm>
                <a:off x="9789469" y="6625176"/>
                <a:ext cx="57682" cy="58039"/>
              </a:xfrm>
              <a:custGeom>
                <a:avLst/>
                <a:gdLst/>
                <a:ahLst/>
                <a:cxnLst/>
                <a:rect l="l" t="t" r="r" b="b"/>
                <a:pathLst>
                  <a:path w="57683" h="58039">
                    <a:moveTo>
                      <a:pt x="24434" y="330"/>
                    </a:moveTo>
                    <a:lnTo>
                      <a:pt x="18008" y="2078"/>
                    </a:lnTo>
                    <a:lnTo>
                      <a:pt x="7389" y="9398"/>
                    </a:lnTo>
                    <a:lnTo>
                      <a:pt x="992" y="20441"/>
                    </a:lnTo>
                    <a:lnTo>
                      <a:pt x="0" y="33604"/>
                    </a:lnTo>
                    <a:lnTo>
                      <a:pt x="1735" y="40003"/>
                    </a:lnTo>
                    <a:lnTo>
                      <a:pt x="9050" y="50629"/>
                    </a:lnTo>
                    <a:lnTo>
                      <a:pt x="20096" y="57036"/>
                    </a:lnTo>
                    <a:lnTo>
                      <a:pt x="33261" y="58038"/>
                    </a:lnTo>
                    <a:lnTo>
                      <a:pt x="39694" y="56287"/>
                    </a:lnTo>
                    <a:lnTo>
                      <a:pt x="50308" y="48966"/>
                    </a:lnTo>
                    <a:lnTo>
                      <a:pt x="56700" y="37925"/>
                    </a:lnTo>
                    <a:lnTo>
                      <a:pt x="57683" y="24764"/>
                    </a:lnTo>
                    <a:lnTo>
                      <a:pt x="52426" y="11985"/>
                    </a:lnTo>
                    <a:lnTo>
                      <a:pt x="42187" y="3223"/>
                    </a:lnTo>
                    <a:lnTo>
                      <a:pt x="28892" y="0"/>
                    </a:lnTo>
                    <a:lnTo>
                      <a:pt x="27406" y="0"/>
                    </a:lnTo>
                    <a:lnTo>
                      <a:pt x="24434" y="330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object 19"/>
              <p:cNvSpPr/>
              <p:nvPr/>
            </p:nvSpPr>
            <p:spPr>
              <a:xfrm>
                <a:off x="9977477" y="6650510"/>
                <a:ext cx="58088" cy="58216"/>
              </a:xfrm>
              <a:custGeom>
                <a:avLst/>
                <a:gdLst/>
                <a:ahLst/>
                <a:cxnLst/>
                <a:rect l="l" t="t" r="r" b="b"/>
                <a:pathLst>
                  <a:path w="58088" h="58216">
                    <a:moveTo>
                      <a:pt x="2424" y="17233"/>
                    </a:moveTo>
                    <a:lnTo>
                      <a:pt x="0" y="26235"/>
                    </a:lnTo>
                    <a:lnTo>
                      <a:pt x="1262" y="38136"/>
                    </a:lnTo>
                    <a:lnTo>
                      <a:pt x="7152" y="48492"/>
                    </a:lnTo>
                    <a:lnTo>
                      <a:pt x="17093" y="55791"/>
                    </a:lnTo>
                    <a:lnTo>
                      <a:pt x="26103" y="58216"/>
                    </a:lnTo>
                    <a:lnTo>
                      <a:pt x="38008" y="56954"/>
                    </a:lnTo>
                    <a:lnTo>
                      <a:pt x="48364" y="51067"/>
                    </a:lnTo>
                    <a:lnTo>
                      <a:pt x="55663" y="41135"/>
                    </a:lnTo>
                    <a:lnTo>
                      <a:pt x="58088" y="32123"/>
                    </a:lnTo>
                    <a:lnTo>
                      <a:pt x="56817" y="20229"/>
                    </a:lnTo>
                    <a:lnTo>
                      <a:pt x="50926" y="9870"/>
                    </a:lnTo>
                    <a:lnTo>
                      <a:pt x="40994" y="2552"/>
                    </a:lnTo>
                    <a:lnTo>
                      <a:pt x="37121" y="812"/>
                    </a:lnTo>
                    <a:lnTo>
                      <a:pt x="33082" y="0"/>
                    </a:lnTo>
                    <a:lnTo>
                      <a:pt x="29081" y="0"/>
                    </a:lnTo>
                    <a:lnTo>
                      <a:pt x="22497" y="751"/>
                    </a:lnTo>
                    <a:lnTo>
                      <a:pt x="10689" y="6485"/>
                    </a:lnTo>
                    <a:lnTo>
                      <a:pt x="2424" y="17233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object 20"/>
              <p:cNvSpPr/>
              <p:nvPr/>
            </p:nvSpPr>
            <p:spPr>
              <a:xfrm>
                <a:off x="9697382" y="6653231"/>
                <a:ext cx="58367" cy="58363"/>
              </a:xfrm>
              <a:custGeom>
                <a:avLst/>
                <a:gdLst/>
                <a:ahLst/>
                <a:cxnLst/>
                <a:rect l="l" t="t" r="r" b="b"/>
                <a:pathLst>
                  <a:path w="58367" h="58363">
                    <a:moveTo>
                      <a:pt x="17992" y="56135"/>
                    </a:moveTo>
                    <a:lnTo>
                      <a:pt x="29666" y="58363"/>
                    </a:lnTo>
                    <a:lnTo>
                      <a:pt x="41647" y="55549"/>
                    </a:lnTo>
                    <a:lnTo>
                      <a:pt x="49393" y="50228"/>
                    </a:lnTo>
                    <a:lnTo>
                      <a:pt x="56129" y="40372"/>
                    </a:lnTo>
                    <a:lnTo>
                      <a:pt x="58367" y="28697"/>
                    </a:lnTo>
                    <a:lnTo>
                      <a:pt x="55566" y="16713"/>
                    </a:lnTo>
                    <a:lnTo>
                      <a:pt x="52230" y="11265"/>
                    </a:lnTo>
                    <a:lnTo>
                      <a:pt x="41938" y="2937"/>
                    </a:lnTo>
                    <a:lnTo>
                      <a:pt x="29163" y="0"/>
                    </a:lnTo>
                    <a:lnTo>
                      <a:pt x="24997" y="0"/>
                    </a:lnTo>
                    <a:lnTo>
                      <a:pt x="20743" y="901"/>
                    </a:lnTo>
                    <a:lnTo>
                      <a:pt x="16730" y="2781"/>
                    </a:lnTo>
                    <a:lnTo>
                      <a:pt x="8967" y="8137"/>
                    </a:lnTo>
                    <a:lnTo>
                      <a:pt x="2236" y="18000"/>
                    </a:lnTo>
                    <a:lnTo>
                      <a:pt x="0" y="29675"/>
                    </a:lnTo>
                    <a:lnTo>
                      <a:pt x="2798" y="41655"/>
                    </a:lnTo>
                    <a:lnTo>
                      <a:pt x="8133" y="49410"/>
                    </a:lnTo>
                    <a:lnTo>
                      <a:pt x="17992" y="56135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object 21"/>
              <p:cNvSpPr/>
              <p:nvPr/>
            </p:nvSpPr>
            <p:spPr>
              <a:xfrm>
                <a:off x="10058367" y="6701939"/>
                <a:ext cx="58326" cy="58362"/>
              </a:xfrm>
              <a:custGeom>
                <a:avLst/>
                <a:gdLst/>
                <a:ahLst/>
                <a:cxnLst/>
                <a:rect l="l" t="t" r="r" b="b"/>
                <a:pathLst>
                  <a:path w="58327" h="58362">
                    <a:moveTo>
                      <a:pt x="7037" y="10185"/>
                    </a:moveTo>
                    <a:lnTo>
                      <a:pt x="2135" y="18205"/>
                    </a:lnTo>
                    <a:lnTo>
                      <a:pt x="0" y="29956"/>
                    </a:lnTo>
                    <a:lnTo>
                      <a:pt x="2715" y="41527"/>
                    </a:lnTo>
                    <a:lnTo>
                      <a:pt x="10161" y="51320"/>
                    </a:lnTo>
                    <a:lnTo>
                      <a:pt x="18173" y="56230"/>
                    </a:lnTo>
                    <a:lnTo>
                      <a:pt x="29914" y="58362"/>
                    </a:lnTo>
                    <a:lnTo>
                      <a:pt x="41489" y="55642"/>
                    </a:lnTo>
                    <a:lnTo>
                      <a:pt x="51296" y="48196"/>
                    </a:lnTo>
                    <a:lnTo>
                      <a:pt x="56194" y="40173"/>
                    </a:lnTo>
                    <a:lnTo>
                      <a:pt x="58327" y="28421"/>
                    </a:lnTo>
                    <a:lnTo>
                      <a:pt x="55610" y="16847"/>
                    </a:lnTo>
                    <a:lnTo>
                      <a:pt x="48159" y="7048"/>
                    </a:lnTo>
                    <a:lnTo>
                      <a:pt x="42647" y="2311"/>
                    </a:lnTo>
                    <a:lnTo>
                      <a:pt x="35878" y="0"/>
                    </a:lnTo>
                    <a:lnTo>
                      <a:pt x="20956" y="12"/>
                    </a:lnTo>
                    <a:lnTo>
                      <a:pt x="12790" y="3454"/>
                    </a:lnTo>
                    <a:lnTo>
                      <a:pt x="7037" y="10185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object 22"/>
              <p:cNvSpPr/>
              <p:nvPr/>
            </p:nvSpPr>
            <p:spPr>
              <a:xfrm>
                <a:off x="9617570" y="6706224"/>
                <a:ext cx="58011" cy="58188"/>
              </a:xfrm>
              <a:custGeom>
                <a:avLst/>
                <a:gdLst/>
                <a:ahLst/>
                <a:cxnLst/>
                <a:rect l="l" t="t" r="r" b="b"/>
                <a:pathLst>
                  <a:path w="58011" h="58188">
                    <a:moveTo>
                      <a:pt x="9579" y="7404"/>
                    </a:moveTo>
                    <a:lnTo>
                      <a:pt x="3703" y="14628"/>
                    </a:lnTo>
                    <a:lnTo>
                      <a:pt x="0" y="26014"/>
                    </a:lnTo>
                    <a:lnTo>
                      <a:pt x="1145" y="37881"/>
                    </a:lnTo>
                    <a:lnTo>
                      <a:pt x="7230" y="48615"/>
                    </a:lnTo>
                    <a:lnTo>
                      <a:pt x="14445" y="54484"/>
                    </a:lnTo>
                    <a:lnTo>
                      <a:pt x="25827" y="58188"/>
                    </a:lnTo>
                    <a:lnTo>
                      <a:pt x="37693" y="57042"/>
                    </a:lnTo>
                    <a:lnTo>
                      <a:pt x="48428" y="50952"/>
                    </a:lnTo>
                    <a:lnTo>
                      <a:pt x="54308" y="43723"/>
                    </a:lnTo>
                    <a:lnTo>
                      <a:pt x="58011" y="32343"/>
                    </a:lnTo>
                    <a:lnTo>
                      <a:pt x="56862" y="20483"/>
                    </a:lnTo>
                    <a:lnTo>
                      <a:pt x="50765" y="9753"/>
                    </a:lnTo>
                    <a:lnTo>
                      <a:pt x="45012" y="3301"/>
                    </a:lnTo>
                    <a:lnTo>
                      <a:pt x="37036" y="0"/>
                    </a:lnTo>
                    <a:lnTo>
                      <a:pt x="22089" y="0"/>
                    </a:lnTo>
                    <a:lnTo>
                      <a:pt x="15154" y="2438"/>
                    </a:lnTo>
                    <a:lnTo>
                      <a:pt x="9579" y="7404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object 23"/>
              <p:cNvSpPr/>
              <p:nvPr/>
            </p:nvSpPr>
            <p:spPr>
              <a:xfrm>
                <a:off x="10121857" y="6774154"/>
                <a:ext cx="57694" cy="58036"/>
              </a:xfrm>
              <a:custGeom>
                <a:avLst/>
                <a:gdLst/>
                <a:ahLst/>
                <a:cxnLst/>
                <a:rect l="l" t="t" r="r" b="b"/>
                <a:pathLst>
                  <a:path w="57694" h="58036">
                    <a:moveTo>
                      <a:pt x="12963" y="4711"/>
                    </a:moveTo>
                    <a:lnTo>
                      <a:pt x="5807" y="11268"/>
                    </a:lnTo>
                    <a:lnTo>
                      <a:pt x="589" y="21898"/>
                    </a:lnTo>
                    <a:lnTo>
                      <a:pt x="0" y="33681"/>
                    </a:lnTo>
                    <a:lnTo>
                      <a:pt x="4365" y="45084"/>
                    </a:lnTo>
                    <a:lnTo>
                      <a:pt x="10900" y="52225"/>
                    </a:lnTo>
                    <a:lnTo>
                      <a:pt x="21527" y="57445"/>
                    </a:lnTo>
                    <a:lnTo>
                      <a:pt x="33316" y="58036"/>
                    </a:lnTo>
                    <a:lnTo>
                      <a:pt x="44725" y="53670"/>
                    </a:lnTo>
                    <a:lnTo>
                      <a:pt x="51873" y="47131"/>
                    </a:lnTo>
                    <a:lnTo>
                      <a:pt x="57098" y="36507"/>
                    </a:lnTo>
                    <a:lnTo>
                      <a:pt x="57694" y="24722"/>
                    </a:lnTo>
                    <a:lnTo>
                      <a:pt x="53336" y="13309"/>
                    </a:lnTo>
                    <a:lnTo>
                      <a:pt x="51752" y="11104"/>
                    </a:lnTo>
                    <a:lnTo>
                      <a:pt x="41428" y="2850"/>
                    </a:lnTo>
                    <a:lnTo>
                      <a:pt x="28838" y="0"/>
                    </a:lnTo>
                    <a:lnTo>
                      <a:pt x="23389" y="0"/>
                    </a:lnTo>
                    <a:lnTo>
                      <a:pt x="17865" y="1536"/>
                    </a:lnTo>
                    <a:lnTo>
                      <a:pt x="12963" y="4711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object 24"/>
              <p:cNvSpPr/>
              <p:nvPr/>
            </p:nvSpPr>
            <p:spPr>
              <a:xfrm>
                <a:off x="9556122" y="6779656"/>
                <a:ext cx="57362" cy="57855"/>
              </a:xfrm>
              <a:custGeom>
                <a:avLst/>
                <a:gdLst/>
                <a:ahLst/>
                <a:cxnLst/>
                <a:rect l="l" t="t" r="r" b="b"/>
                <a:pathLst>
                  <a:path w="57362" h="57855">
                    <a:moveTo>
                      <a:pt x="13374" y="4322"/>
                    </a:moveTo>
                    <a:lnTo>
                      <a:pt x="3885" y="13766"/>
                    </a:lnTo>
                    <a:lnTo>
                      <a:pt x="213" y="22718"/>
                    </a:lnTo>
                    <a:lnTo>
                      <a:pt x="0" y="34564"/>
                    </a:lnTo>
                    <a:lnTo>
                      <a:pt x="4468" y="45486"/>
                    </a:lnTo>
                    <a:lnTo>
                      <a:pt x="13270" y="53962"/>
                    </a:lnTo>
                    <a:lnTo>
                      <a:pt x="22236" y="57648"/>
                    </a:lnTo>
                    <a:lnTo>
                      <a:pt x="34072" y="57855"/>
                    </a:lnTo>
                    <a:lnTo>
                      <a:pt x="44988" y="53379"/>
                    </a:lnTo>
                    <a:lnTo>
                      <a:pt x="53466" y="44577"/>
                    </a:lnTo>
                    <a:lnTo>
                      <a:pt x="57155" y="35629"/>
                    </a:lnTo>
                    <a:lnTo>
                      <a:pt x="57362" y="23785"/>
                    </a:lnTo>
                    <a:lnTo>
                      <a:pt x="52886" y="12862"/>
                    </a:lnTo>
                    <a:lnTo>
                      <a:pt x="44080" y="4394"/>
                    </a:lnTo>
                    <a:lnTo>
                      <a:pt x="39280" y="1422"/>
                    </a:lnTo>
                    <a:lnTo>
                      <a:pt x="33971" y="0"/>
                    </a:lnTo>
                    <a:lnTo>
                      <a:pt x="28713" y="0"/>
                    </a:lnTo>
                    <a:lnTo>
                      <a:pt x="25640" y="161"/>
                    </a:lnTo>
                    <a:lnTo>
                      <a:pt x="13374" y="432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object 25"/>
              <p:cNvSpPr/>
              <p:nvPr/>
            </p:nvSpPr>
            <p:spPr>
              <a:xfrm>
                <a:off x="9517195" y="6867545"/>
                <a:ext cx="58370" cy="58378"/>
              </a:xfrm>
              <a:custGeom>
                <a:avLst/>
                <a:gdLst/>
                <a:ahLst/>
                <a:cxnLst/>
                <a:rect l="l" t="t" r="r" b="b"/>
                <a:pathLst>
                  <a:path w="58370" h="58378">
                    <a:moveTo>
                      <a:pt x="1045" y="21501"/>
                    </a:moveTo>
                    <a:lnTo>
                      <a:pt x="0" y="29541"/>
                    </a:lnTo>
                    <a:lnTo>
                      <a:pt x="2771" y="41605"/>
                    </a:lnTo>
                    <a:lnTo>
                      <a:pt x="10222" y="51384"/>
                    </a:lnTo>
                    <a:lnTo>
                      <a:pt x="21467" y="57327"/>
                    </a:lnTo>
                    <a:lnTo>
                      <a:pt x="29537" y="58378"/>
                    </a:lnTo>
                    <a:lnTo>
                      <a:pt x="41605" y="55602"/>
                    </a:lnTo>
                    <a:lnTo>
                      <a:pt x="51384" y="48152"/>
                    </a:lnTo>
                    <a:lnTo>
                      <a:pt x="57319" y="36918"/>
                    </a:lnTo>
                    <a:lnTo>
                      <a:pt x="58370" y="28823"/>
                    </a:lnTo>
                    <a:lnTo>
                      <a:pt x="55590" y="16766"/>
                    </a:lnTo>
                    <a:lnTo>
                      <a:pt x="48134" y="6996"/>
                    </a:lnTo>
                    <a:lnTo>
                      <a:pt x="36885" y="1054"/>
                    </a:lnTo>
                    <a:lnTo>
                      <a:pt x="34319" y="355"/>
                    </a:lnTo>
                    <a:lnTo>
                      <a:pt x="31716" y="0"/>
                    </a:lnTo>
                    <a:lnTo>
                      <a:pt x="29163" y="0"/>
                    </a:lnTo>
                    <a:lnTo>
                      <a:pt x="18726" y="1949"/>
                    </a:lnTo>
                    <a:lnTo>
                      <a:pt x="7705" y="9445"/>
                    </a:lnTo>
                    <a:lnTo>
                      <a:pt x="1045" y="21501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object 26"/>
              <p:cNvSpPr/>
              <p:nvPr/>
            </p:nvSpPr>
            <p:spPr>
              <a:xfrm>
                <a:off x="9879937" y="6702890"/>
                <a:ext cx="38805" cy="38851"/>
              </a:xfrm>
              <a:custGeom>
                <a:avLst/>
                <a:gdLst/>
                <a:ahLst/>
                <a:cxnLst/>
                <a:rect l="l" t="t" r="r" b="b"/>
                <a:pathLst>
                  <a:path w="38805" h="38851">
                    <a:moveTo>
                      <a:pt x="100" y="16889"/>
                    </a:moveTo>
                    <a:lnTo>
                      <a:pt x="0" y="21076"/>
                    </a:lnTo>
                    <a:lnTo>
                      <a:pt x="5226" y="32794"/>
                    </a:lnTo>
                    <a:lnTo>
                      <a:pt x="16813" y="38745"/>
                    </a:lnTo>
                    <a:lnTo>
                      <a:pt x="21043" y="38851"/>
                    </a:lnTo>
                    <a:lnTo>
                      <a:pt x="32758" y="33627"/>
                    </a:lnTo>
                    <a:lnTo>
                      <a:pt x="38695" y="22045"/>
                    </a:lnTo>
                    <a:lnTo>
                      <a:pt x="38805" y="17820"/>
                    </a:lnTo>
                    <a:lnTo>
                      <a:pt x="33582" y="6126"/>
                    </a:lnTo>
                    <a:lnTo>
                      <a:pt x="21995" y="188"/>
                    </a:lnTo>
                    <a:lnTo>
                      <a:pt x="19118" y="0"/>
                    </a:lnTo>
                    <a:lnTo>
                      <a:pt x="6541" y="4863"/>
                    </a:lnTo>
                    <a:lnTo>
                      <a:pt x="100" y="1688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object 27"/>
              <p:cNvSpPr/>
              <p:nvPr/>
            </p:nvSpPr>
            <p:spPr>
              <a:xfrm>
                <a:off x="9816129" y="6703528"/>
                <a:ext cx="38468" cy="38671"/>
              </a:xfrm>
              <a:custGeom>
                <a:avLst/>
                <a:gdLst/>
                <a:ahLst/>
                <a:cxnLst/>
                <a:rect l="l" t="t" r="r" b="b"/>
                <a:pathLst>
                  <a:path w="38468" h="38671">
                    <a:moveTo>
                      <a:pt x="16294" y="215"/>
                    </a:moveTo>
                    <a:lnTo>
                      <a:pt x="12039" y="1368"/>
                    </a:lnTo>
                    <a:lnTo>
                      <a:pt x="2412" y="9682"/>
                    </a:lnTo>
                    <a:lnTo>
                      <a:pt x="0" y="22390"/>
                    </a:lnTo>
                    <a:lnTo>
                      <a:pt x="1172" y="26677"/>
                    </a:lnTo>
                    <a:lnTo>
                      <a:pt x="9495" y="36285"/>
                    </a:lnTo>
                    <a:lnTo>
                      <a:pt x="22186" y="38671"/>
                    </a:lnTo>
                    <a:lnTo>
                      <a:pt x="26454" y="37514"/>
                    </a:lnTo>
                    <a:lnTo>
                      <a:pt x="36074" y="29206"/>
                    </a:lnTo>
                    <a:lnTo>
                      <a:pt x="38468" y="16509"/>
                    </a:lnTo>
                    <a:lnTo>
                      <a:pt x="37007" y="6883"/>
                    </a:lnTo>
                    <a:lnTo>
                      <a:pt x="28714" y="0"/>
                    </a:lnTo>
                    <a:lnTo>
                      <a:pt x="19265" y="0"/>
                    </a:lnTo>
                    <a:lnTo>
                      <a:pt x="16294" y="215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object 28"/>
              <p:cNvSpPr/>
              <p:nvPr/>
            </p:nvSpPr>
            <p:spPr>
              <a:xfrm>
                <a:off x="9941510" y="6720393"/>
                <a:ext cx="38727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38727" h="38826">
                    <a:moveTo>
                      <a:pt x="1596" y="11506"/>
                    </a:moveTo>
                    <a:lnTo>
                      <a:pt x="0" y="17469"/>
                    </a:lnTo>
                    <a:lnTo>
                      <a:pt x="2430" y="29063"/>
                    </a:lnTo>
                    <a:lnTo>
                      <a:pt x="11388" y="37211"/>
                    </a:lnTo>
                    <a:lnTo>
                      <a:pt x="17394" y="38826"/>
                    </a:lnTo>
                    <a:lnTo>
                      <a:pt x="28966" y="36383"/>
                    </a:lnTo>
                    <a:lnTo>
                      <a:pt x="37118" y="27444"/>
                    </a:lnTo>
                    <a:lnTo>
                      <a:pt x="38727" y="21445"/>
                    </a:lnTo>
                    <a:lnTo>
                      <a:pt x="36288" y="9860"/>
                    </a:lnTo>
                    <a:lnTo>
                      <a:pt x="27339" y="1727"/>
                    </a:lnTo>
                    <a:lnTo>
                      <a:pt x="24736" y="558"/>
                    </a:lnTo>
                    <a:lnTo>
                      <a:pt x="22005" y="0"/>
                    </a:lnTo>
                    <a:lnTo>
                      <a:pt x="11947" y="0"/>
                    </a:lnTo>
                    <a:lnTo>
                      <a:pt x="4848" y="4279"/>
                    </a:lnTo>
                    <a:lnTo>
                      <a:pt x="1596" y="11506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object 29"/>
              <p:cNvSpPr/>
              <p:nvPr/>
            </p:nvSpPr>
            <p:spPr>
              <a:xfrm>
                <a:off x="9755084" y="6722202"/>
                <a:ext cx="38230" cy="38587"/>
              </a:xfrm>
              <a:custGeom>
                <a:avLst/>
                <a:gdLst/>
                <a:ahLst/>
                <a:cxnLst/>
                <a:rect l="l" t="t" r="r" b="b"/>
                <a:pathLst>
                  <a:path w="38230" h="38587">
                    <a:moveTo>
                      <a:pt x="10814" y="1879"/>
                    </a:moveTo>
                    <a:lnTo>
                      <a:pt x="5633" y="5441"/>
                    </a:lnTo>
                    <a:lnTo>
                      <a:pt x="0" y="15817"/>
                    </a:lnTo>
                    <a:lnTo>
                      <a:pt x="1504" y="27800"/>
                    </a:lnTo>
                    <a:lnTo>
                      <a:pt x="5071" y="32964"/>
                    </a:lnTo>
                    <a:lnTo>
                      <a:pt x="15460" y="38587"/>
                    </a:lnTo>
                    <a:lnTo>
                      <a:pt x="27425" y="37071"/>
                    </a:lnTo>
                    <a:lnTo>
                      <a:pt x="32603" y="33505"/>
                    </a:lnTo>
                    <a:lnTo>
                      <a:pt x="38230" y="23129"/>
                    </a:lnTo>
                    <a:lnTo>
                      <a:pt x="36709" y="11163"/>
                    </a:lnTo>
                    <a:lnTo>
                      <a:pt x="33381" y="4140"/>
                    </a:lnTo>
                    <a:lnTo>
                      <a:pt x="26396" y="0"/>
                    </a:lnTo>
                    <a:lnTo>
                      <a:pt x="16325" y="0"/>
                    </a:lnTo>
                    <a:lnTo>
                      <a:pt x="13493" y="609"/>
                    </a:lnTo>
                    <a:lnTo>
                      <a:pt x="10814" y="187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object 30"/>
              <p:cNvSpPr/>
              <p:nvPr/>
            </p:nvSpPr>
            <p:spPr>
              <a:xfrm>
                <a:off x="9701508" y="6757557"/>
                <a:ext cx="38725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38725" h="38821">
                    <a:moveTo>
                      <a:pt x="6413" y="4927"/>
                    </a:moveTo>
                    <a:lnTo>
                      <a:pt x="2489" y="9754"/>
                    </a:lnTo>
                    <a:lnTo>
                      <a:pt x="0" y="21330"/>
                    </a:lnTo>
                    <a:lnTo>
                      <a:pt x="4851" y="32410"/>
                    </a:lnTo>
                    <a:lnTo>
                      <a:pt x="9655" y="36328"/>
                    </a:lnTo>
                    <a:lnTo>
                      <a:pt x="21224" y="38821"/>
                    </a:lnTo>
                    <a:lnTo>
                      <a:pt x="32308" y="33959"/>
                    </a:lnTo>
                    <a:lnTo>
                      <a:pt x="36221" y="29168"/>
                    </a:lnTo>
                    <a:lnTo>
                      <a:pt x="38725" y="17594"/>
                    </a:lnTo>
                    <a:lnTo>
                      <a:pt x="33883" y="6502"/>
                    </a:lnTo>
                    <a:lnTo>
                      <a:pt x="30048" y="2197"/>
                    </a:lnTo>
                    <a:lnTo>
                      <a:pt x="24714" y="0"/>
                    </a:lnTo>
                    <a:lnTo>
                      <a:pt x="14744" y="0"/>
                    </a:lnTo>
                    <a:lnTo>
                      <a:pt x="10121" y="1625"/>
                    </a:lnTo>
                    <a:lnTo>
                      <a:pt x="6413" y="4927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object 31"/>
              <p:cNvSpPr/>
              <p:nvPr/>
            </p:nvSpPr>
            <p:spPr>
              <a:xfrm>
                <a:off x="10037572" y="6802866"/>
                <a:ext cx="38854" cy="38884"/>
              </a:xfrm>
              <a:custGeom>
                <a:avLst/>
                <a:gdLst/>
                <a:ahLst/>
                <a:cxnLst/>
                <a:rect l="l" t="t" r="r" b="b"/>
                <a:pathLst>
                  <a:path w="38854" h="38884">
                    <a:moveTo>
                      <a:pt x="8827" y="3124"/>
                    </a:moveTo>
                    <a:lnTo>
                      <a:pt x="4080" y="7481"/>
                    </a:lnTo>
                    <a:lnTo>
                      <a:pt x="0" y="18462"/>
                    </a:lnTo>
                    <a:lnTo>
                      <a:pt x="3099" y="30035"/>
                    </a:lnTo>
                    <a:lnTo>
                      <a:pt x="7478" y="34804"/>
                    </a:lnTo>
                    <a:lnTo>
                      <a:pt x="18466" y="38884"/>
                    </a:lnTo>
                    <a:lnTo>
                      <a:pt x="30011" y="35775"/>
                    </a:lnTo>
                    <a:lnTo>
                      <a:pt x="34777" y="31401"/>
                    </a:lnTo>
                    <a:lnTo>
                      <a:pt x="38854" y="20418"/>
                    </a:lnTo>
                    <a:lnTo>
                      <a:pt x="35751" y="8851"/>
                    </a:lnTo>
                    <a:lnTo>
                      <a:pt x="32017" y="3111"/>
                    </a:lnTo>
                    <a:lnTo>
                      <a:pt x="25769" y="0"/>
                    </a:lnTo>
                    <a:lnTo>
                      <a:pt x="15774" y="0"/>
                    </a:lnTo>
                    <a:lnTo>
                      <a:pt x="12078" y="1015"/>
                    </a:lnTo>
                    <a:lnTo>
                      <a:pt x="8827" y="3124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object 32"/>
              <p:cNvSpPr/>
              <p:nvPr/>
            </p:nvSpPr>
            <p:spPr>
              <a:xfrm>
                <a:off x="10065078" y="6860953"/>
                <a:ext cx="3732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37325" h="38125">
                    <a:moveTo>
                      <a:pt x="13169" y="800"/>
                    </a:moveTo>
                    <a:lnTo>
                      <a:pt x="8114" y="3115"/>
                    </a:lnTo>
                    <a:lnTo>
                      <a:pt x="470" y="12577"/>
                    </a:lnTo>
                    <a:lnTo>
                      <a:pt x="0" y="24968"/>
                    </a:lnTo>
                    <a:lnTo>
                      <a:pt x="2311" y="30022"/>
                    </a:lnTo>
                    <a:lnTo>
                      <a:pt x="11775" y="37665"/>
                    </a:lnTo>
                    <a:lnTo>
                      <a:pt x="24155" y="38125"/>
                    </a:lnTo>
                    <a:lnTo>
                      <a:pt x="29220" y="35812"/>
                    </a:lnTo>
                    <a:lnTo>
                      <a:pt x="36865" y="26357"/>
                    </a:lnTo>
                    <a:lnTo>
                      <a:pt x="37325" y="13970"/>
                    </a:lnTo>
                    <a:lnTo>
                      <a:pt x="34823" y="5486"/>
                    </a:lnTo>
                    <a:lnTo>
                      <a:pt x="27076" y="0"/>
                    </a:lnTo>
                    <a:lnTo>
                      <a:pt x="16865" y="0"/>
                    </a:lnTo>
                    <a:lnTo>
                      <a:pt x="13169" y="800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object 33"/>
              <p:cNvSpPr/>
              <p:nvPr/>
            </p:nvSpPr>
            <p:spPr>
              <a:xfrm>
                <a:off x="9634605" y="6865109"/>
                <a:ext cx="38918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38917" h="38925">
                    <a:moveTo>
                      <a:pt x="695" y="14338"/>
                    </a:moveTo>
                    <a:lnTo>
                      <a:pt x="0" y="19712"/>
                    </a:lnTo>
                    <a:lnTo>
                      <a:pt x="3993" y="31261"/>
                    </a:lnTo>
                    <a:lnTo>
                      <a:pt x="14335" y="38227"/>
                    </a:lnTo>
                    <a:lnTo>
                      <a:pt x="19692" y="38925"/>
                    </a:lnTo>
                    <a:lnTo>
                      <a:pt x="31250" y="34954"/>
                    </a:lnTo>
                    <a:lnTo>
                      <a:pt x="38224" y="24612"/>
                    </a:lnTo>
                    <a:lnTo>
                      <a:pt x="38917" y="19245"/>
                    </a:lnTo>
                    <a:lnTo>
                      <a:pt x="34939" y="7687"/>
                    </a:lnTo>
                    <a:lnTo>
                      <a:pt x="24597" y="711"/>
                    </a:lnTo>
                    <a:lnTo>
                      <a:pt x="22895" y="241"/>
                    </a:lnTo>
                    <a:lnTo>
                      <a:pt x="19453" y="0"/>
                    </a:lnTo>
                    <a:lnTo>
                      <a:pt x="10906" y="0"/>
                    </a:lnTo>
                    <a:lnTo>
                      <a:pt x="3070" y="5689"/>
                    </a:lnTo>
                    <a:lnTo>
                      <a:pt x="695" y="14338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object 34"/>
              <p:cNvSpPr/>
              <p:nvPr/>
            </p:nvSpPr>
            <p:spPr>
              <a:xfrm>
                <a:off x="9875296" y="6760044"/>
                <a:ext cx="26328" cy="25539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25539">
                    <a:moveTo>
                      <a:pt x="901" y="10731"/>
                    </a:moveTo>
                    <a:lnTo>
                      <a:pt x="0" y="17500"/>
                    </a:lnTo>
                    <a:lnTo>
                      <a:pt x="4749" y="23723"/>
                    </a:lnTo>
                    <a:lnTo>
                      <a:pt x="11531" y="24637"/>
                    </a:lnTo>
                    <a:lnTo>
                      <a:pt x="18300" y="25539"/>
                    </a:lnTo>
                    <a:lnTo>
                      <a:pt x="24561" y="20777"/>
                    </a:lnTo>
                    <a:lnTo>
                      <a:pt x="25476" y="14008"/>
                    </a:lnTo>
                    <a:lnTo>
                      <a:pt x="26327" y="7238"/>
                    </a:lnTo>
                    <a:lnTo>
                      <a:pt x="21615" y="1003"/>
                    </a:lnTo>
                    <a:lnTo>
                      <a:pt x="14833" y="114"/>
                    </a:lnTo>
                    <a:lnTo>
                      <a:pt x="7073" y="0"/>
                    </a:lnTo>
                    <a:lnTo>
                      <a:pt x="1727" y="4533"/>
                    </a:lnTo>
                    <a:lnTo>
                      <a:pt x="901" y="10731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object 35"/>
              <p:cNvSpPr/>
              <p:nvPr/>
            </p:nvSpPr>
            <p:spPr>
              <a:xfrm>
                <a:off x="9834524" y="6760429"/>
                <a:ext cx="26530" cy="25641"/>
              </a:xfrm>
              <a:custGeom>
                <a:avLst/>
                <a:gdLst/>
                <a:ahLst/>
                <a:cxnLst/>
                <a:rect l="l" t="t" r="r" b="b"/>
                <a:pathLst>
                  <a:path w="26530" h="25641">
                    <a:moveTo>
                      <a:pt x="11391" y="139"/>
                    </a:moveTo>
                    <a:lnTo>
                      <a:pt x="4635" y="1193"/>
                    </a:lnTo>
                    <a:lnTo>
                      <a:pt x="0" y="7505"/>
                    </a:lnTo>
                    <a:lnTo>
                      <a:pt x="1041" y="14249"/>
                    </a:lnTo>
                    <a:lnTo>
                      <a:pt x="2082" y="21005"/>
                    </a:lnTo>
                    <a:lnTo>
                      <a:pt x="8407" y="25641"/>
                    </a:lnTo>
                    <a:lnTo>
                      <a:pt x="15151" y="24612"/>
                    </a:lnTo>
                    <a:lnTo>
                      <a:pt x="21907" y="23583"/>
                    </a:lnTo>
                    <a:lnTo>
                      <a:pt x="26530" y="17259"/>
                    </a:lnTo>
                    <a:lnTo>
                      <a:pt x="25501" y="10515"/>
                    </a:lnTo>
                    <a:lnTo>
                      <a:pt x="24561" y="4381"/>
                    </a:lnTo>
                    <a:lnTo>
                      <a:pt x="19291" y="0"/>
                    </a:lnTo>
                    <a:lnTo>
                      <a:pt x="13296" y="0"/>
                    </a:lnTo>
                    <a:lnTo>
                      <a:pt x="11391" y="13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object 36"/>
              <p:cNvSpPr/>
              <p:nvPr/>
            </p:nvSpPr>
            <p:spPr>
              <a:xfrm>
                <a:off x="9913531" y="6771168"/>
                <a:ext cx="28168" cy="26466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26466">
                    <a:moveTo>
                      <a:pt x="2794" y="7302"/>
                    </a:moveTo>
                    <a:lnTo>
                      <a:pt x="0" y="13550"/>
                    </a:lnTo>
                    <a:lnTo>
                      <a:pt x="2781" y="20866"/>
                    </a:lnTo>
                    <a:lnTo>
                      <a:pt x="9004" y="23660"/>
                    </a:lnTo>
                    <a:lnTo>
                      <a:pt x="15240" y="26466"/>
                    </a:lnTo>
                    <a:lnTo>
                      <a:pt x="22567" y="23685"/>
                    </a:lnTo>
                    <a:lnTo>
                      <a:pt x="25374" y="17449"/>
                    </a:lnTo>
                    <a:lnTo>
                      <a:pt x="28168" y="11214"/>
                    </a:lnTo>
                    <a:lnTo>
                      <a:pt x="25387" y="3886"/>
                    </a:lnTo>
                    <a:lnTo>
                      <a:pt x="19164" y="1104"/>
                    </a:lnTo>
                    <a:lnTo>
                      <a:pt x="17500" y="355"/>
                    </a:lnTo>
                    <a:lnTo>
                      <a:pt x="14071" y="0"/>
                    </a:lnTo>
                    <a:lnTo>
                      <a:pt x="9347" y="0"/>
                    </a:lnTo>
                    <a:lnTo>
                      <a:pt x="4851" y="2717"/>
                    </a:lnTo>
                    <a:lnTo>
                      <a:pt x="2794" y="730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object 37"/>
              <p:cNvSpPr/>
              <p:nvPr/>
            </p:nvSpPr>
            <p:spPr>
              <a:xfrm>
                <a:off x="9761193" y="6794796"/>
                <a:ext cx="27571" cy="26162"/>
              </a:xfrm>
              <a:custGeom>
                <a:avLst/>
                <a:gdLst/>
                <a:ahLst/>
                <a:cxnLst/>
                <a:rect l="l" t="t" r="r" b="b"/>
                <a:pathLst>
                  <a:path w="27571" h="26161">
                    <a:moveTo>
                      <a:pt x="5537" y="3149"/>
                    </a:moveTo>
                    <a:lnTo>
                      <a:pt x="431" y="7683"/>
                    </a:lnTo>
                    <a:lnTo>
                      <a:pt x="0" y="15519"/>
                    </a:lnTo>
                    <a:lnTo>
                      <a:pt x="4533" y="20624"/>
                    </a:lnTo>
                    <a:lnTo>
                      <a:pt x="9093" y="25704"/>
                    </a:lnTo>
                    <a:lnTo>
                      <a:pt x="16916" y="26161"/>
                    </a:lnTo>
                    <a:lnTo>
                      <a:pt x="22009" y="21615"/>
                    </a:lnTo>
                    <a:lnTo>
                      <a:pt x="27127" y="17056"/>
                    </a:lnTo>
                    <a:lnTo>
                      <a:pt x="27571" y="9245"/>
                    </a:lnTo>
                    <a:lnTo>
                      <a:pt x="22999" y="4152"/>
                    </a:lnTo>
                    <a:lnTo>
                      <a:pt x="20561" y="1396"/>
                    </a:lnTo>
                    <a:lnTo>
                      <a:pt x="17170" y="0"/>
                    </a:lnTo>
                    <a:lnTo>
                      <a:pt x="10833" y="0"/>
                    </a:lnTo>
                    <a:lnTo>
                      <a:pt x="7899" y="1028"/>
                    </a:lnTo>
                    <a:lnTo>
                      <a:pt x="5537" y="3149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object 38"/>
              <p:cNvSpPr/>
              <p:nvPr/>
            </p:nvSpPr>
            <p:spPr>
              <a:xfrm>
                <a:off x="9974634" y="6823610"/>
                <a:ext cx="28206" cy="26479"/>
              </a:xfrm>
              <a:custGeom>
                <a:avLst/>
                <a:gdLst/>
                <a:ahLst/>
                <a:cxnLst/>
                <a:rect l="l" t="t" r="r" b="b"/>
                <a:pathLst>
                  <a:path w="28206" h="26479">
                    <a:moveTo>
                      <a:pt x="7391" y="1993"/>
                    </a:moveTo>
                    <a:lnTo>
                      <a:pt x="1663" y="5702"/>
                    </a:lnTo>
                    <a:lnTo>
                      <a:pt x="0" y="13385"/>
                    </a:lnTo>
                    <a:lnTo>
                      <a:pt x="3733" y="19113"/>
                    </a:lnTo>
                    <a:lnTo>
                      <a:pt x="7467" y="24841"/>
                    </a:lnTo>
                    <a:lnTo>
                      <a:pt x="15112" y="26479"/>
                    </a:lnTo>
                    <a:lnTo>
                      <a:pt x="20840" y="22758"/>
                    </a:lnTo>
                    <a:lnTo>
                      <a:pt x="26568" y="19050"/>
                    </a:lnTo>
                    <a:lnTo>
                      <a:pt x="28206" y="11379"/>
                    </a:lnTo>
                    <a:lnTo>
                      <a:pt x="24485" y="5638"/>
                    </a:lnTo>
                    <a:lnTo>
                      <a:pt x="22123" y="1993"/>
                    </a:lnTo>
                    <a:lnTo>
                      <a:pt x="18173" y="0"/>
                    </a:lnTo>
                    <a:lnTo>
                      <a:pt x="11785" y="0"/>
                    </a:lnTo>
                    <a:lnTo>
                      <a:pt x="7391" y="1993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object 39"/>
              <p:cNvSpPr/>
              <p:nvPr/>
            </p:nvSpPr>
            <p:spPr>
              <a:xfrm>
                <a:off x="9734666" y="6825923"/>
                <a:ext cx="28219" cy="26492"/>
              </a:xfrm>
              <a:custGeom>
                <a:avLst/>
                <a:gdLst/>
                <a:ahLst/>
                <a:cxnLst/>
                <a:rect l="l" t="t" r="r" b="b"/>
                <a:pathLst>
                  <a:path w="28219" h="26492">
                    <a:moveTo>
                      <a:pt x="3606" y="5842"/>
                    </a:moveTo>
                    <a:lnTo>
                      <a:pt x="0" y="11645"/>
                    </a:lnTo>
                    <a:lnTo>
                      <a:pt x="1777" y="19278"/>
                    </a:lnTo>
                    <a:lnTo>
                      <a:pt x="7581" y="22910"/>
                    </a:lnTo>
                    <a:lnTo>
                      <a:pt x="13385" y="26492"/>
                    </a:lnTo>
                    <a:lnTo>
                      <a:pt x="21018" y="24714"/>
                    </a:lnTo>
                    <a:lnTo>
                      <a:pt x="24625" y="18910"/>
                    </a:lnTo>
                    <a:lnTo>
                      <a:pt x="28219" y="13106"/>
                    </a:lnTo>
                    <a:lnTo>
                      <a:pt x="26454" y="5499"/>
                    </a:lnTo>
                    <a:lnTo>
                      <a:pt x="20650" y="1866"/>
                    </a:lnTo>
                    <a:lnTo>
                      <a:pt x="18618" y="622"/>
                    </a:lnTo>
                    <a:lnTo>
                      <a:pt x="14122" y="0"/>
                    </a:lnTo>
                    <a:lnTo>
                      <a:pt x="9994" y="0"/>
                    </a:lnTo>
                    <a:lnTo>
                      <a:pt x="5943" y="2095"/>
                    </a:lnTo>
                    <a:lnTo>
                      <a:pt x="3606" y="584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object 40"/>
              <p:cNvSpPr/>
              <p:nvPr/>
            </p:nvSpPr>
            <p:spPr>
              <a:xfrm>
                <a:off x="9991975" y="6860560"/>
                <a:ext cx="27585" cy="26187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6187">
                    <a:moveTo>
                      <a:pt x="10274" y="520"/>
                    </a:moveTo>
                    <a:lnTo>
                      <a:pt x="3733" y="2451"/>
                    </a:lnTo>
                    <a:lnTo>
                      <a:pt x="0" y="9321"/>
                    </a:lnTo>
                    <a:lnTo>
                      <a:pt x="1930" y="15887"/>
                    </a:lnTo>
                    <a:lnTo>
                      <a:pt x="3860" y="22440"/>
                    </a:lnTo>
                    <a:lnTo>
                      <a:pt x="10731" y="26187"/>
                    </a:lnTo>
                    <a:lnTo>
                      <a:pt x="17310" y="24257"/>
                    </a:lnTo>
                    <a:lnTo>
                      <a:pt x="23825" y="22326"/>
                    </a:lnTo>
                    <a:lnTo>
                      <a:pt x="27584" y="15430"/>
                    </a:lnTo>
                    <a:lnTo>
                      <a:pt x="25641" y="8877"/>
                    </a:lnTo>
                    <a:lnTo>
                      <a:pt x="24066" y="3492"/>
                    </a:lnTo>
                    <a:lnTo>
                      <a:pt x="19138" y="0"/>
                    </a:lnTo>
                    <a:lnTo>
                      <a:pt x="13792" y="0"/>
                    </a:lnTo>
                    <a:lnTo>
                      <a:pt x="10274" y="520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object 41"/>
              <p:cNvSpPr/>
              <p:nvPr/>
            </p:nvSpPr>
            <p:spPr>
              <a:xfrm>
                <a:off x="9718740" y="6863198"/>
                <a:ext cx="27482" cy="26123"/>
              </a:xfrm>
              <a:custGeom>
                <a:avLst/>
                <a:gdLst/>
                <a:ahLst/>
                <a:cxnLst/>
                <a:rect l="l" t="t" r="r" b="b"/>
                <a:pathLst>
                  <a:path w="27482" h="26123">
                    <a:moveTo>
                      <a:pt x="1816" y="9118"/>
                    </a:moveTo>
                    <a:lnTo>
                      <a:pt x="0" y="15709"/>
                    </a:lnTo>
                    <a:lnTo>
                      <a:pt x="3886" y="22517"/>
                    </a:lnTo>
                    <a:lnTo>
                      <a:pt x="10477" y="24333"/>
                    </a:lnTo>
                    <a:lnTo>
                      <a:pt x="17056" y="26123"/>
                    </a:lnTo>
                    <a:lnTo>
                      <a:pt x="23875" y="22250"/>
                    </a:lnTo>
                    <a:lnTo>
                      <a:pt x="25679" y="15671"/>
                    </a:lnTo>
                    <a:lnTo>
                      <a:pt x="27482" y="9067"/>
                    </a:lnTo>
                    <a:lnTo>
                      <a:pt x="23609" y="2260"/>
                    </a:lnTo>
                    <a:lnTo>
                      <a:pt x="17005" y="444"/>
                    </a:lnTo>
                    <a:lnTo>
                      <a:pt x="13741" y="0"/>
                    </a:lnTo>
                    <a:lnTo>
                      <a:pt x="8305" y="0"/>
                    </a:lnTo>
                    <a:lnTo>
                      <a:pt x="3327" y="3619"/>
                    </a:lnTo>
                    <a:lnTo>
                      <a:pt x="1816" y="9118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object 42"/>
              <p:cNvSpPr/>
              <p:nvPr/>
            </p:nvSpPr>
            <p:spPr>
              <a:xfrm>
                <a:off x="10161982" y="6861308"/>
                <a:ext cx="57723" cy="58043"/>
              </a:xfrm>
              <a:custGeom>
                <a:avLst/>
                <a:gdLst/>
                <a:ahLst/>
                <a:cxnLst/>
                <a:rect l="l" t="t" r="r" b="b"/>
                <a:pathLst>
                  <a:path w="57723" h="58043">
                    <a:moveTo>
                      <a:pt x="20615" y="1206"/>
                    </a:moveTo>
                    <a:lnTo>
                      <a:pt x="13050" y="4659"/>
                    </a:lnTo>
                    <a:lnTo>
                      <a:pt x="4342" y="13371"/>
                    </a:lnTo>
                    <a:lnTo>
                      <a:pt x="0" y="24817"/>
                    </a:lnTo>
                    <a:lnTo>
                      <a:pt x="854" y="37452"/>
                    </a:lnTo>
                    <a:lnTo>
                      <a:pt x="4323" y="45009"/>
                    </a:lnTo>
                    <a:lnTo>
                      <a:pt x="13042" y="53705"/>
                    </a:lnTo>
                    <a:lnTo>
                      <a:pt x="24487" y="58043"/>
                    </a:lnTo>
                    <a:lnTo>
                      <a:pt x="37125" y="57188"/>
                    </a:lnTo>
                    <a:lnTo>
                      <a:pt x="44697" y="53715"/>
                    </a:lnTo>
                    <a:lnTo>
                      <a:pt x="53391" y="45002"/>
                    </a:lnTo>
                    <a:lnTo>
                      <a:pt x="57723" y="33567"/>
                    </a:lnTo>
                    <a:lnTo>
                      <a:pt x="56848" y="20942"/>
                    </a:lnTo>
                    <a:lnTo>
                      <a:pt x="52142" y="11596"/>
                    </a:lnTo>
                    <a:lnTo>
                      <a:pt x="41880" y="3078"/>
                    </a:lnTo>
                    <a:lnTo>
                      <a:pt x="28857" y="0"/>
                    </a:lnTo>
                    <a:lnTo>
                      <a:pt x="26127" y="0"/>
                    </a:lnTo>
                    <a:lnTo>
                      <a:pt x="23346" y="393"/>
                    </a:lnTo>
                    <a:lnTo>
                      <a:pt x="20615" y="1206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object 43"/>
              <p:cNvSpPr/>
              <p:nvPr/>
            </p:nvSpPr>
            <p:spPr>
              <a:xfrm>
                <a:off x="10291430" y="7006394"/>
                <a:ext cx="68046" cy="272237"/>
              </a:xfrm>
              <a:custGeom>
                <a:avLst/>
                <a:gdLst/>
                <a:ahLst/>
                <a:cxnLst/>
                <a:rect l="l" t="t" r="r" b="b"/>
                <a:pathLst>
                  <a:path w="68046" h="272237">
                    <a:moveTo>
                      <a:pt x="0" y="0"/>
                    </a:moveTo>
                    <a:lnTo>
                      <a:pt x="0" y="272237"/>
                    </a:lnTo>
                    <a:lnTo>
                      <a:pt x="68046" y="272237"/>
                    </a:lnTo>
                    <a:lnTo>
                      <a:pt x="680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7B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object 44"/>
              <p:cNvSpPr/>
              <p:nvPr/>
            </p:nvSpPr>
            <p:spPr>
              <a:xfrm>
                <a:off x="9673799" y="7142502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</a:path>
                </a:pathLst>
              </a:custGeom>
              <a:solidFill>
                <a:srgbClr val="0067B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object 45"/>
              <p:cNvSpPr/>
              <p:nvPr/>
            </p:nvSpPr>
            <p:spPr>
              <a:xfrm>
                <a:off x="9372811" y="7006398"/>
                <a:ext cx="420280" cy="272249"/>
              </a:xfrm>
              <a:custGeom>
                <a:avLst/>
                <a:gdLst/>
                <a:ahLst/>
                <a:cxnLst/>
                <a:rect l="l" t="t" r="r" b="b"/>
                <a:pathLst>
                  <a:path w="420281" h="272249">
                    <a:moveTo>
                      <a:pt x="96378" y="266379"/>
                    </a:moveTo>
                    <a:lnTo>
                      <a:pt x="109136" y="269596"/>
                    </a:lnTo>
                    <a:lnTo>
                      <a:pt x="122326" y="271575"/>
                    </a:lnTo>
                    <a:lnTo>
                      <a:pt x="135877" y="272249"/>
                    </a:lnTo>
                    <a:lnTo>
                      <a:pt x="420281" y="272249"/>
                    </a:lnTo>
                    <a:lnTo>
                      <a:pt x="420281" y="204152"/>
                    </a:lnTo>
                    <a:lnTo>
                      <a:pt x="134717" y="204141"/>
                    </a:lnTo>
                    <a:lnTo>
                      <a:pt x="121381" y="202603"/>
                    </a:lnTo>
                    <a:lnTo>
                      <a:pt x="109009" y="198626"/>
                    </a:lnTo>
                    <a:lnTo>
                      <a:pt x="97806" y="192437"/>
                    </a:lnTo>
                    <a:lnTo>
                      <a:pt x="87972" y="184264"/>
                    </a:lnTo>
                    <a:lnTo>
                      <a:pt x="79101" y="173329"/>
                    </a:lnTo>
                    <a:lnTo>
                      <a:pt x="73132" y="162006"/>
                    </a:lnTo>
                    <a:lnTo>
                      <a:pt x="69370" y="149534"/>
                    </a:lnTo>
                    <a:lnTo>
                      <a:pt x="68046" y="136105"/>
                    </a:lnTo>
                    <a:lnTo>
                      <a:pt x="68063" y="134675"/>
                    </a:lnTo>
                    <a:lnTo>
                      <a:pt x="69651" y="121344"/>
                    </a:lnTo>
                    <a:lnTo>
                      <a:pt x="73653" y="108978"/>
                    </a:lnTo>
                    <a:lnTo>
                      <a:pt x="79837" y="97778"/>
                    </a:lnTo>
                    <a:lnTo>
                      <a:pt x="87972" y="87947"/>
                    </a:lnTo>
                    <a:lnTo>
                      <a:pt x="98731" y="79166"/>
                    </a:lnTo>
                    <a:lnTo>
                      <a:pt x="110044" y="73154"/>
                    </a:lnTo>
                    <a:lnTo>
                      <a:pt x="122506" y="69368"/>
                    </a:lnTo>
                    <a:lnTo>
                      <a:pt x="135915" y="68046"/>
                    </a:lnTo>
                    <a:lnTo>
                      <a:pt x="339813" y="68072"/>
                    </a:lnTo>
                    <a:lnTo>
                      <a:pt x="343852" y="69913"/>
                    </a:lnTo>
                    <a:lnTo>
                      <a:pt x="347052" y="73025"/>
                    </a:lnTo>
                    <a:lnTo>
                      <a:pt x="350164" y="76212"/>
                    </a:lnTo>
                    <a:lnTo>
                      <a:pt x="351993" y="80238"/>
                    </a:lnTo>
                    <a:lnTo>
                      <a:pt x="351993" y="89852"/>
                    </a:lnTo>
                    <a:lnTo>
                      <a:pt x="343852" y="100215"/>
                    </a:lnTo>
                    <a:lnTo>
                      <a:pt x="129133" y="102082"/>
                    </a:lnTo>
                    <a:lnTo>
                      <a:pt x="117946" y="103963"/>
                    </a:lnTo>
                    <a:lnTo>
                      <a:pt x="98055" y="122193"/>
                    </a:lnTo>
                    <a:lnTo>
                      <a:pt x="95084" y="136105"/>
                    </a:lnTo>
                    <a:lnTo>
                      <a:pt x="104058" y="159131"/>
                    </a:lnTo>
                    <a:lnTo>
                      <a:pt x="129133" y="170129"/>
                    </a:lnTo>
                    <a:lnTo>
                      <a:pt x="336728" y="170112"/>
                    </a:lnTo>
                    <a:lnTo>
                      <a:pt x="362820" y="165467"/>
                    </a:lnTo>
                    <a:lnTo>
                      <a:pt x="385542" y="153518"/>
                    </a:lnTo>
                    <a:lnTo>
                      <a:pt x="396318" y="144060"/>
                    </a:lnTo>
                    <a:lnTo>
                      <a:pt x="411030" y="123294"/>
                    </a:lnTo>
                    <a:lnTo>
                      <a:pt x="419032" y="98493"/>
                    </a:lnTo>
                    <a:lnTo>
                      <a:pt x="420090" y="85051"/>
                    </a:lnTo>
                    <a:lnTo>
                      <a:pt x="420073" y="83299"/>
                    </a:lnTo>
                    <a:lnTo>
                      <a:pt x="415419" y="57230"/>
                    </a:lnTo>
                    <a:lnTo>
                      <a:pt x="403456" y="34516"/>
                    </a:lnTo>
                    <a:lnTo>
                      <a:pt x="394020" y="23767"/>
                    </a:lnTo>
                    <a:lnTo>
                      <a:pt x="373257" y="9049"/>
                    </a:lnTo>
                    <a:lnTo>
                      <a:pt x="348449" y="1056"/>
                    </a:lnTo>
                    <a:lnTo>
                      <a:pt x="335013" y="0"/>
                    </a:lnTo>
                    <a:lnTo>
                      <a:pt x="133226" y="25"/>
                    </a:lnTo>
                    <a:lnTo>
                      <a:pt x="106632" y="3171"/>
                    </a:lnTo>
                    <a:lnTo>
                      <a:pt x="81819" y="11212"/>
                    </a:lnTo>
                    <a:lnTo>
                      <a:pt x="59346" y="23625"/>
                    </a:lnTo>
                    <a:lnTo>
                      <a:pt x="39776" y="39890"/>
                    </a:lnTo>
                    <a:lnTo>
                      <a:pt x="29622" y="51254"/>
                    </a:lnTo>
                    <a:lnTo>
                      <a:pt x="15646" y="72642"/>
                    </a:lnTo>
                    <a:lnTo>
                      <a:pt x="5818" y="96594"/>
                    </a:lnTo>
                    <a:lnTo>
                      <a:pt x="662" y="122550"/>
                    </a:lnTo>
                    <a:lnTo>
                      <a:pt x="0" y="136105"/>
                    </a:lnTo>
                    <a:lnTo>
                      <a:pt x="25" y="138845"/>
                    </a:lnTo>
                    <a:lnTo>
                      <a:pt x="3165" y="165439"/>
                    </a:lnTo>
                    <a:lnTo>
                      <a:pt x="11187" y="190260"/>
                    </a:lnTo>
                    <a:lnTo>
                      <a:pt x="23565" y="212745"/>
                    </a:lnTo>
                    <a:lnTo>
                      <a:pt x="39776" y="232333"/>
                    </a:lnTo>
                    <a:lnTo>
                      <a:pt x="51071" y="242467"/>
                    </a:lnTo>
                    <a:lnTo>
                      <a:pt x="72438" y="256499"/>
                    </a:lnTo>
                    <a:lnTo>
                      <a:pt x="84122" y="261992"/>
                    </a:lnTo>
                    <a:lnTo>
                      <a:pt x="96378" y="266379"/>
                    </a:lnTo>
                    <a:close/>
                  </a:path>
                </a:pathLst>
              </a:custGeom>
              <a:solidFill>
                <a:srgbClr val="0067B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object 46"/>
              <p:cNvSpPr/>
              <p:nvPr/>
            </p:nvSpPr>
            <p:spPr>
              <a:xfrm>
                <a:off x="9829765" y="7006398"/>
                <a:ext cx="420255" cy="272249"/>
              </a:xfrm>
              <a:custGeom>
                <a:avLst/>
                <a:gdLst/>
                <a:ahLst/>
                <a:cxnLst/>
                <a:rect l="l" t="t" r="r" b="b"/>
                <a:pathLst>
                  <a:path w="420255" h="272249">
                    <a:moveTo>
                      <a:pt x="68086" y="137518"/>
                    </a:moveTo>
                    <a:lnTo>
                      <a:pt x="69383" y="122683"/>
                    </a:lnTo>
                    <a:lnTo>
                      <a:pt x="73141" y="110206"/>
                    </a:lnTo>
                    <a:lnTo>
                      <a:pt x="79105" y="98874"/>
                    </a:lnTo>
                    <a:lnTo>
                      <a:pt x="87035" y="88885"/>
                    </a:lnTo>
                    <a:lnTo>
                      <a:pt x="97789" y="79795"/>
                    </a:lnTo>
                    <a:lnTo>
                      <a:pt x="108987" y="73606"/>
                    </a:lnTo>
                    <a:lnTo>
                      <a:pt x="121350" y="69619"/>
                    </a:lnTo>
                    <a:lnTo>
                      <a:pt x="134690" y="68070"/>
                    </a:lnTo>
                    <a:lnTo>
                      <a:pt x="420255" y="68059"/>
                    </a:lnTo>
                    <a:lnTo>
                      <a:pt x="420255" y="0"/>
                    </a:lnTo>
                    <a:lnTo>
                      <a:pt x="135864" y="0"/>
                    </a:lnTo>
                    <a:lnTo>
                      <a:pt x="122312" y="673"/>
                    </a:lnTo>
                    <a:lnTo>
                      <a:pt x="96361" y="5863"/>
                    </a:lnTo>
                    <a:lnTo>
                      <a:pt x="72422" y="15739"/>
                    </a:lnTo>
                    <a:lnTo>
                      <a:pt x="51058" y="29772"/>
                    </a:lnTo>
                    <a:lnTo>
                      <a:pt x="39801" y="39878"/>
                    </a:lnTo>
                    <a:lnTo>
                      <a:pt x="23572" y="59466"/>
                    </a:lnTo>
                    <a:lnTo>
                      <a:pt x="11190" y="81951"/>
                    </a:lnTo>
                    <a:lnTo>
                      <a:pt x="3169" y="106771"/>
                    </a:lnTo>
                    <a:lnTo>
                      <a:pt x="26" y="133366"/>
                    </a:lnTo>
                    <a:lnTo>
                      <a:pt x="0" y="136105"/>
                    </a:lnTo>
                    <a:lnTo>
                      <a:pt x="665" y="149655"/>
                    </a:lnTo>
                    <a:lnTo>
                      <a:pt x="5820" y="175608"/>
                    </a:lnTo>
                    <a:lnTo>
                      <a:pt x="15646" y="199562"/>
                    </a:lnTo>
                    <a:lnTo>
                      <a:pt x="29629" y="220956"/>
                    </a:lnTo>
                    <a:lnTo>
                      <a:pt x="39801" y="232333"/>
                    </a:lnTo>
                    <a:lnTo>
                      <a:pt x="59360" y="248597"/>
                    </a:lnTo>
                    <a:lnTo>
                      <a:pt x="81829" y="261019"/>
                    </a:lnTo>
                    <a:lnTo>
                      <a:pt x="106644" y="269071"/>
                    </a:lnTo>
                    <a:lnTo>
                      <a:pt x="133241" y="272224"/>
                    </a:lnTo>
                    <a:lnTo>
                      <a:pt x="335000" y="272249"/>
                    </a:lnTo>
                    <a:lnTo>
                      <a:pt x="348441" y="271190"/>
                    </a:lnTo>
                    <a:lnTo>
                      <a:pt x="373240" y="263182"/>
                    </a:lnTo>
                    <a:lnTo>
                      <a:pt x="394006" y="248468"/>
                    </a:lnTo>
                    <a:lnTo>
                      <a:pt x="403465" y="237685"/>
                    </a:lnTo>
                    <a:lnTo>
                      <a:pt x="415411" y="214967"/>
                    </a:lnTo>
                    <a:lnTo>
                      <a:pt x="420049" y="188889"/>
                    </a:lnTo>
                    <a:lnTo>
                      <a:pt x="419011" y="173727"/>
                    </a:lnTo>
                    <a:lnTo>
                      <a:pt x="411012" y="148929"/>
                    </a:lnTo>
                    <a:lnTo>
                      <a:pt x="396310" y="128157"/>
                    </a:lnTo>
                    <a:lnTo>
                      <a:pt x="385565" y="118718"/>
                    </a:lnTo>
                    <a:lnTo>
                      <a:pt x="362858" y="106756"/>
                    </a:lnTo>
                    <a:lnTo>
                      <a:pt x="336770" y="102099"/>
                    </a:lnTo>
                    <a:lnTo>
                      <a:pt x="129146" y="102082"/>
                    </a:lnTo>
                    <a:lnTo>
                      <a:pt x="115212" y="105052"/>
                    </a:lnTo>
                    <a:lnTo>
                      <a:pt x="96994" y="124941"/>
                    </a:lnTo>
                    <a:lnTo>
                      <a:pt x="98087" y="150039"/>
                    </a:lnTo>
                    <a:lnTo>
                      <a:pt x="117967" y="168257"/>
                    </a:lnTo>
                    <a:lnTo>
                      <a:pt x="339788" y="170154"/>
                    </a:lnTo>
                    <a:lnTo>
                      <a:pt x="343877" y="171983"/>
                    </a:lnTo>
                    <a:lnTo>
                      <a:pt x="347052" y="175120"/>
                    </a:lnTo>
                    <a:lnTo>
                      <a:pt x="350164" y="178320"/>
                    </a:lnTo>
                    <a:lnTo>
                      <a:pt x="352018" y="182346"/>
                    </a:lnTo>
                    <a:lnTo>
                      <a:pt x="352018" y="191960"/>
                    </a:lnTo>
                    <a:lnTo>
                      <a:pt x="343877" y="202323"/>
                    </a:lnTo>
                    <a:lnTo>
                      <a:pt x="135928" y="204152"/>
                    </a:lnTo>
                    <a:lnTo>
                      <a:pt x="122510" y="202839"/>
                    </a:lnTo>
                    <a:lnTo>
                      <a:pt x="110051" y="199070"/>
                    </a:lnTo>
                    <a:lnTo>
                      <a:pt x="98741" y="193071"/>
                    </a:lnTo>
                    <a:lnTo>
                      <a:pt x="88770" y="185071"/>
                    </a:lnTo>
                    <a:lnTo>
                      <a:pt x="79829" y="174434"/>
                    </a:lnTo>
                    <a:lnTo>
                      <a:pt x="73654" y="163238"/>
                    </a:lnTo>
                    <a:lnTo>
                      <a:pt x="69659" y="150869"/>
                    </a:lnTo>
                    <a:lnTo>
                      <a:pt x="68086" y="137518"/>
                    </a:lnTo>
                    <a:close/>
                  </a:path>
                </a:pathLst>
              </a:custGeom>
              <a:solidFill>
                <a:srgbClr val="0067B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object 47"/>
              <p:cNvSpPr/>
              <p:nvPr/>
            </p:nvSpPr>
            <p:spPr>
              <a:xfrm>
                <a:off x="10280291" y="6855805"/>
                <a:ext cx="82359" cy="82384"/>
              </a:xfrm>
              <a:custGeom>
                <a:avLst/>
                <a:gdLst/>
                <a:ahLst/>
                <a:cxnLst/>
                <a:rect l="l" t="t" r="r" b="b"/>
                <a:pathLst>
                  <a:path w="82359" h="82384">
                    <a:moveTo>
                      <a:pt x="82359" y="41186"/>
                    </a:moveTo>
                    <a:lnTo>
                      <a:pt x="81483" y="32698"/>
                    </a:lnTo>
                    <a:lnTo>
                      <a:pt x="76325" y="19714"/>
                    </a:lnTo>
                    <a:lnTo>
                      <a:pt x="67301" y="9349"/>
                    </a:lnTo>
                    <a:lnTo>
                      <a:pt x="55288" y="2484"/>
                    </a:lnTo>
                    <a:lnTo>
                      <a:pt x="41160" y="0"/>
                    </a:lnTo>
                    <a:lnTo>
                      <a:pt x="32703" y="871"/>
                    </a:lnTo>
                    <a:lnTo>
                      <a:pt x="19718" y="6029"/>
                    </a:lnTo>
                    <a:lnTo>
                      <a:pt x="9351" y="15056"/>
                    </a:lnTo>
                    <a:lnTo>
                      <a:pt x="2484" y="27069"/>
                    </a:lnTo>
                    <a:lnTo>
                      <a:pt x="0" y="41186"/>
                    </a:lnTo>
                    <a:lnTo>
                      <a:pt x="872" y="49664"/>
                    </a:lnTo>
                    <a:lnTo>
                      <a:pt x="6028" y="62661"/>
                    </a:lnTo>
                    <a:lnTo>
                      <a:pt x="15049" y="73033"/>
                    </a:lnTo>
                    <a:lnTo>
                      <a:pt x="27054" y="79900"/>
                    </a:lnTo>
                    <a:lnTo>
                      <a:pt x="41160" y="82384"/>
                    </a:lnTo>
                    <a:lnTo>
                      <a:pt x="49668" y="81506"/>
                    </a:lnTo>
                    <a:lnTo>
                      <a:pt x="62658" y="76344"/>
                    </a:lnTo>
                    <a:lnTo>
                      <a:pt x="73019" y="67318"/>
                    </a:lnTo>
                    <a:lnTo>
                      <a:pt x="79878" y="55306"/>
                    </a:lnTo>
                    <a:lnTo>
                      <a:pt x="82359" y="41186"/>
                    </a:lnTo>
                    <a:close/>
                  </a:path>
                </a:pathLst>
              </a:custGeom>
              <a:solidFill>
                <a:srgbClr val="0067B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object 48"/>
              <p:cNvSpPr/>
              <p:nvPr/>
            </p:nvSpPr>
            <p:spPr>
              <a:xfrm>
                <a:off x="10021637" y="6564818"/>
                <a:ext cx="82359" cy="82372"/>
              </a:xfrm>
              <a:custGeom>
                <a:avLst/>
                <a:gdLst/>
                <a:ahLst/>
                <a:cxnLst/>
                <a:rect l="l" t="t" r="r" b="b"/>
                <a:pathLst>
                  <a:path w="82359" h="82372">
                    <a:moveTo>
                      <a:pt x="82359" y="41173"/>
                    </a:moveTo>
                    <a:lnTo>
                      <a:pt x="81485" y="32695"/>
                    </a:lnTo>
                    <a:lnTo>
                      <a:pt x="76328" y="19710"/>
                    </a:lnTo>
                    <a:lnTo>
                      <a:pt x="67304" y="9347"/>
                    </a:lnTo>
                    <a:lnTo>
                      <a:pt x="55290" y="2483"/>
                    </a:lnTo>
                    <a:lnTo>
                      <a:pt x="41160" y="0"/>
                    </a:lnTo>
                    <a:lnTo>
                      <a:pt x="32712" y="869"/>
                    </a:lnTo>
                    <a:lnTo>
                      <a:pt x="19723" y="6022"/>
                    </a:lnTo>
                    <a:lnTo>
                      <a:pt x="9354" y="15045"/>
                    </a:lnTo>
                    <a:lnTo>
                      <a:pt x="2485" y="27056"/>
                    </a:lnTo>
                    <a:lnTo>
                      <a:pt x="0" y="41173"/>
                    </a:lnTo>
                    <a:lnTo>
                      <a:pt x="872" y="49651"/>
                    </a:lnTo>
                    <a:lnTo>
                      <a:pt x="6028" y="62648"/>
                    </a:lnTo>
                    <a:lnTo>
                      <a:pt x="15049" y="73020"/>
                    </a:lnTo>
                    <a:lnTo>
                      <a:pt x="27054" y="79887"/>
                    </a:lnTo>
                    <a:lnTo>
                      <a:pt x="41160" y="82372"/>
                    </a:lnTo>
                    <a:lnTo>
                      <a:pt x="49668" y="81494"/>
                    </a:lnTo>
                    <a:lnTo>
                      <a:pt x="62658" y="76331"/>
                    </a:lnTo>
                    <a:lnTo>
                      <a:pt x="73019" y="67305"/>
                    </a:lnTo>
                    <a:lnTo>
                      <a:pt x="79878" y="55293"/>
                    </a:lnTo>
                    <a:lnTo>
                      <a:pt x="82359" y="41173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object 49"/>
              <p:cNvSpPr/>
              <p:nvPr/>
            </p:nvSpPr>
            <p:spPr>
              <a:xfrm>
                <a:off x="9995421" y="6754714"/>
                <a:ext cx="3886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38862" h="38861">
                    <a:moveTo>
                      <a:pt x="38862" y="19431"/>
                    </a:moveTo>
                    <a:lnTo>
                      <a:pt x="33945" y="6512"/>
                    </a:lnTo>
                    <a:lnTo>
                      <a:pt x="21829" y="146"/>
                    </a:lnTo>
                    <a:lnTo>
                      <a:pt x="19431" y="0"/>
                    </a:lnTo>
                    <a:lnTo>
                      <a:pt x="6512" y="4916"/>
                    </a:lnTo>
                    <a:lnTo>
                      <a:pt x="146" y="17032"/>
                    </a:lnTo>
                    <a:lnTo>
                      <a:pt x="0" y="19431"/>
                    </a:lnTo>
                    <a:lnTo>
                      <a:pt x="4916" y="32349"/>
                    </a:lnTo>
                    <a:lnTo>
                      <a:pt x="17032" y="38715"/>
                    </a:lnTo>
                    <a:lnTo>
                      <a:pt x="19431" y="38862"/>
                    </a:lnTo>
                    <a:lnTo>
                      <a:pt x="32349" y="33945"/>
                    </a:lnTo>
                    <a:lnTo>
                      <a:pt x="38715" y="21829"/>
                    </a:lnTo>
                    <a:lnTo>
                      <a:pt x="38862" y="19431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object 50"/>
              <p:cNvSpPr/>
              <p:nvPr/>
            </p:nvSpPr>
            <p:spPr>
              <a:xfrm>
                <a:off x="9660258" y="6806528"/>
                <a:ext cx="3886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38862" h="38861">
                    <a:moveTo>
                      <a:pt x="38862" y="19431"/>
                    </a:moveTo>
                    <a:lnTo>
                      <a:pt x="33945" y="6512"/>
                    </a:lnTo>
                    <a:lnTo>
                      <a:pt x="21829" y="146"/>
                    </a:lnTo>
                    <a:lnTo>
                      <a:pt x="19431" y="0"/>
                    </a:lnTo>
                    <a:lnTo>
                      <a:pt x="6507" y="4916"/>
                    </a:lnTo>
                    <a:lnTo>
                      <a:pt x="146" y="17032"/>
                    </a:lnTo>
                    <a:lnTo>
                      <a:pt x="0" y="19431"/>
                    </a:lnTo>
                    <a:lnTo>
                      <a:pt x="4911" y="32349"/>
                    </a:lnTo>
                    <a:lnTo>
                      <a:pt x="17029" y="38715"/>
                    </a:lnTo>
                    <a:lnTo>
                      <a:pt x="19431" y="38862"/>
                    </a:lnTo>
                    <a:lnTo>
                      <a:pt x="32349" y="33945"/>
                    </a:lnTo>
                    <a:lnTo>
                      <a:pt x="38715" y="21829"/>
                    </a:lnTo>
                    <a:lnTo>
                      <a:pt x="38862" y="19431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object 51"/>
              <p:cNvSpPr/>
              <p:nvPr/>
            </p:nvSpPr>
            <p:spPr>
              <a:xfrm>
                <a:off x="9949580" y="6792978"/>
                <a:ext cx="24764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4765">
                    <a:moveTo>
                      <a:pt x="0" y="12382"/>
                    </a:moveTo>
                    <a:lnTo>
                      <a:pt x="0" y="19215"/>
                    </a:lnTo>
                    <a:lnTo>
                      <a:pt x="5537" y="24765"/>
                    </a:lnTo>
                    <a:lnTo>
                      <a:pt x="19227" y="24765"/>
                    </a:lnTo>
                    <a:lnTo>
                      <a:pt x="24765" y="19215"/>
                    </a:lnTo>
                    <a:lnTo>
                      <a:pt x="24765" y="5537"/>
                    </a:lnTo>
                    <a:lnTo>
                      <a:pt x="19227" y="0"/>
                    </a:lnTo>
                    <a:lnTo>
                      <a:pt x="5537" y="0"/>
                    </a:lnTo>
                    <a:lnTo>
                      <a:pt x="0" y="5537"/>
                    </a:lnTo>
                    <a:lnTo>
                      <a:pt x="0" y="1238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object 52"/>
              <p:cNvSpPr/>
              <p:nvPr/>
            </p:nvSpPr>
            <p:spPr>
              <a:xfrm>
                <a:off x="9796501" y="6772315"/>
                <a:ext cx="24764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4765">
                    <a:moveTo>
                      <a:pt x="0" y="12382"/>
                    </a:moveTo>
                    <a:lnTo>
                      <a:pt x="0" y="19215"/>
                    </a:lnTo>
                    <a:lnTo>
                      <a:pt x="5537" y="24765"/>
                    </a:lnTo>
                    <a:lnTo>
                      <a:pt x="19227" y="24765"/>
                    </a:lnTo>
                    <a:lnTo>
                      <a:pt x="24765" y="19215"/>
                    </a:lnTo>
                    <a:lnTo>
                      <a:pt x="24765" y="5537"/>
                    </a:lnTo>
                    <a:lnTo>
                      <a:pt x="19227" y="0"/>
                    </a:lnTo>
                    <a:lnTo>
                      <a:pt x="5537" y="0"/>
                    </a:lnTo>
                    <a:lnTo>
                      <a:pt x="0" y="5537"/>
                    </a:lnTo>
                    <a:lnTo>
                      <a:pt x="0" y="12382"/>
                    </a:lnTo>
                    <a:close/>
                  </a:path>
                </a:pathLst>
              </a:custGeom>
              <a:solidFill>
                <a:srgbClr val="A7A9A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object 2"/>
              <p:cNvSpPr txBox="1"/>
              <p:nvPr/>
            </p:nvSpPr>
            <p:spPr>
              <a:xfrm>
                <a:off x="10291430" y="7006394"/>
                <a:ext cx="68046" cy="27223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5397">
                  <a:lnSpc>
                    <a:spcPts val="999"/>
                  </a:lnSpc>
                </a:pPr>
                <a:endParaRPr sz="1000" dirty="0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2404848" y="3740478"/>
              <a:ext cx="3233931" cy="92332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Africa and Arabia:</a:t>
              </a:r>
            </a:p>
            <a:p>
              <a:r>
                <a:rPr lang="en-US" dirty="0" smtClean="0"/>
                <a:t>Council </a:t>
              </a:r>
              <a:r>
                <a:rPr lang="en-US" dirty="0"/>
                <a:t>for Scientific and </a:t>
              </a:r>
              <a:endParaRPr lang="en-US" dirty="0" smtClean="0"/>
            </a:p>
            <a:p>
              <a:r>
                <a:rPr lang="en-US" dirty="0" smtClean="0"/>
                <a:t>Industrial Research, South Africa 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394402" y="4918670"/>
              <a:ext cx="2710976" cy="92332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India:</a:t>
              </a:r>
            </a:p>
            <a:p>
              <a:r>
                <a:rPr lang="en-US" dirty="0"/>
                <a:t>Centre for </a:t>
              </a:r>
              <a:r>
                <a:rPr lang="en-US" dirty="0" smtClean="0"/>
                <a:t>Development </a:t>
              </a:r>
              <a:r>
                <a:rPr lang="en-US" dirty="0"/>
                <a:t>of </a:t>
              </a:r>
              <a:endParaRPr lang="en-US" dirty="0" smtClean="0"/>
            </a:p>
            <a:p>
              <a:r>
                <a:rPr lang="en-US" dirty="0" smtClean="0"/>
                <a:t>Advanced </a:t>
              </a:r>
              <a:r>
                <a:rPr lang="en-US" dirty="0"/>
                <a:t>Computing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38400" y="6310868"/>
              <a:ext cx="572370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USA</a:t>
              </a:r>
              <a:endParaRPr lang="en-US" dirty="0"/>
            </a:p>
          </p:txBody>
        </p:sp>
        <p:pic>
          <p:nvPicPr>
            <p:cNvPr id="84" name="Picture 83" descr="Screen Shot 2016-10-04 at 07.05.40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98" y="2489201"/>
              <a:ext cx="1727200" cy="1145679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7239000" y="2641600"/>
              <a:ext cx="2934232" cy="92332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China:</a:t>
              </a:r>
            </a:p>
            <a:p>
              <a:r>
                <a:rPr lang="en-US" dirty="0"/>
                <a:t>Institute of </a:t>
              </a:r>
              <a:r>
                <a:rPr lang="en-US" dirty="0" smtClean="0"/>
                <a:t>HEP, </a:t>
              </a:r>
              <a:endParaRPr lang="en-US" dirty="0"/>
            </a:p>
            <a:p>
              <a:r>
                <a:rPr lang="en-US" dirty="0"/>
                <a:t>Chinese Academy of Sciences 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765851" y="3775670"/>
              <a:ext cx="2292549" cy="923320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r>
                <a:rPr lang="en-US" dirty="0" smtClean="0"/>
                <a:t>Latin America:</a:t>
              </a:r>
            </a:p>
            <a:p>
              <a:r>
                <a:rPr lang="en-US" dirty="0" err="1"/>
                <a:t>Universida</a:t>
              </a:r>
              <a:r>
                <a:rPr lang="en-US" dirty="0"/>
                <a:t> de Federal do </a:t>
              </a:r>
              <a:r>
                <a:rPr lang="en-US" dirty="0" smtClean="0"/>
                <a:t>Rio </a:t>
              </a:r>
              <a:r>
                <a:rPr lang="en-US" dirty="0"/>
                <a:t>de Janeiro </a:t>
              </a:r>
              <a:endParaRPr lang="en-US" dirty="0" smtClean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772400" y="5147270"/>
              <a:ext cx="2314434" cy="646321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Australia:</a:t>
              </a:r>
            </a:p>
            <a:p>
              <a:r>
                <a:rPr lang="en-US" dirty="0" smtClean="0"/>
                <a:t>Nectar Research Cloud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305800" y="6414869"/>
              <a:ext cx="881988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Canada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438400" y="2946401"/>
              <a:ext cx="1675812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/>
                <a:t>Europe (mainly)</a:t>
              </a:r>
              <a:endParaRPr lang="en-US" dirty="0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62600" y="5003800"/>
              <a:ext cx="1600200" cy="1003299"/>
            </a:xfrm>
            <a:prstGeom prst="rect">
              <a:avLst/>
            </a:prstGeom>
          </p:spPr>
        </p:pic>
      </p:grpSp>
      <p:sp>
        <p:nvSpPr>
          <p:cNvPr id="138" name="TextBox 137"/>
          <p:cNvSpPr txBox="1"/>
          <p:nvPr/>
        </p:nvSpPr>
        <p:spPr>
          <a:xfrm>
            <a:off x="4644008" y="5229200"/>
            <a:ext cx="4176464" cy="101566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endParaRPr lang="en-GB" sz="2000" dirty="0" smtClean="0"/>
          </a:p>
          <a:p>
            <a:pPr marL="0" lvl="1"/>
            <a:endParaRPr lang="en-GB" sz="2000" dirty="0"/>
          </a:p>
          <a:p>
            <a:pPr marL="0" lvl="1" algn="r"/>
            <a:r>
              <a:rPr lang="en-GB" sz="2000" i="1" dirty="0" smtClean="0">
                <a:solidFill>
                  <a:srgbClr val="4F81BD"/>
                </a:solidFill>
              </a:rPr>
              <a:t>New in EGI-Engage</a:t>
            </a:r>
            <a:endParaRPr lang="en-GB" sz="2000" i="1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0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Federation</a:t>
            </a:r>
            <a:endParaRPr lang="en-US" dirty="0"/>
          </a:p>
        </p:txBody>
      </p:sp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24744"/>
            <a:ext cx="8516365" cy="374441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8606590"/>
              </p:ext>
            </p:extLst>
          </p:nvPr>
        </p:nvGraphicFramePr>
        <p:xfrm>
          <a:off x="636241" y="4077072"/>
          <a:ext cx="7968207" cy="24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EGI-Engage Final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166492"/>
      </p:ext>
    </p:extLst>
  </p:cSld>
  <p:clrMapOvr>
    <a:masterClrMapping/>
  </p:clrMapOvr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605</TotalTime>
  <Words>1916</Words>
  <Application>Microsoft Macintosh PowerPoint</Application>
  <PresentationFormat>On-screen Show (4:3)</PresentationFormat>
  <Paragraphs>385</Paragraphs>
  <Slides>37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EGI Engage powerpoint presentation v3.2</vt:lpstr>
      <vt:lpstr>EGI Powerpoint Presentation (body)</vt:lpstr>
      <vt:lpstr>EGI Powerpoint Presentation (closing)</vt:lpstr>
      <vt:lpstr>EGI and EGI-Engage PY2 Overview</vt:lpstr>
      <vt:lpstr>Outline</vt:lpstr>
      <vt:lpstr>The needs of modern research</vt:lpstr>
      <vt:lpstr>PowerPoint Presentation</vt:lpstr>
      <vt:lpstr>PowerPoint Presentation</vt:lpstr>
      <vt:lpstr>EGI Support to Science and Research</vt:lpstr>
      <vt:lpstr>EGI Participants</vt:lpstr>
      <vt:lpstr>A global system of e-Infrastructures</vt:lpstr>
      <vt:lpstr>EGI Federation</vt:lpstr>
      <vt:lpstr>EGI Federated Cloud - Providers</vt:lpstr>
      <vt:lpstr>Why a federation?</vt:lpstr>
      <vt:lpstr>External service catalogue </vt:lpstr>
      <vt:lpstr>Internal service catalogue  for providers of the EGI Federation</vt:lpstr>
      <vt:lpstr>Scientific Applications and Tools from EGI Partners</vt:lpstr>
      <vt:lpstr>EGI-Engage support  to the service catalogues</vt:lpstr>
      <vt:lpstr>Introduction EGI-Engage</vt:lpstr>
      <vt:lpstr>Objective 1</vt:lpstr>
      <vt:lpstr>Objective 2</vt:lpstr>
      <vt:lpstr>Objective 3</vt:lpstr>
      <vt:lpstr>Objective 4</vt:lpstr>
      <vt:lpstr>Objective 5 (1/2)</vt:lpstr>
      <vt:lpstr>Objective 5 (2/2)</vt:lpstr>
      <vt:lpstr>Work Packages</vt:lpstr>
      <vt:lpstr>Answer to PY1 Recommendations</vt:lpstr>
      <vt:lpstr>Maximize potential impact: New research communities are engaged </vt:lpstr>
      <vt:lpstr>Reinforced strategy development  Address the unmet needs of diverse communities</vt:lpstr>
      <vt:lpstr>Create a vision of the EGI Federation EGI Role in the EOSC</vt:lpstr>
      <vt:lpstr>Key Exploitable Results and Methdology</vt:lpstr>
      <vt:lpstr>Identification of project results</vt:lpstr>
      <vt:lpstr>Identification of Key Exploitable Results</vt:lpstr>
      <vt:lpstr>Identification of Project Results</vt:lpstr>
      <vt:lpstr>Characterization:  Registry of Project Results</vt:lpstr>
      <vt:lpstr>Prioritization</vt:lpstr>
      <vt:lpstr>Project results in numbers</vt:lpstr>
      <vt:lpstr>2 Areas</vt:lpstr>
      <vt:lpstr>12 Key Exploitable 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[name]</dc:title>
  <dc:creator>Malgorzata Krakowian</dc:creator>
  <cp:lastModifiedBy>Tiziana Ferrari</cp:lastModifiedBy>
  <cp:revision>104</cp:revision>
  <dcterms:created xsi:type="dcterms:W3CDTF">2016-02-16T14:19:42Z</dcterms:created>
  <dcterms:modified xsi:type="dcterms:W3CDTF">2017-10-10T06:16:05Z</dcterms:modified>
</cp:coreProperties>
</file>