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9"/>
  </p:notesMasterIdLst>
  <p:handoutMasterIdLst>
    <p:handoutMasterId r:id="rId20"/>
  </p:handoutMasterIdLst>
  <p:sldIdLst>
    <p:sldId id="280" r:id="rId4"/>
    <p:sldId id="291" r:id="rId5"/>
    <p:sldId id="292" r:id="rId6"/>
    <p:sldId id="298" r:id="rId7"/>
    <p:sldId id="297" r:id="rId8"/>
    <p:sldId id="296" r:id="rId9"/>
    <p:sldId id="295" r:id="rId10"/>
    <p:sldId id="294" r:id="rId11"/>
    <p:sldId id="302" r:id="rId12"/>
    <p:sldId id="301" r:id="rId13"/>
    <p:sldId id="303" r:id="rId14"/>
    <p:sldId id="293" r:id="rId15"/>
    <p:sldId id="299" r:id="rId16"/>
    <p:sldId id="300" r:id="rId17"/>
    <p:sldId id="284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81" d="100"/>
          <a:sy n="81" d="100"/>
        </p:scale>
        <p:origin x="-10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16-5-2017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5/16/2017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EGI CSIRT F2F 18-19</a:t>
            </a:r>
            <a:r>
              <a:rPr lang="en-GB" baseline="30000" dirty="0" smtClean="0"/>
              <a:t>th</a:t>
            </a:r>
            <a:r>
              <a:rPr lang="en-GB" dirty="0" smtClean="0"/>
              <a:t> May 2017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SVG </a:t>
            </a:r>
            <a:r>
              <a:rPr lang="en-GB" dirty="0"/>
              <a:t>I</a:t>
            </a:r>
            <a:r>
              <a:rPr lang="en-GB" dirty="0" smtClean="0"/>
              <a:t>ssue </a:t>
            </a:r>
            <a:r>
              <a:rPr lang="en-GB" dirty="0" smtClean="0"/>
              <a:t>Handling </a:t>
            </a:r>
            <a:r>
              <a:rPr lang="en-GB" dirty="0" smtClean="0"/>
              <a:t>evolution and proposed changes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Linda Cornwall, STFC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268760"/>
            <a:ext cx="8424936" cy="4784400"/>
          </a:xfrm>
        </p:spPr>
        <p:txBody>
          <a:bodyPr/>
          <a:lstStyle/>
          <a:p>
            <a:r>
              <a:rPr lang="en-GB" dirty="0"/>
              <a:t>SVG will mainly be concerned with </a:t>
            </a:r>
            <a:r>
              <a:rPr lang="en-GB" dirty="0" smtClean="0"/>
              <a:t>risk assessment and getting </a:t>
            </a:r>
            <a:r>
              <a:rPr lang="en-GB" dirty="0"/>
              <a:t>software </a:t>
            </a:r>
            <a:r>
              <a:rPr lang="en-GB" dirty="0" smtClean="0"/>
              <a:t>patched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IRTF ensuring sites take action.  </a:t>
            </a:r>
          </a:p>
          <a:p>
            <a:r>
              <a:rPr lang="en-GB" dirty="0"/>
              <a:t>SVG will still send out advisories when software is fixed, and it is appropriate to go to all sites.  </a:t>
            </a:r>
            <a:endParaRPr lang="en-GB" dirty="0" smtClean="0"/>
          </a:p>
          <a:p>
            <a:pPr lvl="1"/>
            <a:r>
              <a:rPr lang="en-GB" dirty="0" smtClean="0"/>
              <a:t>In </a:t>
            </a:r>
            <a:r>
              <a:rPr lang="en-GB" dirty="0"/>
              <a:t>some case IRTF will send a 'Heads up', or request for immediate action, especially if it is appropriate to use tools available to IRTF to send to a subset of sites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Often SVG and IRTF may be handling different aspects in parallel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CSIRT F2F 18-19</a:t>
            </a:r>
            <a:r>
              <a:rPr lang="en-GB" baseline="30000" dirty="0" smtClean="0"/>
              <a:t>th</a:t>
            </a:r>
            <a:r>
              <a:rPr lang="en-GB" dirty="0" smtClean="0"/>
              <a:t> May 2017 Linda Cornwall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1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Reminders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268760"/>
            <a:ext cx="8424936" cy="4784400"/>
          </a:xfrm>
        </p:spPr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ny RAT member may send a RAT alert </a:t>
            </a:r>
          </a:p>
          <a:p>
            <a:pPr lvl="1"/>
            <a:r>
              <a:rPr lang="en-GB" dirty="0" smtClean="0"/>
              <a:t> it doesn't have to be me if I'm in another meeting/travelling or something.</a:t>
            </a:r>
          </a:p>
          <a:p>
            <a:r>
              <a:rPr lang="en-GB" dirty="0" smtClean="0"/>
              <a:t>IRTF, security officer on duty, security officer can take any action they wish without consulting SVG</a:t>
            </a:r>
          </a:p>
          <a:p>
            <a:r>
              <a:rPr lang="en-GB" dirty="0" smtClean="0"/>
              <a:t>We have to consider the impact of switching something off, if the infrastructure is highly dependent on it</a:t>
            </a:r>
          </a:p>
          <a:p>
            <a:pPr lvl="1"/>
            <a:r>
              <a:rPr lang="en-GB" dirty="0" smtClean="0"/>
              <a:t>At least inform management</a:t>
            </a:r>
          </a:p>
          <a:p>
            <a:pPr lvl="1"/>
            <a:r>
              <a:rPr lang="en-GB" dirty="0" smtClean="0"/>
              <a:t>It’s a balance between availability and security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CSIRT F2F 18-19</a:t>
            </a:r>
            <a:r>
              <a:rPr lang="en-GB" baseline="30000" dirty="0" smtClean="0"/>
              <a:t>th</a:t>
            </a:r>
            <a:r>
              <a:rPr lang="en-GB" dirty="0" smtClean="0"/>
              <a:t> May 2017 Linda Cornwall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81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Revisions planned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Another look at Cloud related handling</a:t>
            </a:r>
          </a:p>
          <a:p>
            <a:pPr lvl="1"/>
            <a:r>
              <a:rPr lang="en-GB" dirty="0"/>
              <a:t>From 18 months experience</a:t>
            </a:r>
          </a:p>
          <a:p>
            <a:pPr lvl="1"/>
            <a:r>
              <a:rPr lang="en-GB" dirty="0"/>
              <a:t>Improve how to contact VM Endorsers and operators</a:t>
            </a:r>
          </a:p>
          <a:p>
            <a:r>
              <a:rPr lang="en-GB" dirty="0"/>
              <a:t>Some cases where advising on configuration</a:t>
            </a:r>
          </a:p>
          <a:p>
            <a:pPr lvl="1"/>
            <a:r>
              <a:rPr lang="en-GB" dirty="0"/>
              <a:t>‘Check’ for bad configuration, may or may not include a risk</a:t>
            </a:r>
          </a:p>
          <a:p>
            <a:r>
              <a:rPr lang="en-GB" dirty="0"/>
              <a:t>Some cases where sites should update, but risk difficult to establish as it depends on the specific site configuration</a:t>
            </a:r>
          </a:p>
          <a:p>
            <a:pPr lvl="1"/>
            <a:r>
              <a:rPr lang="en-GB" dirty="0"/>
              <a:t>Sometimes we may say ‘Up to HIGH’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CSIRT F2F 18-19</a:t>
            </a:r>
            <a:r>
              <a:rPr lang="en-GB" baseline="30000" dirty="0" smtClean="0"/>
              <a:t>th</a:t>
            </a:r>
            <a:r>
              <a:rPr lang="en-GB" dirty="0" smtClean="0"/>
              <a:t> May 2017 Linda Cornwall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09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When I’m travelling/on leave or whatever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Need to be a bit less dependent on me taking action</a:t>
            </a:r>
          </a:p>
          <a:p>
            <a:r>
              <a:rPr lang="en-GB" dirty="0" smtClean="0"/>
              <a:t>Try and return to the idea of having someone allocated who picks up.</a:t>
            </a:r>
          </a:p>
          <a:p>
            <a:r>
              <a:rPr lang="en-GB" dirty="0" smtClean="0"/>
              <a:t>Remind all RAT members that if they think something is serious they may start the process</a:t>
            </a:r>
          </a:p>
          <a:p>
            <a:pPr lvl="1"/>
            <a:r>
              <a:rPr lang="en-GB" dirty="0" smtClean="0"/>
              <a:t>To do this effectively I need to tidy the templates on the wiki.</a:t>
            </a:r>
          </a:p>
          <a:p>
            <a:r>
              <a:rPr lang="en-GB" dirty="0" smtClean="0"/>
              <a:t>Maybe allocate someone else to a specific issue, especially if there are a lot at once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CSIRT F2F 18-19</a:t>
            </a:r>
            <a:r>
              <a:rPr lang="en-GB" baseline="30000" dirty="0" smtClean="0"/>
              <a:t>th</a:t>
            </a:r>
            <a:r>
              <a:rPr lang="en-GB" dirty="0" smtClean="0"/>
              <a:t> May 2017 Linda Cornwall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86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CSIRT F2F 18-19</a:t>
            </a:r>
            <a:r>
              <a:rPr lang="en-GB" baseline="30000" dirty="0" smtClean="0"/>
              <a:t>th</a:t>
            </a:r>
            <a:r>
              <a:rPr lang="en-GB" dirty="0" smtClean="0"/>
              <a:t> May 2017 Linda Cornwall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47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Reminder – SVG past 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Beginning of EGI</a:t>
            </a:r>
          </a:p>
          <a:p>
            <a:pPr lvl="1"/>
            <a:r>
              <a:rPr lang="en-GB" dirty="0"/>
              <a:t>SVG geared to handle vulnerabilities in Grid Middleware and other software in the EGI UMD.</a:t>
            </a:r>
          </a:p>
          <a:p>
            <a:pPr lvl="1"/>
            <a:r>
              <a:rPr lang="en-GB" dirty="0"/>
              <a:t>EGI CISRT (Computer Security Incident Response Team) handled vulnerabilities in the </a:t>
            </a:r>
            <a:r>
              <a:rPr lang="en-GB" dirty="0" err="1"/>
              <a:t>linux</a:t>
            </a:r>
            <a:r>
              <a:rPr lang="en-GB" dirty="0"/>
              <a:t> kernel.</a:t>
            </a:r>
          </a:p>
          <a:p>
            <a:pPr lvl="1"/>
            <a:r>
              <a:rPr lang="en-GB" dirty="0"/>
              <a:t>EGI was quite homogenous, Grid Technology only</a:t>
            </a:r>
          </a:p>
          <a:p>
            <a:r>
              <a:rPr lang="en-GB" dirty="0"/>
              <a:t>A couple of years ago</a:t>
            </a:r>
          </a:p>
          <a:p>
            <a:pPr lvl="1"/>
            <a:r>
              <a:rPr lang="en-GB" dirty="0"/>
              <a:t>All IRTF members joined SVG</a:t>
            </a:r>
          </a:p>
          <a:p>
            <a:pPr lvl="1"/>
            <a:r>
              <a:rPr lang="en-GB" dirty="0"/>
              <a:t>All types of vulnerability Risk assessed by the RAT</a:t>
            </a:r>
          </a:p>
          <a:p>
            <a:pPr lvl="1"/>
            <a:r>
              <a:rPr lang="en-GB" dirty="0"/>
              <a:t>All advisories in 1 place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CSIRT F2F 18-19</a:t>
            </a:r>
            <a:r>
              <a:rPr lang="en-GB" baseline="30000" dirty="0" smtClean="0"/>
              <a:t>th</a:t>
            </a:r>
            <a:r>
              <a:rPr lang="en-GB" dirty="0" smtClean="0"/>
              <a:t> May 2017 Linda Cornwall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9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Late 2015 – Major Revision of issue handling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Include Linux operating system, kernel</a:t>
            </a:r>
          </a:p>
          <a:p>
            <a:pPr lvl="1"/>
            <a:r>
              <a:rPr lang="en-GB" dirty="0"/>
              <a:t>Previously handled by CSIRT </a:t>
            </a:r>
          </a:p>
          <a:p>
            <a:r>
              <a:rPr lang="en-GB" dirty="0"/>
              <a:t>Federated Cloud</a:t>
            </a:r>
          </a:p>
          <a:p>
            <a:pPr lvl="1"/>
            <a:r>
              <a:rPr lang="en-GB" dirty="0"/>
              <a:t>Issues in Cloud enabling Software</a:t>
            </a:r>
          </a:p>
          <a:p>
            <a:pPr lvl="1"/>
            <a:r>
              <a:rPr lang="en-GB" dirty="0"/>
              <a:t>VM images</a:t>
            </a:r>
          </a:p>
          <a:p>
            <a:r>
              <a:rPr lang="en-GB" dirty="0"/>
              <a:t>General wider range of software, less homogenous</a:t>
            </a:r>
          </a:p>
          <a:p>
            <a:pPr lvl="1"/>
            <a:r>
              <a:rPr lang="en-GB" dirty="0"/>
              <a:t>Less Grid focus</a:t>
            </a:r>
          </a:p>
          <a:p>
            <a:pPr lvl="1"/>
            <a:r>
              <a:rPr lang="en-GB" dirty="0"/>
              <a:t>SVG RAT members may not know so much about it</a:t>
            </a:r>
          </a:p>
          <a:p>
            <a:pPr lvl="1"/>
            <a:r>
              <a:rPr lang="en-GB" dirty="0"/>
              <a:t>More need to ask those who do, e.g. SW providers for issues reported to us 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CSIRT F2F 18-19</a:t>
            </a:r>
            <a:r>
              <a:rPr lang="en-GB" baseline="30000" dirty="0" smtClean="0"/>
              <a:t>th</a:t>
            </a:r>
            <a:r>
              <a:rPr lang="en-GB" dirty="0" smtClean="0"/>
              <a:t> May 2017 Linda Cornwall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9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Wider range </a:t>
            </a:r>
            <a:r>
              <a:rPr lang="en-GB" dirty="0" smtClean="0"/>
              <a:t>of people </a:t>
            </a:r>
            <a:r>
              <a:rPr lang="en-GB" dirty="0"/>
              <a:t>in the RAT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Earlier RAT members were Grid Middleware Experts</a:t>
            </a:r>
          </a:p>
          <a:p>
            <a:r>
              <a:rPr lang="en-GB" dirty="0"/>
              <a:t>IRTF consists of those who take a ‘Security Officer on Duty role’</a:t>
            </a:r>
          </a:p>
          <a:p>
            <a:pPr lvl="1"/>
            <a:r>
              <a:rPr lang="en-GB" dirty="0"/>
              <a:t>Important for their expertise</a:t>
            </a:r>
          </a:p>
          <a:p>
            <a:pPr lvl="1"/>
            <a:r>
              <a:rPr lang="en-GB" dirty="0"/>
              <a:t>Important to have a consistent approach for all wide ranging vulnerabilities </a:t>
            </a:r>
          </a:p>
          <a:p>
            <a:pPr lvl="1"/>
            <a:r>
              <a:rPr lang="en-GB" dirty="0"/>
              <a:t>Important that they see issues, and can take urgent action if necessary</a:t>
            </a:r>
          </a:p>
          <a:p>
            <a:r>
              <a:rPr lang="en-GB" dirty="0"/>
              <a:t>Several Cloud experts have joined the RAT</a:t>
            </a:r>
          </a:p>
          <a:p>
            <a:pPr lvl="1"/>
            <a:endParaRPr lang="en-GB" dirty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CSIRT F2F 18-19</a:t>
            </a:r>
            <a:r>
              <a:rPr lang="en-GB" baseline="30000" dirty="0" smtClean="0"/>
              <a:t>th</a:t>
            </a:r>
            <a:r>
              <a:rPr lang="en-GB" dirty="0" smtClean="0"/>
              <a:t> May 2017 Linda Cornwall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Further revision to SVG issue handling in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Clarifying/improving description and criteria for the 4 risk categories</a:t>
            </a:r>
          </a:p>
          <a:p>
            <a:r>
              <a:rPr lang="en-GB" dirty="0" smtClean="0"/>
              <a:t>More specific on ‘Critical’ Vulnerability handling</a:t>
            </a:r>
          </a:p>
          <a:p>
            <a:pPr lvl="1"/>
            <a:r>
              <a:rPr lang="en-GB" dirty="0" smtClean="0"/>
              <a:t>Especially where there isn’t a fix</a:t>
            </a:r>
          </a:p>
          <a:p>
            <a:pPr lvl="1"/>
            <a:r>
              <a:rPr lang="en-GB" dirty="0" smtClean="0"/>
              <a:t>Tie in better with SEC03</a:t>
            </a:r>
          </a:p>
          <a:p>
            <a:r>
              <a:rPr lang="en-GB" dirty="0" smtClean="0"/>
              <a:t>Issues where it is difficult to establish risk, depends on configuration </a:t>
            </a:r>
          </a:p>
          <a:p>
            <a:pPr lvl="1"/>
            <a:r>
              <a:rPr lang="en-GB" dirty="0" smtClean="0"/>
              <a:t>Sometimes no risk, sometimes ‘up to High’</a:t>
            </a:r>
          </a:p>
          <a:p>
            <a:r>
              <a:rPr lang="en-GB" dirty="0" smtClean="0"/>
              <a:t>Issues where we ask sites to check configuration </a:t>
            </a:r>
          </a:p>
          <a:p>
            <a:pPr lvl="1"/>
            <a:r>
              <a:rPr lang="en-GB" dirty="0" smtClean="0"/>
              <a:t>E.g. if some sites found to have a problem</a:t>
            </a:r>
          </a:p>
          <a:p>
            <a:pPr lvl="1"/>
            <a:endParaRPr lang="en-GB" dirty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CSIRT F2F 18-19</a:t>
            </a:r>
            <a:r>
              <a:rPr lang="en-GB" baseline="30000" dirty="0" smtClean="0"/>
              <a:t>th</a:t>
            </a:r>
            <a:r>
              <a:rPr lang="en-GB" dirty="0" smtClean="0"/>
              <a:t> May 2017 Linda Cornwall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9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‘Critical’ Vulnerability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Very minor movement in criteria</a:t>
            </a:r>
          </a:p>
          <a:p>
            <a:r>
              <a:rPr lang="en-GB" dirty="0" smtClean="0"/>
              <a:t>Based on assumption that if not patched, incident quite probable</a:t>
            </a:r>
          </a:p>
          <a:p>
            <a:r>
              <a:rPr lang="en-GB" dirty="0" smtClean="0"/>
              <a:t>If there is the case where a vulnerability will be considered ‘Critical’ if an exploit is released publicly</a:t>
            </a:r>
          </a:p>
          <a:p>
            <a:pPr lvl="1"/>
            <a:r>
              <a:rPr lang="en-GB" dirty="0" smtClean="0"/>
              <a:t>Tended to start with ‘Critical’ then reduce to ‘High’</a:t>
            </a:r>
          </a:p>
          <a:p>
            <a:pPr lvl="1"/>
            <a:r>
              <a:rPr lang="en-GB" dirty="0" smtClean="0"/>
              <a:t>Now start with ‘High’ warning it could turn ‘Critical’</a:t>
            </a:r>
          </a:p>
          <a:p>
            <a:pPr lvl="1"/>
            <a:r>
              <a:rPr lang="en-GB" dirty="0" smtClean="0"/>
              <a:t>Up the risk from ‘High’ to ‘Critical’ rather than downgrade if/when such an exploit is found.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CSIRT F2F 18-19</a:t>
            </a:r>
            <a:r>
              <a:rPr lang="en-GB" baseline="30000" dirty="0" smtClean="0"/>
              <a:t>th</a:t>
            </a:r>
            <a:r>
              <a:rPr lang="en-GB" dirty="0" smtClean="0"/>
              <a:t> May 2017 Linda Cornwall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56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‘Critical’ vulnerability criteria - 2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If vulnerability is in middleware, not public, difficult to find, difficult to exploit it may start at ‘High’ not ‘Critical’</a:t>
            </a:r>
          </a:p>
          <a:p>
            <a:pPr lvl="1"/>
            <a:r>
              <a:rPr lang="en-GB" dirty="0" smtClean="0"/>
              <a:t>Even if potential damage is serious enough for critical</a:t>
            </a:r>
          </a:p>
          <a:p>
            <a:pPr lvl="1"/>
            <a:r>
              <a:rPr lang="en-GB" dirty="0" smtClean="0"/>
              <a:t>Keep private for (say) 1 month after fix.</a:t>
            </a:r>
          </a:p>
          <a:p>
            <a:pPr lvl="1"/>
            <a:r>
              <a:rPr lang="en-GB" dirty="0" smtClean="0"/>
              <a:t>Make sure vulnerable versions are not available in any distributions</a:t>
            </a:r>
          </a:p>
          <a:p>
            <a:pPr lvl="1"/>
            <a:r>
              <a:rPr lang="en-GB" dirty="0" smtClean="0"/>
              <a:t>Only make public when old version is ‘cleaned out’ of the monitoring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CSIRT F2F 18-19</a:t>
            </a:r>
            <a:r>
              <a:rPr lang="en-GB" baseline="30000" dirty="0" smtClean="0"/>
              <a:t>th</a:t>
            </a:r>
            <a:r>
              <a:rPr lang="en-GB" dirty="0" smtClean="0"/>
              <a:t> May 2017 Linda Cornwall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8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Improving handling of ‘Critical’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552" y="980728"/>
            <a:ext cx="8424936" cy="4784400"/>
          </a:xfrm>
        </p:spPr>
        <p:txBody>
          <a:bodyPr/>
          <a:lstStyle/>
          <a:p>
            <a:r>
              <a:rPr lang="en-GB" dirty="0" smtClean="0"/>
              <a:t>In particular when there is no fix yet </a:t>
            </a:r>
          </a:p>
          <a:p>
            <a:pPr lvl="1"/>
            <a:r>
              <a:rPr lang="en-GB" dirty="0" smtClean="0"/>
              <a:t>Current version a bit ‘do on case by case’ </a:t>
            </a:r>
          </a:p>
          <a:p>
            <a:r>
              <a:rPr lang="en-GB" dirty="0"/>
              <a:t>Based on lessons learnt from recent </a:t>
            </a:r>
            <a:r>
              <a:rPr lang="en-GB" dirty="0" smtClean="0"/>
              <a:t>case</a:t>
            </a:r>
          </a:p>
          <a:p>
            <a:pPr lvl="1"/>
            <a:r>
              <a:rPr lang="en-GB" dirty="0" smtClean="0"/>
              <a:t>Still true but we should have clear suggested steps</a:t>
            </a:r>
          </a:p>
          <a:p>
            <a:r>
              <a:rPr lang="en-GB" dirty="0" smtClean="0"/>
              <a:t>Clearer what is IRTF and what is SVG responsibility</a:t>
            </a:r>
          </a:p>
          <a:p>
            <a:pPr lvl="1"/>
            <a:r>
              <a:rPr lang="en-GB" dirty="0" smtClean="0"/>
              <a:t>But still need to co-operate and deal with the specifics of each case.</a:t>
            </a:r>
          </a:p>
          <a:p>
            <a:pPr lvl="1"/>
            <a:r>
              <a:rPr lang="en-GB" dirty="0"/>
              <a:t>In some cases IRTF has tools to contact specific sites, which SVG doesn’t have </a:t>
            </a:r>
            <a:endParaRPr lang="en-GB" dirty="0" smtClean="0"/>
          </a:p>
          <a:p>
            <a:r>
              <a:rPr lang="en-GB" dirty="0" smtClean="0"/>
              <a:t>Tie in better with SEC03</a:t>
            </a:r>
          </a:p>
          <a:p>
            <a:r>
              <a:rPr lang="en-GB" dirty="0" smtClean="0"/>
              <a:t>Handling situations requires collaboration between SVG and IRTF.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CSIRT F2F 18-19</a:t>
            </a:r>
            <a:r>
              <a:rPr lang="en-GB" baseline="30000" dirty="0" smtClean="0"/>
              <a:t>th</a:t>
            </a:r>
            <a:r>
              <a:rPr lang="en-GB" dirty="0" smtClean="0"/>
              <a:t> May 2017 Linda Cornwall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66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Steps to include:-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We should have a </a:t>
            </a:r>
            <a:r>
              <a:rPr lang="en-GB" dirty="0" err="1"/>
              <a:t>telecon</a:t>
            </a:r>
            <a:r>
              <a:rPr lang="en-GB" dirty="0"/>
              <a:t> if a critical vulnerability or other difficult situation occurs. </a:t>
            </a:r>
            <a:endParaRPr lang="en-GB" dirty="0" smtClean="0"/>
          </a:p>
          <a:p>
            <a:pPr lvl="1"/>
            <a:r>
              <a:rPr lang="en-GB" dirty="0" smtClean="0"/>
              <a:t>Anyone can request one</a:t>
            </a:r>
          </a:p>
          <a:p>
            <a:r>
              <a:rPr lang="en-GB" dirty="0" smtClean="0"/>
              <a:t>Inform management of difficult situations</a:t>
            </a:r>
          </a:p>
          <a:p>
            <a:pPr lvl="1"/>
            <a:r>
              <a:rPr lang="en-GB" dirty="0"/>
              <a:t>Where there is a difficult situation, where asking people to stop running something would have a major impact on the infrastructure, it's reasonable to inform management and this can be added to the procedure. We say what we propose, and allow them to comment.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CSIRT F2F 18-19</a:t>
            </a:r>
            <a:r>
              <a:rPr lang="en-GB" baseline="30000" dirty="0" smtClean="0"/>
              <a:t>th</a:t>
            </a:r>
            <a:r>
              <a:rPr lang="en-GB" dirty="0" smtClean="0"/>
              <a:t> May 2017 Linda Cornwall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31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</Template>
  <TotalTime>149</TotalTime>
  <Words>1041</Words>
  <Application>Microsoft Office PowerPoint</Application>
  <PresentationFormat>On-screen Show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EGI powerpoint presentation v3.2</vt:lpstr>
      <vt:lpstr>EGI Powerpoint Presentation (body)</vt:lpstr>
      <vt:lpstr>EGI Powerpoint Presentation (closing)</vt:lpstr>
      <vt:lpstr>SVG Issue Handling evolution and proposed changes</vt:lpstr>
      <vt:lpstr>Reminder – SVG past evolution</vt:lpstr>
      <vt:lpstr>Late 2015 – Major Revision of issue handling procedure</vt:lpstr>
      <vt:lpstr>Wider range of people in the RAT</vt:lpstr>
      <vt:lpstr>Further revision to SVG issue handling in progress</vt:lpstr>
      <vt:lpstr>‘Critical’ Vulnerability Criteria</vt:lpstr>
      <vt:lpstr>‘Critical’ vulnerability criteria - 2</vt:lpstr>
      <vt:lpstr>Improving handling of ‘Critical’</vt:lpstr>
      <vt:lpstr>Steps to include:-</vt:lpstr>
      <vt:lpstr>And</vt:lpstr>
      <vt:lpstr>Reminders</vt:lpstr>
      <vt:lpstr>Other Revisions planned</vt:lpstr>
      <vt:lpstr>When I’m travelling/on leave or whatever</vt:lpstr>
      <vt:lpstr>PowerPoint Presentation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Cornwall, Linda (STFC,RAL,PPD)</dc:creator>
  <cp:lastModifiedBy>Cornwall, Linda (STFC,RAL,PPD)</cp:lastModifiedBy>
  <cp:revision>16</cp:revision>
  <dcterms:created xsi:type="dcterms:W3CDTF">2017-05-16T13:20:22Z</dcterms:created>
  <dcterms:modified xsi:type="dcterms:W3CDTF">2017-05-16T15:50:06Z</dcterms:modified>
</cp:coreProperties>
</file>