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3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1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0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9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4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1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5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3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91A2-95FC-49C1-9C00-14A785F04AE1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8619-80A8-4C9E-AC87-A689D97A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2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Honeypots at CESNET/MU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Kouril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9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Honeypots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High-interaction honeypots</a:t>
            </a:r>
          </a:p>
          <a:p>
            <a:pPr lvl="1"/>
            <a:r>
              <a:rPr lang="en-US" dirty="0" smtClean="0"/>
              <a:t>Real OS and applications, mostly virtual machines.</a:t>
            </a:r>
          </a:p>
          <a:p>
            <a:pPr lvl="1"/>
            <a:r>
              <a:rPr lang="en-US" dirty="0" smtClean="0"/>
              <a:t>Custom data capture solution if any.</a:t>
            </a:r>
          </a:p>
          <a:p>
            <a:pPr lvl="1"/>
            <a:r>
              <a:rPr lang="en-US" dirty="0" smtClean="0"/>
              <a:t>Hard to maintain, expensive and time consuming.</a:t>
            </a:r>
          </a:p>
          <a:p>
            <a:pPr lvl="1"/>
            <a:r>
              <a:rPr lang="en-US" dirty="0" smtClean="0"/>
              <a:t>Threat to host or surrounding network when infected.</a:t>
            </a:r>
          </a:p>
          <a:p>
            <a:r>
              <a:rPr lang="en-US" dirty="0" smtClean="0"/>
              <a:t>Low-interaction honeypots</a:t>
            </a:r>
          </a:p>
          <a:p>
            <a:pPr lvl="1"/>
            <a:r>
              <a:rPr lang="en-US" dirty="0" smtClean="0"/>
              <a:t>Emulation of machines, services, etc.</a:t>
            </a:r>
          </a:p>
          <a:p>
            <a:pPr lvl="1"/>
            <a:r>
              <a:rPr lang="en-US" dirty="0" smtClean="0"/>
              <a:t>Low level of interaction, limited data capture.</a:t>
            </a:r>
          </a:p>
          <a:p>
            <a:pPr lvl="1"/>
            <a:r>
              <a:rPr lang="en-US" dirty="0" smtClean="0"/>
              <a:t>Cheap to deploy and maintain.</a:t>
            </a:r>
          </a:p>
          <a:p>
            <a:pPr lvl="1"/>
            <a:r>
              <a:rPr lang="en-US" dirty="0" smtClean="0"/>
              <a:t>No threat to host or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5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Low-interaction honeypots: </a:t>
            </a:r>
            <a:r>
              <a:rPr lang="en-US" dirty="0" err="1"/>
              <a:t>Honeyd</a:t>
            </a:r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743200"/>
            <a:ext cx="4972048" cy="3579626"/>
          </a:xfrm>
        </p:spPr>
      </p:pic>
      <p:sp>
        <p:nvSpPr>
          <p:cNvPr id="6" name="TextovéPole 5"/>
          <p:cNvSpPr txBox="1"/>
          <p:nvPr/>
        </p:nvSpPr>
        <p:spPr>
          <a:xfrm>
            <a:off x="304800" y="1600200"/>
            <a:ext cx="419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Receive and responds to packets routed to unused IP address range.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Personalities and service scripts are assigned to unused addresses.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Personality defines traffic fingerprints, i.e., response appear to </a:t>
            </a:r>
            <a:r>
              <a:rPr lang="en-US" dirty="0" smtClean="0"/>
              <a:t>be from </a:t>
            </a:r>
            <a:r>
              <a:rPr lang="en-US" dirty="0"/>
              <a:t>specific 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Service script emulate services running on these addresses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honeypots available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Kippo</a:t>
            </a:r>
            <a:r>
              <a:rPr lang="en-US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9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High-Interaction honeypots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43000"/>
            <a:ext cx="6698544" cy="3333837"/>
          </a:xfrm>
        </p:spPr>
      </p:pic>
      <p:sp>
        <p:nvSpPr>
          <p:cNvPr id="5" name="TextovéPole 4"/>
          <p:cNvSpPr txBox="1"/>
          <p:nvPr/>
        </p:nvSpPr>
        <p:spPr>
          <a:xfrm>
            <a:off x="402336" y="4432840"/>
            <a:ext cx="4931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farm of honeypots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Easy to breach (PAM)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Kernel module (</a:t>
            </a:r>
            <a:r>
              <a:rPr lang="en-US" dirty="0" err="1" smtClean="0"/>
              <a:t>Sebek</a:t>
            </a:r>
            <a:r>
              <a:rPr lang="en-US" dirty="0" smtClean="0"/>
              <a:t>) monitors </a:t>
            </a:r>
            <a:r>
              <a:rPr lang="en-US" dirty="0" err="1" smtClean="0"/>
              <a:t>actiivites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With one exception only script kiddies, low-level </a:t>
            </a:r>
            <a:r>
              <a:rPr lang="en-US" dirty="0" err="1" smtClean="0"/>
              <a:t>ddos-ers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1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Honeypots in </a:t>
            </a:r>
            <a:r>
              <a:rPr lang="en-US" dirty="0" err="1" smtClean="0"/>
              <a:t>Fedcloud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Utilization of the environment</a:t>
            </a:r>
          </a:p>
          <a:p>
            <a:pPr lvl="1"/>
            <a:r>
              <a:rPr lang="en-US" dirty="0" smtClean="0"/>
              <a:t>Distributed and/or floating “probe”</a:t>
            </a:r>
          </a:p>
          <a:p>
            <a:r>
              <a:rPr lang="en-US" dirty="0" smtClean="0"/>
              <a:t>Detecting trends, common attacks</a:t>
            </a:r>
          </a:p>
          <a:p>
            <a:r>
              <a:rPr lang="en-US" dirty="0" smtClean="0"/>
              <a:t>Detecting incentives, help attribute attacks</a:t>
            </a:r>
          </a:p>
          <a:p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27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186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Honeypots at CESNET/MU</vt:lpstr>
      <vt:lpstr>Honeypots</vt:lpstr>
      <vt:lpstr>Low-interaction honeypots: Honeyd</vt:lpstr>
      <vt:lpstr>High-Interaction honeypots</vt:lpstr>
      <vt:lpstr>Honeypots in Fedcloud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Honeypots</dc:title>
  <dc:creator>Daniel Kouril</dc:creator>
  <cp:lastModifiedBy>Daniel Kouril</cp:lastModifiedBy>
  <cp:revision>7</cp:revision>
  <dcterms:created xsi:type="dcterms:W3CDTF">2017-05-17T14:40:00Z</dcterms:created>
  <dcterms:modified xsi:type="dcterms:W3CDTF">2017-05-18T08:43:03Z</dcterms:modified>
</cp:coreProperties>
</file>