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59C7CC-43E7-4671-ADA6-8CDC41A4E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B15D708-0872-44C5-9DE7-4D14EBF92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B6EC3C-3D15-40DE-A6F6-B514A49FE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46DA-E052-45C0-8337-61D36FED811A}" type="datetimeFigureOut">
              <a:rPr lang="pl-PL" smtClean="0"/>
              <a:t>14.06.2017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75CC063-50F2-4AAF-AB17-50E35BDC9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CB27FE-A07F-4BCE-A968-530373535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E1D8-267D-45F0-89E7-E014D6EAF7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864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D288A9-D067-4B2F-9AAF-ABCDC93E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CA6C5E5-753A-4754-959D-1843459D7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6D53C62-F0A1-410E-80CD-DB8DD25FA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46DA-E052-45C0-8337-61D36FED811A}" type="datetimeFigureOut">
              <a:rPr lang="pl-PL" smtClean="0"/>
              <a:t>14.06.2017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4BEF98-93A5-4C95-98FC-A1A335CB4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88CF67-F767-414C-8583-E06F8160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E1D8-267D-45F0-89E7-E014D6EAF7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98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1CF8D0B-3410-4156-8839-C0F0A8DF35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B628967-6B3E-4EAF-BAD2-962E10B09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713E729-C55F-4828-B8F2-08FC7559B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46DA-E052-45C0-8337-61D36FED811A}" type="datetimeFigureOut">
              <a:rPr lang="pl-PL" smtClean="0"/>
              <a:t>14.06.2017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8505F4B-D896-4BDC-928F-143B7930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EBE23C-DFB0-4B6A-AC3C-3BFE92699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E1D8-267D-45F0-89E7-E014D6EAF7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22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7632FD-2CE6-42A8-9275-0B765CF6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2329EB-2C75-40E3-889B-4DEB8ED73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C61B8FA-8E02-42A0-9199-5F7258BF0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46DA-E052-45C0-8337-61D36FED811A}" type="datetimeFigureOut">
              <a:rPr lang="pl-PL" smtClean="0"/>
              <a:t>14.06.2017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70C3AD-259F-45CF-BC98-0B83DFE2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2126260-D241-4636-86A4-998CFED7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E1D8-267D-45F0-89E7-E014D6EAF7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748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38ABEF-443A-4C66-A5DE-BA21FC131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4ADAF57-ED15-4A0C-BA68-4A58F294C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1E41432-878E-440E-AF9F-1D1A37CF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46DA-E052-45C0-8337-61D36FED811A}" type="datetimeFigureOut">
              <a:rPr lang="pl-PL" smtClean="0"/>
              <a:t>14.06.2017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4D270C1-D96F-41D2-BA3D-58535CFC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908F2B-E916-40DF-9470-4522D52B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E1D8-267D-45F0-89E7-E014D6EAF7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366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FB0B75-2D6E-45C5-9CBC-91B5C0508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1BA9D8-C6FF-4A97-9CB8-4A2270B3C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9CA0767-C0CB-4D04-82CC-ABE4D314F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8FAD890-BAF9-4991-A0BF-7517D91A0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46DA-E052-45C0-8337-61D36FED811A}" type="datetimeFigureOut">
              <a:rPr lang="pl-PL" smtClean="0"/>
              <a:t>14.06.2017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5EC5975-8E10-4E99-A940-C483D6A1D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68C61A6-4470-4758-9210-33FD70288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E1D8-267D-45F0-89E7-E014D6EAF7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453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A4E63E-CD93-4FA8-97D4-886D59C39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FB5153C-A295-4E98-A672-E90309C7A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1FCCF48-B4DA-4117-B6A5-0C778FE2F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48AF424-57E1-431F-83E7-9BF273A4EB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C8C24F0-F10C-421B-921B-1B7093F116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D9841E6-361C-4615-A5D7-4E7D094F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46DA-E052-45C0-8337-61D36FED811A}" type="datetimeFigureOut">
              <a:rPr lang="pl-PL" smtClean="0"/>
              <a:t>14.06.2017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8DCB320-27B0-4060-B696-7ADF77803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D750B24-3A62-4AB8-B7AB-8B780D8CA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E1D8-267D-45F0-89E7-E014D6EAF7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409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629AAA-2B54-49F1-B5FE-1078CC819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FAE9CDC-5B6B-4AE1-8F9B-0D40A724E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46DA-E052-45C0-8337-61D36FED811A}" type="datetimeFigureOut">
              <a:rPr lang="pl-PL" smtClean="0"/>
              <a:t>14.06.2017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969D2B1-923A-4A6C-909F-CDE5521EE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1092D86-6A01-4D08-9537-184141E71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E1D8-267D-45F0-89E7-E014D6EAF7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592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4A9B245-DA25-4099-B28C-16E77550B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46DA-E052-45C0-8337-61D36FED811A}" type="datetimeFigureOut">
              <a:rPr lang="pl-PL" smtClean="0"/>
              <a:t>14.06.2017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A343C9C-D08D-487A-9A04-B5CA93C24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CA86B79-774E-4FA5-91AC-F23758BD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E1D8-267D-45F0-89E7-E014D6EAF7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31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9C321E-1CD0-45FF-805F-F56E14C1F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4235AD-A3F8-4069-A7B0-9ADC7E230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BDB11A9-81D9-4A6D-AFE8-47EC70A4F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7DFDEB1-2D9A-4B36-A6B4-91AB9EB5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46DA-E052-45C0-8337-61D36FED811A}" type="datetimeFigureOut">
              <a:rPr lang="pl-PL" smtClean="0"/>
              <a:t>14.06.2017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8A5AF49-80AF-4DCA-A957-04894C93B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6F69ECE-90C4-4B2B-929E-DC74E539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E1D8-267D-45F0-89E7-E014D6EAF7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101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7180F6-0E11-45B7-A536-7FD139CF8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D0FD09E-FF13-4AD6-95DE-CD9BF7F44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84597A2-8765-488B-977A-A259F54F5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3B6F049-0A21-4705-AB80-B1A34756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46DA-E052-45C0-8337-61D36FED811A}" type="datetimeFigureOut">
              <a:rPr lang="pl-PL" smtClean="0"/>
              <a:t>14.06.2017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07A9C0-B442-481F-A564-2C15BCACF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5FB0D7A-0315-4F70-9A74-B136F125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E1D8-267D-45F0-89E7-E014D6EAF7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03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30D3101-0540-4345-9DEF-43FA81098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A75466F-78E8-4457-88C9-5A1111DFE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C11100-18A5-4F26-98AA-ACC0CBDE7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546DA-E052-45C0-8337-61D36FED811A}" type="datetimeFigureOut">
              <a:rPr lang="pl-PL" smtClean="0"/>
              <a:t>14.06.2017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B7894D-408B-4C77-97EC-D6B4F2C3D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4004A2-B401-4D54-8CB9-DE5A02643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AE1D8-267D-45F0-89E7-E014D6EAF7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158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47EECBD-39B1-448D-A8B4-841A0A6F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Marketplace </a:t>
            </a:r>
            <a:r>
              <a:rPr lang="pl-PL" dirty="0" err="1"/>
              <a:t>future</a:t>
            </a:r>
            <a:r>
              <a:rPr lang="pl-PL" dirty="0"/>
              <a:t> </a:t>
            </a:r>
            <a:r>
              <a:rPr lang="pl-PL" dirty="0" err="1"/>
              <a:t>plans</a:t>
            </a:r>
            <a:r>
              <a:rPr lang="pl-PL" dirty="0"/>
              <a:t>	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AB4E5DB0-F150-4B97-ACD3-346D8E835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err="1"/>
              <a:t>Analisis</a:t>
            </a:r>
            <a:r>
              <a:rPr lang="pl-PL" sz="2000" dirty="0"/>
              <a:t> of </a:t>
            </a:r>
            <a:r>
              <a:rPr lang="pl-PL" sz="2000" dirty="0" err="1"/>
              <a:t>users</a:t>
            </a:r>
            <a:r>
              <a:rPr lang="pl-PL" sz="2000" dirty="0"/>
              <a:t> </a:t>
            </a:r>
            <a:r>
              <a:rPr lang="pl-PL" sz="2000" dirty="0" err="1"/>
              <a:t>paths</a:t>
            </a:r>
            <a:r>
              <a:rPr lang="pl-PL" sz="2000" dirty="0"/>
              <a:t> in the Marketplace and </a:t>
            </a:r>
            <a:r>
              <a:rPr lang="pl-PL" sz="2000" dirty="0" err="1"/>
              <a:t>enhancements</a:t>
            </a:r>
            <a:r>
              <a:rPr lang="pl-PL" sz="2000" dirty="0"/>
              <a:t> in </a:t>
            </a:r>
            <a:r>
              <a:rPr lang="pl-PL" sz="2000" dirty="0" err="1"/>
              <a:t>terms</a:t>
            </a:r>
            <a:r>
              <a:rPr lang="pl-PL" sz="2000" dirty="0"/>
              <a:t> of </a:t>
            </a:r>
            <a:r>
              <a:rPr lang="pl-PL" sz="2000" dirty="0" err="1"/>
              <a:t>system’s</a:t>
            </a:r>
            <a:r>
              <a:rPr lang="pl-PL" sz="2000" dirty="0"/>
              <a:t> </a:t>
            </a:r>
            <a:r>
              <a:rPr lang="pl-PL" sz="2000" dirty="0" err="1"/>
              <a:t>usability</a:t>
            </a:r>
            <a:r>
              <a:rPr lang="pl-PL" sz="2000" dirty="0"/>
              <a:t> (UX </a:t>
            </a:r>
            <a:r>
              <a:rPr lang="pl-PL" sz="2000" dirty="0" err="1"/>
              <a:t>profiling</a:t>
            </a:r>
            <a:r>
              <a:rPr lang="pl-PL" sz="2000" dirty="0"/>
              <a:t>)</a:t>
            </a:r>
          </a:p>
          <a:p>
            <a:r>
              <a:rPr lang="pl-PL" sz="2000" dirty="0" err="1"/>
              <a:t>Refining</a:t>
            </a:r>
            <a:r>
              <a:rPr lang="pl-PL" sz="2000" dirty="0"/>
              <a:t> and </a:t>
            </a:r>
            <a:r>
              <a:rPr lang="pl-PL" sz="2000" dirty="0" err="1"/>
              <a:t>implementation</a:t>
            </a:r>
            <a:r>
              <a:rPr lang="pl-PL" sz="2000" dirty="0"/>
              <a:t> of MP-</a:t>
            </a:r>
            <a:r>
              <a:rPr lang="pl-PL" sz="2000" dirty="0" err="1"/>
              <a:t>related</a:t>
            </a:r>
            <a:r>
              <a:rPr lang="pl-PL" sz="2000" dirty="0"/>
              <a:t> </a:t>
            </a:r>
            <a:r>
              <a:rPr lang="pl-PL" sz="2000" dirty="0" err="1"/>
              <a:t>processess</a:t>
            </a:r>
            <a:r>
              <a:rPr lang="pl-PL" sz="2000" dirty="0"/>
              <a:t> (</a:t>
            </a:r>
            <a:r>
              <a:rPr lang="pl-PL" sz="2000" dirty="0" err="1"/>
              <a:t>AoDS</a:t>
            </a:r>
            <a:r>
              <a:rPr lang="pl-PL" sz="2000" dirty="0"/>
              <a:t>, PFU, Resource </a:t>
            </a:r>
            <a:r>
              <a:rPr lang="pl-PL" sz="2000" dirty="0" err="1"/>
              <a:t>Allocation</a:t>
            </a:r>
            <a:r>
              <a:rPr lang="pl-PL" sz="2000" dirty="0"/>
              <a:t> </a:t>
            </a:r>
            <a:r>
              <a:rPr lang="pl-PL" sz="2000" dirty="0" err="1"/>
              <a:t>etc</a:t>
            </a:r>
            <a:r>
              <a:rPr lang="pl-PL" sz="2000" dirty="0"/>
              <a:t>)</a:t>
            </a:r>
          </a:p>
          <a:p>
            <a:r>
              <a:rPr lang="pl-PL" sz="2000" dirty="0" err="1"/>
              <a:t>Implementation</a:t>
            </a:r>
            <a:r>
              <a:rPr lang="pl-PL" sz="2000" dirty="0"/>
              <a:t> of </a:t>
            </a:r>
            <a:r>
              <a:rPr lang="pl-PL" sz="2000" dirty="0" err="1"/>
              <a:t>possibility</a:t>
            </a:r>
            <a:r>
              <a:rPr lang="pl-PL" sz="2000" dirty="0"/>
              <a:t> to </a:t>
            </a:r>
            <a:r>
              <a:rPr lang="pl-PL" sz="2000" dirty="0" err="1"/>
              <a:t>define</a:t>
            </a:r>
            <a:r>
              <a:rPr lang="pl-PL" sz="2000" dirty="0"/>
              <a:t> </a:t>
            </a:r>
            <a:r>
              <a:rPr lang="pl-PL" sz="2000" dirty="0" err="1"/>
              <a:t>complex</a:t>
            </a:r>
            <a:r>
              <a:rPr lang="pl-PL" sz="2000" dirty="0"/>
              <a:t> </a:t>
            </a:r>
            <a:r>
              <a:rPr lang="pl-PL" sz="2000" dirty="0" err="1"/>
              <a:t>user</a:t>
            </a:r>
            <a:r>
              <a:rPr lang="pl-PL" sz="2000" dirty="0"/>
              <a:t> </a:t>
            </a:r>
            <a:r>
              <a:rPr lang="pl-PL" sz="2000" dirty="0" err="1"/>
              <a:t>profiles</a:t>
            </a:r>
            <a:r>
              <a:rPr lang="pl-PL" sz="2000" dirty="0"/>
              <a:t> in the Marketplace in </a:t>
            </a:r>
            <a:r>
              <a:rPr lang="pl-PL" sz="2000" dirty="0" err="1"/>
              <a:t>terms</a:t>
            </a:r>
            <a:r>
              <a:rPr lang="pl-PL" sz="2000" dirty="0"/>
              <a:t> of </a:t>
            </a:r>
            <a:r>
              <a:rPr lang="pl-PL" sz="2000" dirty="0" err="1"/>
              <a:t>various</a:t>
            </a:r>
            <a:r>
              <a:rPr lang="pl-PL" sz="2000" dirty="0"/>
              <a:t> </a:t>
            </a:r>
            <a:r>
              <a:rPr lang="pl-PL" sz="2000" dirty="0" err="1"/>
              <a:t>classes</a:t>
            </a:r>
            <a:r>
              <a:rPr lang="pl-PL" sz="2000" dirty="0"/>
              <a:t> of EGI </a:t>
            </a:r>
            <a:r>
              <a:rPr lang="pl-PL" sz="2000" dirty="0" err="1"/>
              <a:t>users</a:t>
            </a:r>
            <a:r>
              <a:rPr lang="pl-PL" sz="2000" dirty="0"/>
              <a:t> </a:t>
            </a:r>
          </a:p>
          <a:p>
            <a:r>
              <a:rPr lang="pl-PL" sz="2000" dirty="0"/>
              <a:t>Integration of the </a:t>
            </a:r>
            <a:r>
              <a:rPr lang="pl-PL" sz="2000" dirty="0" err="1"/>
              <a:t>core</a:t>
            </a:r>
            <a:r>
              <a:rPr lang="pl-PL" sz="2000" dirty="0"/>
              <a:t> EGI </a:t>
            </a:r>
            <a:r>
              <a:rPr lang="pl-PL" sz="2000" dirty="0" err="1"/>
              <a:t>infrastructure</a:t>
            </a:r>
            <a:r>
              <a:rPr lang="pl-PL" sz="2000" dirty="0"/>
              <a:t> services (public API to </a:t>
            </a:r>
            <a:r>
              <a:rPr lang="pl-PL" sz="2000" dirty="0" err="1"/>
              <a:t>retrieve</a:t>
            </a:r>
            <a:r>
              <a:rPr lang="pl-PL" sz="2000" dirty="0"/>
              <a:t> </a:t>
            </a:r>
            <a:r>
              <a:rPr lang="pl-PL" sz="2000" dirty="0" err="1"/>
              <a:t>any</a:t>
            </a:r>
            <a:r>
              <a:rPr lang="pl-PL" sz="2000" dirty="0"/>
              <a:t> </a:t>
            </a:r>
            <a:r>
              <a:rPr lang="pl-PL" sz="2000" dirty="0" err="1"/>
              <a:t>relevant</a:t>
            </a:r>
            <a:r>
              <a:rPr lang="pl-PL" sz="2000" dirty="0"/>
              <a:t> data)</a:t>
            </a:r>
          </a:p>
          <a:p>
            <a:r>
              <a:rPr lang="pl-PL" sz="2000" dirty="0"/>
              <a:t>Presentation and </a:t>
            </a:r>
            <a:r>
              <a:rPr lang="pl-PL" sz="2000" dirty="0" err="1"/>
              <a:t>integration</a:t>
            </a:r>
            <a:r>
              <a:rPr lang="pl-PL" sz="2000" dirty="0"/>
              <a:t> of (</a:t>
            </a:r>
            <a:r>
              <a:rPr lang="pl-PL" sz="2000" dirty="0" err="1"/>
              <a:t>external</a:t>
            </a:r>
            <a:r>
              <a:rPr lang="pl-PL" sz="2000" dirty="0"/>
              <a:t>) services in the Marketplace</a:t>
            </a:r>
          </a:p>
          <a:p>
            <a:pPr lvl="1"/>
            <a:r>
              <a:rPr lang="pl-PL" sz="1600" dirty="0" err="1"/>
              <a:t>Dynamic</a:t>
            </a:r>
            <a:r>
              <a:rPr lang="pl-PL" sz="1600" dirty="0"/>
              <a:t> </a:t>
            </a:r>
            <a:r>
              <a:rPr lang="pl-PL" sz="1600" dirty="0" err="1"/>
              <a:t>loading</a:t>
            </a:r>
            <a:r>
              <a:rPr lang="pl-PL" sz="1600" dirty="0"/>
              <a:t> of the service data</a:t>
            </a:r>
          </a:p>
          <a:p>
            <a:r>
              <a:rPr lang="pl-PL" sz="2000" dirty="0"/>
              <a:t>Publishing of </a:t>
            </a:r>
            <a:r>
              <a:rPr lang="pl-PL" sz="2000" dirty="0" err="1"/>
              <a:t>new</a:t>
            </a:r>
            <a:r>
              <a:rPr lang="pl-PL" sz="2000" dirty="0"/>
              <a:t> EGI services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245997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Panoramiczny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Marketplace future plans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Marketplace future plans </dc:title>
  <dc:creator>Roksana Dobrzańska</dc:creator>
  <cp:lastModifiedBy>Roksana Dobrzańska</cp:lastModifiedBy>
  <cp:revision>2</cp:revision>
  <dcterms:created xsi:type="dcterms:W3CDTF">2017-06-14T15:37:42Z</dcterms:created>
  <dcterms:modified xsi:type="dcterms:W3CDTF">2017-06-14T15:38:28Z</dcterms:modified>
</cp:coreProperties>
</file>