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8" r:id="rId3"/>
    <p:sldMasterId id="2147483671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68CC-8885-498B-B093-7A418FE70E9E}" type="datetimeFigureOut">
              <a:rPr lang="cs-CZ" smtClean="0"/>
              <a:pPr/>
              <a:t>15.6.2017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0065-22E2-43D2-962E-DE257656B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68CC-8885-498B-B093-7A418FE70E9E}" type="datetimeFigureOut">
              <a:rPr lang="cs-CZ" smtClean="0"/>
              <a:pPr/>
              <a:t>15.6.2017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0065-22E2-43D2-962E-DE257656B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68CC-8885-498B-B093-7A418FE70E9E}" type="datetimeFigureOut">
              <a:rPr lang="cs-CZ" smtClean="0"/>
              <a:pPr/>
              <a:t>15.6.2017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0065-22E2-43D2-962E-DE257656B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68CC-8885-498B-B093-7A418FE70E9E}" type="datetimeFigureOut">
              <a:rPr lang="cs-CZ" smtClean="0"/>
              <a:pPr/>
              <a:t>15.6.2017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0065-22E2-43D2-962E-DE257656B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68CC-8885-498B-B093-7A418FE70E9E}" type="datetimeFigureOut">
              <a:rPr lang="cs-CZ" smtClean="0"/>
              <a:pPr/>
              <a:t>15.6.2017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0065-22E2-43D2-962E-DE257656B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68CC-8885-498B-B093-7A418FE70E9E}" type="datetimeFigureOut">
              <a:rPr lang="cs-CZ" smtClean="0"/>
              <a:pPr/>
              <a:t>15.6.2017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0065-22E2-43D2-962E-DE257656B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68CC-8885-498B-B093-7A418FE70E9E}" type="datetimeFigureOut">
              <a:rPr lang="cs-CZ" smtClean="0"/>
              <a:pPr/>
              <a:t>15.6.2017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0065-22E2-43D2-962E-DE257656B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68CC-8885-498B-B093-7A418FE70E9E}" type="datetimeFigureOut">
              <a:rPr lang="cs-CZ" smtClean="0"/>
              <a:pPr/>
              <a:t>15.6.2017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0065-22E2-43D2-962E-DE257656B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68CC-8885-498B-B093-7A418FE70E9E}" type="datetimeFigureOut">
              <a:rPr lang="cs-CZ" smtClean="0"/>
              <a:pPr/>
              <a:t>15.6.2017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0065-22E2-43D2-962E-DE257656B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91C3B4-D0EA-440C-BEEC-9DD49939A7F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C09E82-6B56-4ADB-ADB1-4C219370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6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91C3B4-D0EA-440C-BEEC-9DD49939A7F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C09E82-6B56-4ADB-ADB1-4C2193706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6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C3B4-D0EA-440C-BEEC-9DD49939A7F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9E82-6B56-4ADB-ADB1-4C21937068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568CC-8885-498B-B093-7A418FE70E9E}" type="datetimeFigureOut">
              <a:rPr lang="cs-CZ" smtClean="0"/>
              <a:pPr/>
              <a:t>15.6.2017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60065-22E2-43D2-962E-DE257656B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hyperlink" Target="http://creativecommons.org/licenses/by/4.0/" TargetMode="Externa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6/15/2017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568CC-8885-498B-B093-7A418FE70E9E}" type="datetimeFigureOut">
              <a:rPr lang="cs-CZ" smtClean="0"/>
              <a:pPr/>
              <a:t>15.6.2017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60065-22E2-43D2-962E-DE257656B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Security Tools</a:t>
            </a:r>
            <a:br>
              <a:rPr lang="en-US" smtClean="0"/>
            </a:br>
            <a:r>
              <a:rPr lang="en-US" smtClean="0"/>
              <a:t>(Cloud VM Assessment)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Kouril, CESNET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5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Secant in Engage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Automated </a:t>
            </a:r>
            <a:r>
              <a:rPr lang="en-US" dirty="0"/>
              <a:t>framework to detect common flows</a:t>
            </a:r>
          </a:p>
          <a:p>
            <a:r>
              <a:rPr lang="en-US" dirty="0" smtClean="0"/>
              <a:t>External </a:t>
            </a:r>
            <a:r>
              <a:rPr lang="en-US" dirty="0"/>
              <a:t>and internal probes</a:t>
            </a:r>
          </a:p>
          <a:p>
            <a:r>
              <a:rPr lang="en-US" dirty="0" smtClean="0"/>
              <a:t>Possible </a:t>
            </a:r>
            <a:r>
              <a:rPr lang="en-US" dirty="0"/>
              <a:t>input for endorsement</a:t>
            </a:r>
          </a:p>
          <a:p>
            <a:r>
              <a:rPr lang="en-US" dirty="0" smtClean="0"/>
              <a:t>Pilot implementation at CESNET</a:t>
            </a:r>
          </a:p>
          <a:p>
            <a:r>
              <a:rPr lang="en-US" dirty="0" smtClean="0"/>
              <a:t>Ongoing integration </a:t>
            </a:r>
            <a:r>
              <a:rPr lang="en-US" dirty="0"/>
              <a:t>with </a:t>
            </a:r>
            <a:r>
              <a:rPr lang="en-US" dirty="0" err="1" smtClean="0"/>
              <a:t>AppDB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21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development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Secant</a:t>
            </a:r>
          </a:p>
          <a:p>
            <a:pPr lvl="1"/>
            <a:r>
              <a:rPr lang="en-US" dirty="0" smtClean="0"/>
              <a:t>Development of security profiles (SVG, EGI CSIRT)</a:t>
            </a:r>
          </a:p>
          <a:p>
            <a:pPr lvl="1"/>
            <a:r>
              <a:rPr lang="en-US" dirty="0" smtClean="0"/>
              <a:t>Support of containers (Singularity)</a:t>
            </a:r>
          </a:p>
          <a:p>
            <a:pPr lvl="1"/>
            <a:r>
              <a:rPr lang="en-US" dirty="0" smtClean="0"/>
              <a:t>Long-term checks of images, result evaluation</a:t>
            </a:r>
          </a:p>
          <a:p>
            <a:r>
              <a:rPr lang="en-US" dirty="0" smtClean="0"/>
              <a:t>Additional security tools –  together with EGI CSIRT (EGI Core tasks)</a:t>
            </a:r>
          </a:p>
          <a:p>
            <a:pPr lvl="1"/>
            <a:r>
              <a:rPr lang="en-US" dirty="0" smtClean="0"/>
              <a:t>Automation of procedures, etc.</a:t>
            </a:r>
          </a:p>
          <a:p>
            <a:pPr lvl="1"/>
            <a:r>
              <a:rPr lang="en-US" dirty="0" smtClean="0"/>
              <a:t>RTIR</a:t>
            </a:r>
          </a:p>
          <a:p>
            <a:pPr lvl="1"/>
            <a:r>
              <a:rPr lang="en-US" dirty="0" err="1" smtClean="0"/>
              <a:t>Pakiti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563728"/>
      </p:ext>
    </p:extLst>
  </p:cSld>
  <p:clrMapOvr>
    <a:masterClrMapping/>
  </p:clrMapOvr>
</p:sld>
</file>

<file path=ppt/theme/theme1.xml><?xml version="1.0" encoding="utf-8"?>
<a:theme xmlns:a="http://schemas.openxmlformats.org/drawingml/2006/main" name="enga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c4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engage</Template>
  <TotalTime>126</TotalTime>
  <Words>78</Words>
  <Application>Microsoft Office PowerPoint</Application>
  <PresentationFormat>Předvádění na obrazovce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engage</vt:lpstr>
      <vt:lpstr>EGI Powerpoint Presentation (body)</vt:lpstr>
      <vt:lpstr>EGI Powerpoint Presentation (closing)</vt:lpstr>
      <vt:lpstr>c4e</vt:lpstr>
      <vt:lpstr>Security Tools (Cloud VM Assessment)</vt:lpstr>
      <vt:lpstr>Secant in Engage</vt:lpstr>
      <vt:lpstr>Future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VM Assessment (Security Tools)</dc:title>
  <dc:creator>Daniel Kouril</dc:creator>
  <cp:lastModifiedBy>Daniel Kouril</cp:lastModifiedBy>
  <cp:revision>5</cp:revision>
  <dcterms:created xsi:type="dcterms:W3CDTF">2017-06-15T10:23:05Z</dcterms:created>
  <dcterms:modified xsi:type="dcterms:W3CDTF">2017-06-15T12:29:23Z</dcterms:modified>
</cp:coreProperties>
</file>