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5"/>
  </p:notesMasterIdLst>
  <p:handoutMasterIdLst>
    <p:handoutMasterId r:id="rId16"/>
  </p:handoutMasterIdLst>
  <p:sldIdLst>
    <p:sldId id="280" r:id="rId4"/>
    <p:sldId id="363" r:id="rId5"/>
    <p:sldId id="358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28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15-6-2017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6/15/2017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cb-coreinfrastructure@mailman.egi.eu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Core and Collaborative </a:t>
            </a:r>
            <a:r>
              <a:rPr lang="it-IT" dirty="0" err="1" smtClean="0"/>
              <a:t>services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Technical </a:t>
            </a:r>
            <a:r>
              <a:rPr lang="it-IT" dirty="0" err="1" smtClean="0"/>
              <a:t>Coordination</a:t>
            </a:r>
            <a:r>
              <a:rPr lang="it-IT" dirty="0" smtClean="0"/>
              <a:t> Board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r>
              <a:rPr lang="it-IT" dirty="0" smtClean="0"/>
              <a:t> &amp; </a:t>
            </a:r>
            <a:r>
              <a:rPr lang="it-IT" dirty="0" err="1" smtClean="0"/>
              <a:t>Proposed</a:t>
            </a:r>
            <a:r>
              <a:rPr lang="it-IT" dirty="0" smtClean="0"/>
              <a:t> </a:t>
            </a:r>
            <a:r>
              <a:rPr lang="it-IT" dirty="0" err="1" smtClean="0"/>
              <a:t>Timeline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Start to </a:t>
            </a:r>
            <a:r>
              <a:rPr lang="it-IT" dirty="0" err="1" smtClean="0"/>
              <a:t>draft</a:t>
            </a:r>
            <a:r>
              <a:rPr lang="it-IT" dirty="0" smtClean="0"/>
              <a:t> the </a:t>
            </a:r>
            <a:r>
              <a:rPr lang="it-IT" dirty="0" err="1" smtClean="0"/>
              <a:t>roadmap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New meeting in </a:t>
            </a:r>
            <a:r>
              <a:rPr lang="it-IT" dirty="0" err="1" smtClean="0"/>
              <a:t>July</a:t>
            </a:r>
            <a:r>
              <a:rPr lang="it-IT" dirty="0" smtClean="0"/>
              <a:t> to </a:t>
            </a:r>
            <a:r>
              <a:rPr lang="it-IT" dirty="0" err="1" smtClean="0"/>
              <a:t>discuss</a:t>
            </a:r>
            <a:r>
              <a:rPr lang="it-IT" dirty="0" smtClean="0"/>
              <a:t> the first </a:t>
            </a:r>
            <a:r>
              <a:rPr lang="it-IT" dirty="0" err="1" smtClean="0"/>
              <a:t>draft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Meeting in </a:t>
            </a:r>
            <a:r>
              <a:rPr lang="it-IT" dirty="0" err="1" smtClean="0"/>
              <a:t>Septmember</a:t>
            </a:r>
            <a:r>
              <a:rPr lang="it-IT" dirty="0" smtClean="0"/>
              <a:t> to </a:t>
            </a:r>
            <a:r>
              <a:rPr lang="it-IT" dirty="0" err="1" smtClean="0"/>
              <a:t>approve</a:t>
            </a:r>
            <a:r>
              <a:rPr lang="it-IT" dirty="0" smtClean="0"/>
              <a:t> the first </a:t>
            </a:r>
            <a:r>
              <a:rPr lang="it-IT" dirty="0" err="1" smtClean="0"/>
              <a:t>well-established</a:t>
            </a:r>
            <a:r>
              <a:rPr lang="it-IT" dirty="0" smtClean="0"/>
              <a:t> </a:t>
            </a:r>
            <a:r>
              <a:rPr lang="it-IT" dirty="0" err="1" smtClean="0"/>
              <a:t>version</a:t>
            </a:r>
            <a:r>
              <a:rPr lang="it-IT" dirty="0" smtClean="0"/>
              <a:t> of the </a:t>
            </a:r>
            <a:r>
              <a:rPr lang="it-IT" dirty="0" err="1" smtClean="0"/>
              <a:t>roadmap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0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Terms</a:t>
            </a:r>
            <a:r>
              <a:rPr lang="it-IT" dirty="0" smtClean="0"/>
              <a:t> of </a:t>
            </a:r>
            <a:r>
              <a:rPr lang="it-IT" dirty="0" err="1" smtClean="0"/>
              <a:t>reference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Initial</a:t>
            </a:r>
            <a:r>
              <a:rPr lang="it-IT" dirty="0" smtClean="0"/>
              <a:t> </a:t>
            </a:r>
            <a:r>
              <a:rPr lang="it-IT" dirty="0" err="1" smtClean="0"/>
              <a:t>proposed</a:t>
            </a:r>
            <a:r>
              <a:rPr lang="it-IT" dirty="0" smtClean="0"/>
              <a:t> </a:t>
            </a:r>
            <a:r>
              <a:rPr lang="it-IT" dirty="0" err="1" smtClean="0"/>
              <a:t>membership</a:t>
            </a:r>
            <a:r>
              <a:rPr lang="it-IT" dirty="0" smtClean="0"/>
              <a:t> and </a:t>
            </a:r>
            <a:r>
              <a:rPr lang="it-IT" dirty="0" err="1" smtClean="0"/>
              <a:t>areas</a:t>
            </a:r>
            <a:r>
              <a:rPr lang="it-IT" dirty="0" smtClean="0"/>
              <a:t> </a:t>
            </a:r>
            <a:r>
              <a:rPr lang="it-IT" dirty="0" smtClean="0"/>
              <a:t>of </a:t>
            </a:r>
            <a:r>
              <a:rPr lang="it-IT" dirty="0" err="1" smtClean="0"/>
              <a:t>activities</a:t>
            </a:r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Initial</a:t>
            </a:r>
            <a:r>
              <a:rPr lang="it-IT" dirty="0" smtClean="0"/>
              <a:t> </a:t>
            </a:r>
            <a:r>
              <a:rPr lang="it-IT" dirty="0" err="1" smtClean="0"/>
              <a:t>proposed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r>
              <a:rPr lang="it-IT" dirty="0" smtClean="0"/>
              <a:t> &amp; </a:t>
            </a:r>
            <a:r>
              <a:rPr lang="it-IT" dirty="0" err="1" smtClean="0"/>
              <a:t>proposed</a:t>
            </a:r>
            <a:r>
              <a:rPr lang="it-IT" dirty="0" smtClean="0"/>
              <a:t> </a:t>
            </a:r>
            <a:r>
              <a:rPr lang="it-IT" dirty="0" err="1" smtClean="0"/>
              <a:t>timeline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8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EGI Core </a:t>
            </a:r>
            <a:r>
              <a:rPr lang="it-IT" dirty="0" smtClean="0"/>
              <a:t>and </a:t>
            </a:r>
            <a:r>
              <a:rPr lang="it-IT" dirty="0"/>
              <a:t>Collaborative </a:t>
            </a:r>
            <a:r>
              <a:rPr lang="it-IT" dirty="0" err="1" smtClean="0"/>
              <a:t>services</a:t>
            </a:r>
            <a:r>
              <a:rPr lang="it-IT" dirty="0" smtClean="0"/>
              <a:t> TCB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179512" y="1020864"/>
            <a:ext cx="8964488" cy="4784400"/>
          </a:xfrm>
        </p:spPr>
        <p:txBody>
          <a:bodyPr/>
          <a:lstStyle/>
          <a:p>
            <a:r>
              <a:rPr lang="it-IT" dirty="0" err="1" smtClean="0"/>
              <a:t>Objective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Define</a:t>
            </a:r>
            <a:r>
              <a:rPr lang="it-IT" dirty="0" smtClean="0"/>
              <a:t>, </a:t>
            </a:r>
            <a:r>
              <a:rPr lang="it-IT" dirty="0" err="1" smtClean="0"/>
              <a:t>maintain</a:t>
            </a:r>
            <a:r>
              <a:rPr lang="it-IT" dirty="0" smtClean="0"/>
              <a:t> and evolve the </a:t>
            </a:r>
            <a:r>
              <a:rPr lang="en-GB" dirty="0"/>
              <a:t>technical roadmap for the EGI Core Infrastructure and Collaboration </a:t>
            </a:r>
            <a:r>
              <a:rPr lang="en-GB" dirty="0" smtClean="0"/>
              <a:t>platforms</a:t>
            </a:r>
            <a:endParaRPr lang="it-IT" dirty="0" smtClean="0"/>
          </a:p>
          <a:p>
            <a:r>
              <a:rPr lang="en-GB" dirty="0"/>
              <a:t>The TCB </a:t>
            </a:r>
            <a:r>
              <a:rPr lang="en-GB" dirty="0" smtClean="0"/>
              <a:t>is </a:t>
            </a:r>
            <a:r>
              <a:rPr lang="en-GB" dirty="0"/>
              <a:t>empowered to make decisions </a:t>
            </a:r>
            <a:r>
              <a:rPr lang="en-GB" dirty="0" smtClean="0"/>
              <a:t>in </a:t>
            </a:r>
            <a:r>
              <a:rPr lang="en-GB" dirty="0"/>
              <a:t>consultation with EGI governance boards</a:t>
            </a:r>
            <a:endParaRPr lang="it-IT" dirty="0" smtClean="0"/>
          </a:p>
          <a:p>
            <a:r>
              <a:rPr lang="it-IT" dirty="0" err="1" smtClean="0"/>
              <a:t>Liasons</a:t>
            </a:r>
            <a:r>
              <a:rPr lang="it-IT" dirty="0" smtClean="0"/>
              <a:t>: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Operations Management Board (OMB)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Security </a:t>
            </a:r>
            <a:r>
              <a:rPr lang="en-GB" dirty="0">
                <a:sym typeface="Wingdings" panose="05000000000000000000" pitchFamily="2" charset="2"/>
              </a:rPr>
              <a:t>Coordination Team and AAI experts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Service </a:t>
            </a:r>
            <a:r>
              <a:rPr lang="en-GB" dirty="0">
                <a:sym typeface="Wingdings" panose="05000000000000000000" pitchFamily="2" charset="2"/>
              </a:rPr>
              <a:t>and Solution Board (SSB)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EGI </a:t>
            </a:r>
            <a:r>
              <a:rPr lang="en-GB" dirty="0">
                <a:sym typeface="Wingdings" panose="05000000000000000000" pitchFamily="2" charset="2"/>
              </a:rPr>
              <a:t>Federated Cloud group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User </a:t>
            </a:r>
            <a:r>
              <a:rPr lang="en-GB" dirty="0">
                <a:sym typeface="Wingdings" panose="05000000000000000000" pitchFamily="2" charset="2"/>
              </a:rPr>
              <a:t>Community Board (UCB</a:t>
            </a:r>
            <a:r>
              <a:rPr lang="en-GB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it-IT" dirty="0" err="1" smtClean="0">
                <a:sym typeface="Wingdings" panose="05000000000000000000" pitchFamily="2" charset="2"/>
              </a:rPr>
              <a:t>Other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TCBs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0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EGI Core and Collaborative </a:t>
            </a:r>
            <a:r>
              <a:rPr lang="it-IT" dirty="0" err="1"/>
              <a:t>services</a:t>
            </a:r>
            <a:r>
              <a:rPr lang="it-IT" dirty="0"/>
              <a:t> TCB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GB" dirty="0" smtClean="0"/>
              <a:t>Review, assess and prioritize </a:t>
            </a:r>
            <a:r>
              <a:rPr lang="en-GB" dirty="0"/>
              <a:t>community </a:t>
            </a:r>
            <a:r>
              <a:rPr lang="en-GB" dirty="0" smtClean="0"/>
              <a:t>requirements</a:t>
            </a:r>
            <a:endParaRPr lang="en-GB" dirty="0"/>
          </a:p>
          <a:p>
            <a:pPr fontAlgn="base"/>
            <a:r>
              <a:rPr lang="en-GB" dirty="0"/>
              <a:t>Identify </a:t>
            </a:r>
            <a:r>
              <a:rPr lang="en-GB" dirty="0" smtClean="0"/>
              <a:t>opportunities </a:t>
            </a:r>
            <a:r>
              <a:rPr lang="en-GB" dirty="0"/>
              <a:t>for improvements of the Core Infrastructure and Collaboration </a:t>
            </a:r>
            <a:r>
              <a:rPr lang="en-GB" dirty="0" smtClean="0"/>
              <a:t>platforms</a:t>
            </a:r>
          </a:p>
          <a:p>
            <a:pPr fontAlgn="base"/>
            <a:r>
              <a:rPr lang="en-GB" dirty="0" smtClean="0"/>
              <a:t>Support new </a:t>
            </a:r>
            <a:r>
              <a:rPr lang="en-GB" dirty="0"/>
              <a:t>emerging </a:t>
            </a:r>
            <a:r>
              <a:rPr lang="en-GB" dirty="0" smtClean="0"/>
              <a:t>technologies</a:t>
            </a:r>
            <a:endParaRPr lang="en-GB" dirty="0"/>
          </a:p>
          <a:p>
            <a:pPr fontAlgn="base"/>
            <a:r>
              <a:rPr lang="en-GB" dirty="0" smtClean="0"/>
              <a:t>Define </a:t>
            </a:r>
            <a:r>
              <a:rPr lang="en-GB" dirty="0"/>
              <a:t>role and interfaces of each tool </a:t>
            </a:r>
            <a:r>
              <a:rPr lang="en-GB" dirty="0" smtClean="0"/>
              <a:t>ensuring </a:t>
            </a:r>
            <a:r>
              <a:rPr lang="en-GB" dirty="0"/>
              <a:t>the integration and avoiding </a:t>
            </a:r>
            <a:r>
              <a:rPr lang="en-GB" dirty="0" smtClean="0"/>
              <a:t>duplications</a:t>
            </a:r>
            <a:endParaRPr lang="en-GB" dirty="0"/>
          </a:p>
          <a:p>
            <a:pPr fontAlgn="base"/>
            <a:r>
              <a:rPr lang="en-GB" dirty="0" smtClean="0"/>
              <a:t>Interoperability </a:t>
            </a:r>
            <a:r>
              <a:rPr lang="en-GB" dirty="0"/>
              <a:t>with analogous or complementary tools from other e-Infrastructures or Research </a:t>
            </a:r>
            <a:r>
              <a:rPr lang="en-GB" dirty="0" smtClean="0"/>
              <a:t>infrastructures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8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Meetings</a:t>
            </a:r>
            <a:r>
              <a:rPr lang="it-IT" dirty="0" smtClean="0"/>
              <a:t> &amp; Mailing list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</a:t>
            </a:r>
            <a:r>
              <a:rPr lang="en-GB" dirty="0" smtClean="0"/>
              <a:t>eld </a:t>
            </a:r>
            <a:r>
              <a:rPr lang="en-GB" dirty="0"/>
              <a:t>on-demand virtually, and face to face </a:t>
            </a:r>
            <a:r>
              <a:rPr lang="en-GB" dirty="0" smtClean="0"/>
              <a:t>(where possible)</a:t>
            </a:r>
          </a:p>
          <a:p>
            <a:endParaRPr lang="en-GB" dirty="0" smtClean="0"/>
          </a:p>
          <a:p>
            <a:r>
              <a:rPr lang="en-GB" dirty="0" smtClean="0"/>
              <a:t>Meetings </a:t>
            </a:r>
            <a:r>
              <a:rPr lang="en-GB" dirty="0"/>
              <a:t>will be focused on specific </a:t>
            </a:r>
            <a:r>
              <a:rPr lang="en-GB" dirty="0" smtClean="0"/>
              <a:t>topics</a:t>
            </a:r>
          </a:p>
          <a:p>
            <a:pPr lvl="1"/>
            <a:r>
              <a:rPr lang="en-GB" dirty="0"/>
              <a:t>Participation </a:t>
            </a:r>
            <a:r>
              <a:rPr lang="en-GB" dirty="0" smtClean="0"/>
              <a:t>requested </a:t>
            </a:r>
            <a:r>
              <a:rPr lang="en-GB" dirty="0"/>
              <a:t>to members according </a:t>
            </a:r>
            <a:r>
              <a:rPr lang="en-GB" dirty="0" smtClean="0"/>
              <a:t>to the topics</a:t>
            </a:r>
          </a:p>
          <a:p>
            <a:endParaRPr lang="en-GB" dirty="0" smtClean="0"/>
          </a:p>
          <a:p>
            <a:r>
              <a:rPr lang="en-GB" dirty="0" smtClean="0"/>
              <a:t>Ongoing </a:t>
            </a:r>
            <a:r>
              <a:rPr lang="en-GB" dirty="0"/>
              <a:t>communication will be done via a mailing </a:t>
            </a:r>
            <a:r>
              <a:rPr lang="en-GB" dirty="0" smtClean="0"/>
              <a:t>list</a:t>
            </a:r>
          </a:p>
          <a:p>
            <a:pPr lvl="1"/>
            <a:r>
              <a:rPr lang="en-GB" dirty="0" smtClean="0">
                <a:hlinkClick r:id="rId2"/>
              </a:rPr>
              <a:t>tcb-coreinfrastructure@mailman.egi.eu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7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Membership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18583"/>
              </p:ext>
            </p:extLst>
          </p:nvPr>
        </p:nvGraphicFramePr>
        <p:xfrm>
          <a:off x="251454" y="1196752"/>
          <a:ext cx="8640960" cy="5068245"/>
        </p:xfrm>
        <a:graphic>
          <a:graphicData uri="http://schemas.openxmlformats.org/drawingml/2006/table">
            <a:tbl>
              <a:tblPr/>
              <a:tblGrid>
                <a:gridCol w="3988136"/>
                <a:gridCol w="4652824"/>
              </a:tblGrid>
              <a:tr h="33480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Name, Affiliation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Role/Expertise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Diego Scardaci, Tiziana Ferrari, EGI Foundation</a:t>
                      </a:r>
                      <a:endParaRPr lang="it-IT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Chair, Deputy Chair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Gergely Sipos, Enol Fernandez EGI Foundation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Requirements collection, prioritization and providing community input to TCB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Peter Solagna, Alessandro Paolini EGI Foundation</a:t>
                      </a:r>
                      <a:endParaRPr lang="it-IT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EGI Operations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Nicolas Liampotis, GRNET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AAI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David Meredith, STFC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 registry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Themis Zamani, GRNET and Emir Imamagic, SRCE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Monitoring, Messaging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Adrian Coveney, John Gordon, STFC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Accounting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Cyril L’Orphelin, CNRS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Operations Portal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Marios Chatziangelou, IASA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 Database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Giuseppe La Rocca, EGI Foundation</a:t>
                      </a:r>
                      <a:endParaRPr lang="it-IT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Applications on demand service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Roksana Różańska, CYFRONET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Marketplace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Daniel Kouril, CESNET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tools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Giacinto Donvito, INFN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Integration of advanced cloud services with the core infrastructure and collaboration platforms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520" y="1196752"/>
            <a:ext cx="149282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Initial</a:t>
            </a:r>
            <a:r>
              <a:rPr lang="it-IT" dirty="0" smtClean="0"/>
              <a:t> </a:t>
            </a:r>
            <a:r>
              <a:rPr lang="it-IT" dirty="0" err="1" smtClean="0"/>
              <a:t>proposed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51520" y="1341438"/>
            <a:ext cx="8784976" cy="4784400"/>
          </a:xfrm>
        </p:spPr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architecture</a:t>
            </a:r>
            <a:r>
              <a:rPr lang="it-IT" dirty="0" smtClean="0"/>
              <a:t> of the core and collaborative </a:t>
            </a:r>
            <a:r>
              <a:rPr lang="it-IT" dirty="0" err="1" smtClean="0"/>
              <a:t>platforms</a:t>
            </a:r>
            <a:endParaRPr lang="it-IT" dirty="0" smtClean="0"/>
          </a:p>
          <a:p>
            <a:pPr lvl="1"/>
            <a:r>
              <a:rPr lang="it-IT" dirty="0" smtClean="0"/>
              <a:t>How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now</a:t>
            </a:r>
            <a:endParaRPr lang="it-IT" dirty="0" smtClean="0"/>
          </a:p>
          <a:p>
            <a:pPr lvl="1"/>
            <a:r>
              <a:rPr lang="it-IT" dirty="0" smtClean="0"/>
              <a:t>How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evolve</a:t>
            </a:r>
          </a:p>
          <a:p>
            <a:pPr lvl="1"/>
            <a:endParaRPr lang="it-IT" dirty="0"/>
          </a:p>
          <a:p>
            <a:r>
              <a:rPr lang="it-IT" dirty="0" smtClean="0"/>
              <a:t>Evolve </a:t>
            </a:r>
            <a:r>
              <a:rPr lang="it-IT" dirty="0" err="1" smtClean="0"/>
              <a:t>tools</a:t>
            </a:r>
            <a:r>
              <a:rPr lang="it-IT" dirty="0" smtClean="0"/>
              <a:t> to </a:t>
            </a:r>
            <a:r>
              <a:rPr lang="it-IT" dirty="0" err="1" smtClean="0"/>
              <a:t>better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 smtClean="0"/>
              <a:t> EGI ITSM </a:t>
            </a:r>
            <a:r>
              <a:rPr lang="it-IT" dirty="0" err="1" smtClean="0"/>
              <a:t>processes</a:t>
            </a:r>
            <a:endParaRPr lang="it-IT" dirty="0" smtClean="0"/>
          </a:p>
          <a:p>
            <a:pPr lvl="1"/>
            <a:r>
              <a:rPr lang="it-IT" dirty="0" smtClean="0"/>
              <a:t>SLM, CRM, etc. (e.g. new SLM </a:t>
            </a:r>
            <a:r>
              <a:rPr lang="it-IT" dirty="0" err="1" smtClean="0"/>
              <a:t>module</a:t>
            </a:r>
            <a:r>
              <a:rPr lang="it-IT" dirty="0" smtClean="0"/>
              <a:t> in the </a:t>
            </a:r>
            <a:r>
              <a:rPr lang="it-IT" dirty="0" err="1" smtClean="0"/>
              <a:t>Ops</a:t>
            </a:r>
            <a:r>
              <a:rPr lang="it-IT" dirty="0" smtClean="0"/>
              <a:t> Portal)</a:t>
            </a:r>
          </a:p>
          <a:p>
            <a:pPr lvl="1"/>
            <a:endParaRPr lang="it-IT" dirty="0" smtClean="0"/>
          </a:p>
          <a:p>
            <a:r>
              <a:rPr lang="it-IT" dirty="0"/>
              <a:t>(Semi-)</a:t>
            </a:r>
            <a:r>
              <a:rPr lang="it-IT" dirty="0" err="1"/>
              <a:t>Automated</a:t>
            </a:r>
            <a:r>
              <a:rPr lang="it-IT" dirty="0"/>
              <a:t> management of Service </a:t>
            </a:r>
            <a:r>
              <a:rPr lang="it-IT" dirty="0" err="1"/>
              <a:t>Orders</a:t>
            </a:r>
            <a:endParaRPr lang="it-IT" dirty="0"/>
          </a:p>
          <a:p>
            <a:pPr lvl="1"/>
            <a:r>
              <a:rPr lang="it-IT" dirty="0"/>
              <a:t>From the </a:t>
            </a:r>
            <a:r>
              <a:rPr lang="it-IT" dirty="0" err="1"/>
              <a:t>order</a:t>
            </a:r>
            <a:r>
              <a:rPr lang="it-IT" dirty="0"/>
              <a:t> </a:t>
            </a:r>
            <a:r>
              <a:rPr lang="it-IT" dirty="0" err="1"/>
              <a:t>registered</a:t>
            </a:r>
            <a:r>
              <a:rPr lang="it-IT" dirty="0"/>
              <a:t> in RT </a:t>
            </a:r>
            <a:r>
              <a:rPr lang="it-IT" dirty="0" err="1"/>
              <a:t>until</a:t>
            </a:r>
            <a:r>
              <a:rPr lang="it-IT" dirty="0"/>
              <a:t> the VO </a:t>
            </a:r>
            <a:r>
              <a:rPr lang="it-IT" dirty="0" err="1"/>
              <a:t>activaction</a:t>
            </a:r>
            <a:endParaRPr lang="it-IT" dirty="0"/>
          </a:p>
          <a:p>
            <a:endParaRPr lang="it-IT" dirty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9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Initial</a:t>
            </a:r>
            <a:r>
              <a:rPr lang="it-IT" dirty="0"/>
              <a:t> </a:t>
            </a:r>
            <a:r>
              <a:rPr lang="it-IT" dirty="0" err="1"/>
              <a:t>proposed</a:t>
            </a:r>
            <a:r>
              <a:rPr lang="it-IT" dirty="0"/>
              <a:t> </a:t>
            </a:r>
            <a:r>
              <a:rPr lang="it-IT" dirty="0" err="1"/>
              <a:t>activities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Offer</a:t>
            </a:r>
            <a:r>
              <a:rPr lang="it-IT" dirty="0" smtClean="0"/>
              <a:t> </a:t>
            </a:r>
            <a:r>
              <a:rPr lang="it-IT" dirty="0" smtClean="0"/>
              <a:t>an </a:t>
            </a:r>
            <a:r>
              <a:rPr lang="it-IT" dirty="0" err="1" smtClean="0"/>
              <a:t>homogeneous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 smtClean="0"/>
              <a:t> to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customer</a:t>
            </a:r>
            <a:endParaRPr lang="it-IT" dirty="0" smtClean="0"/>
          </a:p>
          <a:p>
            <a:pPr lvl="1"/>
            <a:r>
              <a:rPr lang="it-IT" dirty="0" err="1" smtClean="0"/>
              <a:t>Integrated</a:t>
            </a:r>
            <a:r>
              <a:rPr lang="it-IT" dirty="0" smtClean="0"/>
              <a:t> </a:t>
            </a:r>
            <a:r>
              <a:rPr lang="it-IT" dirty="0" err="1" smtClean="0"/>
              <a:t>frontend</a:t>
            </a:r>
            <a:r>
              <a:rPr lang="it-IT" dirty="0" smtClean="0"/>
              <a:t> (e.g. Marketplace) </a:t>
            </a:r>
            <a:endParaRPr lang="it-IT" dirty="0" smtClean="0"/>
          </a:p>
          <a:p>
            <a:pPr lvl="1"/>
            <a:endParaRPr lang="it-IT" dirty="0"/>
          </a:p>
          <a:p>
            <a:r>
              <a:rPr lang="it-IT" dirty="0" err="1" smtClean="0"/>
              <a:t>Gathering</a:t>
            </a:r>
            <a:r>
              <a:rPr lang="it-IT" dirty="0" smtClean="0"/>
              <a:t> </a:t>
            </a:r>
            <a:r>
              <a:rPr lang="it-IT" dirty="0" err="1" smtClean="0"/>
              <a:t>requirements</a:t>
            </a:r>
            <a:r>
              <a:rPr lang="it-IT" dirty="0" smtClean="0"/>
              <a:t> to integrate INDIGO-DC </a:t>
            </a:r>
            <a:r>
              <a:rPr lang="it-IT" dirty="0" err="1" smtClean="0"/>
              <a:t>services</a:t>
            </a:r>
            <a:r>
              <a:rPr lang="it-IT" dirty="0" smtClean="0"/>
              <a:t> in the EGI </a:t>
            </a:r>
            <a:r>
              <a:rPr lang="it-IT" dirty="0" err="1" smtClean="0"/>
              <a:t>infrastructure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3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Initial</a:t>
            </a:r>
            <a:r>
              <a:rPr lang="it-IT" dirty="0"/>
              <a:t> </a:t>
            </a:r>
            <a:r>
              <a:rPr lang="it-IT" dirty="0" err="1"/>
              <a:t>proposed</a:t>
            </a:r>
            <a:r>
              <a:rPr lang="it-IT" dirty="0"/>
              <a:t> </a:t>
            </a:r>
            <a:r>
              <a:rPr lang="it-IT" dirty="0" err="1"/>
              <a:t>activities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Your input per AREA!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9326</TotalTime>
  <Words>444</Words>
  <Application>Microsoft Office PowerPoint</Application>
  <PresentationFormat>Presentazione su schermo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Segoe UI</vt:lpstr>
      <vt:lpstr>Verdana</vt:lpstr>
      <vt:lpstr>Wingdings</vt:lpstr>
      <vt:lpstr>EGI Engage powerpoint presentation v3.2</vt:lpstr>
      <vt:lpstr>EGI Powerpoint Presentation (body)</vt:lpstr>
      <vt:lpstr>EGI Powerpoint Presentation (closing)</vt:lpstr>
      <vt:lpstr>Core and Collaborative services Technical Coordination Board</vt:lpstr>
      <vt:lpstr>Outline</vt:lpstr>
      <vt:lpstr>EGI Core and Collaborative services TCB</vt:lpstr>
      <vt:lpstr>EGI Core and Collaborative services TCB</vt:lpstr>
      <vt:lpstr>Meetings &amp; Mailing list</vt:lpstr>
      <vt:lpstr>Membership</vt:lpstr>
      <vt:lpstr>Initial proposed activities</vt:lpstr>
      <vt:lpstr>Initial proposed activities</vt:lpstr>
      <vt:lpstr>Initial proposed activities</vt:lpstr>
      <vt:lpstr>Next Steps &amp; Proposed Timeline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159</cp:revision>
  <dcterms:created xsi:type="dcterms:W3CDTF">2015-06-17T09:10:49Z</dcterms:created>
  <dcterms:modified xsi:type="dcterms:W3CDTF">2017-06-15T09:43:30Z</dcterms:modified>
</cp:coreProperties>
</file>