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4"/>
  </p:notesMasterIdLst>
  <p:handoutMasterIdLst>
    <p:handoutMasterId r:id="rId35"/>
  </p:handoutMasterIdLst>
  <p:sldIdLst>
    <p:sldId id="280" r:id="rId4"/>
    <p:sldId id="291" r:id="rId5"/>
    <p:sldId id="325" r:id="rId6"/>
    <p:sldId id="292" r:id="rId7"/>
    <p:sldId id="299" r:id="rId8"/>
    <p:sldId id="298" r:id="rId9"/>
    <p:sldId id="322" r:id="rId10"/>
    <p:sldId id="324" r:id="rId11"/>
    <p:sldId id="326" r:id="rId12"/>
    <p:sldId id="304" r:id="rId13"/>
    <p:sldId id="297" r:id="rId14"/>
    <p:sldId id="327" r:id="rId15"/>
    <p:sldId id="328" r:id="rId16"/>
    <p:sldId id="329" r:id="rId17"/>
    <p:sldId id="344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284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</p14:sldIdLst>
        </p14:section>
        <p14:section name="Outline" id="{C4F791CD-6DF6-5944-A62C-E0B733AA566F}">
          <p14:sldIdLst>
            <p14:sldId id="291"/>
          </p14:sldIdLst>
        </p14:section>
        <p14:section name="EOSC introduction" id="{7B0CE85C-1636-6746-AA05-915B181354B9}">
          <p14:sldIdLst>
            <p14:sldId id="325"/>
            <p14:sldId id="292"/>
            <p14:sldId id="299"/>
            <p14:sldId id="298"/>
            <p14:sldId id="322"/>
            <p14:sldId id="324"/>
          </p14:sldIdLst>
        </p14:section>
        <p14:section name="EGI contribution" id="{F720909E-253E-CD4C-B050-9FECD0A1102C}">
          <p14:sldIdLst>
            <p14:sldId id="326"/>
            <p14:sldId id="304"/>
            <p14:sldId id="297"/>
          </p14:sldIdLst>
        </p14:section>
        <p14:section name="EOSC-hub" id="{92283723-0B5E-2142-9AAF-C10A2D476D0F}">
          <p14:sldIdLst>
            <p14:sldId id="327"/>
            <p14:sldId id="328"/>
            <p14:sldId id="329"/>
            <p14:sldId id="344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Summary" id="{2C9C992D-DEB3-8D47-B277-C554A479B1D2}">
          <p14:sldIdLst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1" autoAdjust="0"/>
    <p:restoredTop sz="99572" autoAdjust="0"/>
  </p:normalViewPr>
  <p:slideViewPr>
    <p:cSldViewPr showGuides="1">
      <p:cViewPr>
        <p:scale>
          <a:sx n="85" d="100"/>
          <a:sy n="85" d="100"/>
        </p:scale>
        <p:origin x="-1160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43FCF12-6E13-484C-B978-B98F5EBF0CE9}">
      <dgm:prSet phldrT="[Text]"/>
      <dgm:spPr/>
      <dgm:t>
        <a:bodyPr/>
        <a:lstStyle/>
        <a:p>
          <a:r>
            <a:rPr lang="en-US" dirty="0" smtClean="0"/>
            <a:t>Process</a:t>
          </a:r>
        </a:p>
        <a:p>
          <a:r>
            <a:rPr lang="en-US" dirty="0" smtClean="0"/>
            <a:t>Policies</a:t>
          </a:r>
        </a:p>
        <a:p>
          <a:r>
            <a:rPr lang="en-US" dirty="0" smtClean="0"/>
            <a:t>Federation tools</a:t>
          </a:r>
          <a:endParaRPr lang="en-US" dirty="0"/>
        </a:p>
      </dgm:t>
    </dgm:pt>
    <dgm:pt modelId="{9AAA3CD4-57AD-F94A-969A-02218DE9AAF0}" type="parTrans" cxnId="{0323D7C6-04FF-1049-AF50-629D3B375997}">
      <dgm:prSet/>
      <dgm:spPr/>
      <dgm:t>
        <a:bodyPr/>
        <a:lstStyle/>
        <a:p>
          <a:endParaRPr lang="en-US"/>
        </a:p>
      </dgm:t>
    </dgm:pt>
    <dgm:pt modelId="{8D2842E5-9E3D-2943-833E-51D20785E167}" type="sibTrans" cxnId="{0323D7C6-04FF-1049-AF50-629D3B375997}">
      <dgm:prSet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 smtClean="0"/>
            <a:t>Service</a:t>
          </a:r>
        </a:p>
        <a:p>
          <a:r>
            <a:rPr lang="en-US" dirty="0" smtClean="0"/>
            <a:t>Catalogue</a:t>
          </a:r>
          <a:endParaRPr lang="en-US" dirty="0"/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/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/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/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/>
        </a:p>
      </dgm:t>
    </dgm:pt>
    <dgm:pt modelId="{0786EB5F-5AB4-9547-A018-AEC8A781599D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CE177FFD-069A-9D43-AF46-BBC70645B776}" type="parTrans" cxnId="{4E7E8988-3EA7-7548-B1F2-A32B11A14C9C}">
      <dgm:prSet/>
      <dgm:spPr/>
      <dgm:t>
        <a:bodyPr/>
        <a:lstStyle/>
        <a:p>
          <a:endParaRPr lang="en-US"/>
        </a:p>
      </dgm:t>
    </dgm:pt>
    <dgm:pt modelId="{3727297E-C3FF-A74B-939B-0D6FF90BAAAD}" type="sibTrans" cxnId="{4E7E8988-3EA7-7548-B1F2-A32B11A14C9C}">
      <dgm:prSet/>
      <dgm:spPr/>
      <dgm:t>
        <a:bodyPr/>
        <a:lstStyle/>
        <a:p>
          <a:endParaRPr lang="en-US"/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E8988-3EA7-7548-B1F2-A32B11A14C9C}" srcId="{56611786-97E6-1745-B451-9A9DA7829DA5}" destId="{0786EB5F-5AB4-9547-A018-AEC8A781599D}" srcOrd="3" destOrd="0" parTransId="{CE177FFD-069A-9D43-AF46-BBC70645B776}" sibTransId="{3727297E-C3FF-A74B-939B-0D6FF90BAAAD}"/>
    <dgm:cxn modelId="{96539963-DC53-8B48-AE6C-C7BA5F6F2D37}" type="presOf" srcId="{56611786-97E6-1745-B451-9A9DA7829DA5}" destId="{652373A9-1385-694D-9DAC-4AEC1200D463}" srcOrd="0" destOrd="0" presId="urn:microsoft.com/office/officeart/2005/8/layout/matrix3"/>
    <dgm:cxn modelId="{5FC0D3CE-2555-0D44-8637-F7A74BE19AE8}" srcId="{56611786-97E6-1745-B451-9A9DA7829DA5}" destId="{6DF276D9-CE3F-EA47-950B-649228930469}" srcOrd="1" destOrd="0" parTransId="{9EEC7313-188F-DB47-B8F7-0242EA0F8F81}" sibTransId="{3913E1A0-79D9-514A-9BFB-F01FEDCF74CB}"/>
    <dgm:cxn modelId="{7A2C7A15-D7D1-C041-82FF-F49CC8FDFC9B}" type="presOf" srcId="{00381438-BAE7-9341-A880-1591181A65BC}" destId="{086BE1A0-CF73-4C4F-BF4D-48EC7D0770C7}" srcOrd="0" destOrd="0" presId="urn:microsoft.com/office/officeart/2005/8/layout/matrix3"/>
    <dgm:cxn modelId="{0323D7C6-04FF-1049-AF50-629D3B375997}" srcId="{56611786-97E6-1745-B451-9A9DA7829DA5}" destId="{143FCF12-6E13-484C-B978-B98F5EBF0CE9}" srcOrd="0" destOrd="0" parTransId="{9AAA3CD4-57AD-F94A-969A-02218DE9AAF0}" sibTransId="{8D2842E5-9E3D-2943-833E-51D20785E167}"/>
    <dgm:cxn modelId="{2CE9D8D5-216A-5A42-962D-4EF21A99105A}" type="presOf" srcId="{6DF276D9-CE3F-EA47-950B-649228930469}" destId="{80F98F96-87A3-AB49-B07C-E1116E1CF6F3}" srcOrd="0" destOrd="0" presId="urn:microsoft.com/office/officeart/2005/8/layout/matrix3"/>
    <dgm:cxn modelId="{953B2FD2-B645-3540-89BF-880670D31996}" type="presOf" srcId="{143FCF12-6E13-484C-B978-B98F5EBF0CE9}" destId="{42491728-7612-9248-AE86-7A7A863FE852}" srcOrd="0" destOrd="0" presId="urn:microsoft.com/office/officeart/2005/8/layout/matrix3"/>
    <dgm:cxn modelId="{11A1A6EA-1F5A-CC4E-8ED9-9F4FD2C579D4}" srcId="{56611786-97E6-1745-B451-9A9DA7829DA5}" destId="{00381438-BAE7-9341-A880-1591181A65BC}" srcOrd="2" destOrd="0" parTransId="{6348E178-F5B1-E249-B284-05B217F32FD1}" sibTransId="{F87F1584-9A78-7640-A450-6558BE929880}"/>
    <dgm:cxn modelId="{3113E41E-EFFC-D647-9474-B9C8489399D4}" type="presOf" srcId="{0786EB5F-5AB4-9547-A018-AEC8A781599D}" destId="{8C5459B7-4409-3941-847D-BDFBD4537097}" srcOrd="0" destOrd="0" presId="urn:microsoft.com/office/officeart/2005/8/layout/matrix3"/>
    <dgm:cxn modelId="{9DCFBB4A-EEE4-0245-B69C-8CA26F44675F}" type="presParOf" srcId="{652373A9-1385-694D-9DAC-4AEC1200D463}" destId="{1A700DE0-BFC4-FA40-9AF4-2EE138EA238F}" srcOrd="0" destOrd="0" presId="urn:microsoft.com/office/officeart/2005/8/layout/matrix3"/>
    <dgm:cxn modelId="{386C244C-952C-5C4F-AD29-F9A35BC7A876}" type="presParOf" srcId="{652373A9-1385-694D-9DAC-4AEC1200D463}" destId="{42491728-7612-9248-AE86-7A7A863FE852}" srcOrd="1" destOrd="0" presId="urn:microsoft.com/office/officeart/2005/8/layout/matrix3"/>
    <dgm:cxn modelId="{5C45A1CB-1304-2947-A7F5-057283C7028E}" type="presParOf" srcId="{652373A9-1385-694D-9DAC-4AEC1200D463}" destId="{80F98F96-87A3-AB49-B07C-E1116E1CF6F3}" srcOrd="2" destOrd="0" presId="urn:microsoft.com/office/officeart/2005/8/layout/matrix3"/>
    <dgm:cxn modelId="{17EB8ACF-9CF0-8841-AEE9-15C45240C592}" type="presParOf" srcId="{652373A9-1385-694D-9DAC-4AEC1200D463}" destId="{086BE1A0-CF73-4C4F-BF4D-48EC7D0770C7}" srcOrd="3" destOrd="0" presId="urn:microsoft.com/office/officeart/2005/8/layout/matrix3"/>
    <dgm:cxn modelId="{E4C3EF27-C34C-F74E-92D8-6C5E5DABA1F0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8B68B-EFFD-834A-BD51-A7C3A9732D48}" type="doc">
      <dgm:prSet loTypeId="urn:microsoft.com/office/officeart/2005/8/layout/chevron2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BC1DEAB-10C8-E94D-9485-AFE47D6BA58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301900"/>
              </a:solidFill>
            </a:rPr>
            <a:t>Simplify access</a:t>
          </a:r>
          <a:endParaRPr lang="en-US" sz="1600" dirty="0">
            <a:solidFill>
              <a:srgbClr val="301900"/>
            </a:solidFill>
          </a:endParaRPr>
        </a:p>
      </dgm:t>
    </dgm:pt>
    <dgm:pt modelId="{3DA8D6E6-0DA4-3C46-8ABF-1ACC987059B6}" type="parTrans" cxnId="{406BE109-62CC-9840-8FD1-297D9CC60969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D478D6A5-5A2B-794A-9296-04567CA95824}" type="sibTrans" cxnId="{406BE109-62CC-9840-8FD1-297D9CC60969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BAB573CE-F107-4C45-AB68-70FB285CD8D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301900"/>
              </a:solidFill>
            </a:rPr>
            <a:t>Remove fragmentation</a:t>
          </a:r>
          <a:endParaRPr lang="en-US" sz="1600" dirty="0">
            <a:solidFill>
              <a:srgbClr val="301900"/>
            </a:solidFill>
          </a:endParaRPr>
        </a:p>
      </dgm:t>
    </dgm:pt>
    <dgm:pt modelId="{1FC493DB-E12E-0B4C-86D6-C8EBC25707FC}" type="parTrans" cxnId="{763D0554-E03A-524F-8063-5D1DB35338E3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FA4AB18A-E044-2046-B5F2-09FBED7EAC87}" type="sibTrans" cxnId="{763D0554-E03A-524F-8063-5D1DB35338E3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D95CEA75-B2F4-4245-9B4C-18AC827B54E9}">
      <dgm:prSet phldrT="[Text]" custT="1"/>
      <dgm:spPr/>
      <dgm:t>
        <a:bodyPr/>
        <a:lstStyle/>
        <a:p>
          <a:r>
            <a:rPr lang="en-US" sz="2400" smtClean="0">
              <a:solidFill>
                <a:srgbClr val="301900"/>
              </a:solidFill>
            </a:rPr>
            <a:t>Standards for interoperability of compute, storage, data and software platforms</a:t>
          </a:r>
          <a:endParaRPr lang="en-US" sz="2400" dirty="0">
            <a:solidFill>
              <a:srgbClr val="301900"/>
            </a:solidFill>
          </a:endParaRPr>
        </a:p>
      </dgm:t>
    </dgm:pt>
    <dgm:pt modelId="{1DA00E70-EEC8-FF40-BE53-23C0C4A2ECCA}" type="parTrans" cxnId="{D1CE73F5-4704-074F-9075-65C5C2CEBFBB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CA9B7805-BF7B-A746-9603-F84EF59070D5}" type="sibTrans" cxnId="{D1CE73F5-4704-074F-9075-65C5C2CEBFBB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614E07B2-C4C3-6645-97D1-EFC49A0364D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301900"/>
              </a:solidFill>
            </a:rPr>
            <a:t>Broad portfolio of products, resources and service through an open and integrated service catalogue</a:t>
          </a:r>
          <a:endParaRPr lang="en-US" sz="2400" dirty="0">
            <a:solidFill>
              <a:srgbClr val="301900"/>
            </a:solidFill>
          </a:endParaRPr>
        </a:p>
      </dgm:t>
    </dgm:pt>
    <dgm:pt modelId="{252549B9-294F-6B40-81DD-418D88896EFB}" type="parTrans" cxnId="{00E7A40C-5CD0-DA47-AD96-DDF7CCCE3635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460AA414-D549-CE41-A319-CDF96F5B7EA7}" type="sibTrans" cxnId="{00E7A40C-5CD0-DA47-AD96-DDF7CCCE3635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2FA8F183-A26D-194D-8E1F-3CE173E9973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301900"/>
              </a:solidFill>
            </a:rPr>
            <a:t>Open access</a:t>
          </a:r>
          <a:endParaRPr lang="en-US" sz="1600" dirty="0">
            <a:solidFill>
              <a:srgbClr val="301900"/>
            </a:solidFill>
          </a:endParaRPr>
        </a:p>
      </dgm:t>
    </dgm:pt>
    <dgm:pt modelId="{B71842E5-92A8-B347-86E5-20A9CC73EBDF}" type="parTrans" cxnId="{D548AD7A-50CA-624A-B924-32AAFF03E544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72A6A370-C9B4-2847-904C-3DAA84EEA391}" type="sibTrans" cxnId="{D548AD7A-50CA-624A-B924-32AAFF03E544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AFBB4AC3-4423-F247-A5F3-CC3DAB0E998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301900"/>
              </a:solidFill>
            </a:rPr>
            <a:t>Recovery of virtual access costs for international research collaborations</a:t>
          </a:r>
          <a:endParaRPr lang="en-US" sz="2400" dirty="0">
            <a:solidFill>
              <a:srgbClr val="301900"/>
            </a:solidFill>
          </a:endParaRPr>
        </a:p>
      </dgm:t>
    </dgm:pt>
    <dgm:pt modelId="{DEF6F638-8658-E246-BA09-798E4BCB4A30}" type="parTrans" cxnId="{03790FEB-D36C-AF46-881D-A96C471A156D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7A77309D-2E52-F74D-BC5A-DBECF41DB9D9}" type="sibTrans" cxnId="{03790FEB-D36C-AF46-881D-A96C471A156D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0F822FD5-FDD1-8540-961E-A6A1E716D85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301900"/>
              </a:solidFill>
            </a:rPr>
            <a:t>Innovation</a:t>
          </a:r>
          <a:endParaRPr lang="en-US" sz="1600" dirty="0">
            <a:solidFill>
              <a:srgbClr val="301900"/>
            </a:solidFill>
          </a:endParaRPr>
        </a:p>
      </dgm:t>
    </dgm:pt>
    <dgm:pt modelId="{5E3999AE-A96E-4442-95F0-92009ED5F112}" type="parTrans" cxnId="{7735950E-F67D-0E46-A9D9-15C357202AA3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9893FECF-ACA2-2044-AF6E-5E74EFDBB9EB}" type="sibTrans" cxnId="{7735950E-F67D-0E46-A9D9-15C357202AA3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0C0D35EF-A894-AA47-9436-406D3961616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301900"/>
              </a:solidFill>
            </a:rPr>
            <a:t>Increase innovation capacity through a knowledge hub</a:t>
          </a:r>
          <a:endParaRPr lang="en-US" sz="2400" dirty="0">
            <a:solidFill>
              <a:srgbClr val="301900"/>
            </a:solidFill>
          </a:endParaRPr>
        </a:p>
      </dgm:t>
    </dgm:pt>
    <dgm:pt modelId="{888A6861-12FC-3249-9FCE-8BCC2F515BF9}" type="parTrans" cxnId="{79364DCC-9128-034A-A490-9AE6F5E30D3B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F0963DF2-4C6B-4B43-9936-96FA6FEA3347}" type="sibTrans" cxnId="{79364DCC-9128-034A-A490-9AE6F5E30D3B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A06F335B-5337-BB4B-8C3E-EDB8BD15BD97}">
      <dgm:prSet phldrT="[Text]" custT="1"/>
      <dgm:spPr/>
      <dgm:t>
        <a:bodyPr/>
        <a:lstStyle/>
        <a:p>
          <a:endParaRPr lang="en-US" sz="3200" dirty="0">
            <a:solidFill>
              <a:srgbClr val="301900"/>
            </a:solidFill>
          </a:endParaRPr>
        </a:p>
      </dgm:t>
    </dgm:pt>
    <dgm:pt modelId="{212FEED6-1DDF-9F4E-BA2B-25571ACA82C4}" type="parTrans" cxnId="{A56788CF-8FDC-AF43-A694-26FA2995552F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6F1A11A5-9B4F-9D4A-B732-34E2893DD55D}" type="sibTrans" cxnId="{A56788CF-8FDC-AF43-A694-26FA2995552F}">
      <dgm:prSet/>
      <dgm:spPr/>
      <dgm:t>
        <a:bodyPr/>
        <a:lstStyle/>
        <a:p>
          <a:endParaRPr lang="en-US" sz="2400">
            <a:solidFill>
              <a:srgbClr val="301900"/>
            </a:solidFill>
          </a:endParaRPr>
        </a:p>
      </dgm:t>
    </dgm:pt>
    <dgm:pt modelId="{C3B8D03D-7A7C-1E45-8B71-8594CFCDAA99}" type="pres">
      <dgm:prSet presAssocID="{FAB8B68B-EFFD-834A-BD51-A7C3A9732D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9E5DA-6D26-1C43-90ED-5BBDFEE0373F}" type="pres">
      <dgm:prSet presAssocID="{0BC1DEAB-10C8-E94D-9485-AFE47D6BA580}" presName="composite" presStyleCnt="0"/>
      <dgm:spPr/>
    </dgm:pt>
    <dgm:pt modelId="{7159F5D7-B812-0B4C-90CF-1E02284B0175}" type="pres">
      <dgm:prSet presAssocID="{0BC1DEAB-10C8-E94D-9485-AFE47D6BA5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72CB5-31FD-2341-8604-72DBB29DB08B}" type="pres">
      <dgm:prSet presAssocID="{0BC1DEAB-10C8-E94D-9485-AFE47D6BA58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EBB8D-14FA-3D48-9A8E-A91EAE10E113}" type="pres">
      <dgm:prSet presAssocID="{D478D6A5-5A2B-794A-9296-04567CA95824}" presName="sp" presStyleCnt="0"/>
      <dgm:spPr/>
    </dgm:pt>
    <dgm:pt modelId="{13FBB284-4093-B646-903A-FED66462FF5D}" type="pres">
      <dgm:prSet presAssocID="{BAB573CE-F107-4C45-AB68-70FB285CD8D8}" presName="composite" presStyleCnt="0"/>
      <dgm:spPr/>
    </dgm:pt>
    <dgm:pt modelId="{5F2D12F4-E022-6E4E-868B-A9DDCCE0A3F3}" type="pres">
      <dgm:prSet presAssocID="{BAB573CE-F107-4C45-AB68-70FB285CD8D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0F2D5-0326-C841-B84F-34ADD52E01E8}" type="pres">
      <dgm:prSet presAssocID="{BAB573CE-F107-4C45-AB68-70FB285CD8D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A88E-04DE-384F-9EBC-78DBDFA2B3A2}" type="pres">
      <dgm:prSet presAssocID="{FA4AB18A-E044-2046-B5F2-09FBED7EAC87}" presName="sp" presStyleCnt="0"/>
      <dgm:spPr/>
    </dgm:pt>
    <dgm:pt modelId="{4A2DEC21-8197-4D49-8DF0-554C0F8DB9B4}" type="pres">
      <dgm:prSet presAssocID="{2FA8F183-A26D-194D-8E1F-3CE173E99739}" presName="composite" presStyleCnt="0"/>
      <dgm:spPr/>
    </dgm:pt>
    <dgm:pt modelId="{AEB8595A-EEAB-E440-BA23-C708C30CCCE0}" type="pres">
      <dgm:prSet presAssocID="{2FA8F183-A26D-194D-8E1F-3CE173E9973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5CE0C-68E1-D344-9D40-2F28E350F171}" type="pres">
      <dgm:prSet presAssocID="{2FA8F183-A26D-194D-8E1F-3CE173E9973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3B89-E845-6C4D-B0D6-91E912EF9A67}" type="pres">
      <dgm:prSet presAssocID="{72A6A370-C9B4-2847-904C-3DAA84EEA391}" presName="sp" presStyleCnt="0"/>
      <dgm:spPr/>
    </dgm:pt>
    <dgm:pt modelId="{CA10CB7F-B1F4-7544-B144-2AFE0B5BDEA6}" type="pres">
      <dgm:prSet presAssocID="{0F822FD5-FDD1-8540-961E-A6A1E716D854}" presName="composite" presStyleCnt="0"/>
      <dgm:spPr/>
    </dgm:pt>
    <dgm:pt modelId="{E8C4BF47-C546-0341-A95E-B30CC4B31944}" type="pres">
      <dgm:prSet presAssocID="{0F822FD5-FDD1-8540-961E-A6A1E716D85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D9A2D-1346-6B40-A3D7-1E63CC215D17}" type="pres">
      <dgm:prSet presAssocID="{0F822FD5-FDD1-8540-961E-A6A1E716D85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D85DD-304E-F94A-9B41-1F52FA9EC142}" type="presOf" srcId="{AFBB4AC3-4423-F247-A5F3-CC3DAB0E998A}" destId="{5F55CE0C-68E1-D344-9D40-2F28E350F171}" srcOrd="0" destOrd="0" presId="urn:microsoft.com/office/officeart/2005/8/layout/chevron2"/>
    <dgm:cxn modelId="{B9316B9B-B635-CA4D-A8FC-830A7FED5623}" type="presOf" srcId="{0F822FD5-FDD1-8540-961E-A6A1E716D854}" destId="{E8C4BF47-C546-0341-A95E-B30CC4B31944}" srcOrd="0" destOrd="0" presId="urn:microsoft.com/office/officeart/2005/8/layout/chevron2"/>
    <dgm:cxn modelId="{7735950E-F67D-0E46-A9D9-15C357202AA3}" srcId="{FAB8B68B-EFFD-834A-BD51-A7C3A9732D48}" destId="{0F822FD5-FDD1-8540-961E-A6A1E716D854}" srcOrd="3" destOrd="0" parTransId="{5E3999AE-A96E-4442-95F0-92009ED5F112}" sibTransId="{9893FECF-ACA2-2044-AF6E-5E74EFDBB9EB}"/>
    <dgm:cxn modelId="{0C4C69CF-0049-DA4F-A8E5-C1FF1E90BB4A}" type="presOf" srcId="{2FA8F183-A26D-194D-8E1F-3CE173E99739}" destId="{AEB8595A-EEAB-E440-BA23-C708C30CCCE0}" srcOrd="0" destOrd="0" presId="urn:microsoft.com/office/officeart/2005/8/layout/chevron2"/>
    <dgm:cxn modelId="{D1CE73F5-4704-074F-9075-65C5C2CEBFBB}" srcId="{BAB573CE-F107-4C45-AB68-70FB285CD8D8}" destId="{D95CEA75-B2F4-4245-9B4C-18AC827B54E9}" srcOrd="0" destOrd="0" parTransId="{1DA00E70-EEC8-FF40-BE53-23C0C4A2ECCA}" sibTransId="{CA9B7805-BF7B-A746-9603-F84EF59070D5}"/>
    <dgm:cxn modelId="{406BE109-62CC-9840-8FD1-297D9CC60969}" srcId="{FAB8B68B-EFFD-834A-BD51-A7C3A9732D48}" destId="{0BC1DEAB-10C8-E94D-9485-AFE47D6BA580}" srcOrd="0" destOrd="0" parTransId="{3DA8D6E6-0DA4-3C46-8ABF-1ACC987059B6}" sibTransId="{D478D6A5-5A2B-794A-9296-04567CA95824}"/>
    <dgm:cxn modelId="{D548AD7A-50CA-624A-B924-32AAFF03E544}" srcId="{FAB8B68B-EFFD-834A-BD51-A7C3A9732D48}" destId="{2FA8F183-A26D-194D-8E1F-3CE173E99739}" srcOrd="2" destOrd="0" parTransId="{B71842E5-92A8-B347-86E5-20A9CC73EBDF}" sibTransId="{72A6A370-C9B4-2847-904C-3DAA84EEA391}"/>
    <dgm:cxn modelId="{2F7493EB-F15F-5445-A5B4-6C2113942420}" type="presOf" srcId="{A06F335B-5337-BB4B-8C3E-EDB8BD15BD97}" destId="{DBCD9A2D-1346-6B40-A3D7-1E63CC215D17}" srcOrd="0" destOrd="1" presId="urn:microsoft.com/office/officeart/2005/8/layout/chevron2"/>
    <dgm:cxn modelId="{6E029B8A-611C-7049-9D9E-17F142B8214C}" type="presOf" srcId="{BAB573CE-F107-4C45-AB68-70FB285CD8D8}" destId="{5F2D12F4-E022-6E4E-868B-A9DDCCE0A3F3}" srcOrd="0" destOrd="0" presId="urn:microsoft.com/office/officeart/2005/8/layout/chevron2"/>
    <dgm:cxn modelId="{00E7A40C-5CD0-DA47-AD96-DDF7CCCE3635}" srcId="{0BC1DEAB-10C8-E94D-9485-AFE47D6BA580}" destId="{614E07B2-C4C3-6645-97D1-EFC49A0364D7}" srcOrd="0" destOrd="0" parTransId="{252549B9-294F-6B40-81DD-418D88896EFB}" sibTransId="{460AA414-D549-CE41-A319-CDF96F5B7EA7}"/>
    <dgm:cxn modelId="{2835D5C9-8B87-8348-8C65-BB29C3A70CE2}" type="presOf" srcId="{0C0D35EF-A894-AA47-9436-406D3961616C}" destId="{DBCD9A2D-1346-6B40-A3D7-1E63CC215D17}" srcOrd="0" destOrd="0" presId="urn:microsoft.com/office/officeart/2005/8/layout/chevron2"/>
    <dgm:cxn modelId="{25D50701-CF5A-B64E-BB2B-56BF90541480}" type="presOf" srcId="{FAB8B68B-EFFD-834A-BD51-A7C3A9732D48}" destId="{C3B8D03D-7A7C-1E45-8B71-8594CFCDAA99}" srcOrd="0" destOrd="0" presId="urn:microsoft.com/office/officeart/2005/8/layout/chevron2"/>
    <dgm:cxn modelId="{1DEC18FC-3956-1D4F-85C9-775AF3DEB9AE}" type="presOf" srcId="{614E07B2-C4C3-6645-97D1-EFC49A0364D7}" destId="{B1572CB5-31FD-2341-8604-72DBB29DB08B}" srcOrd="0" destOrd="0" presId="urn:microsoft.com/office/officeart/2005/8/layout/chevron2"/>
    <dgm:cxn modelId="{03790FEB-D36C-AF46-881D-A96C471A156D}" srcId="{2FA8F183-A26D-194D-8E1F-3CE173E99739}" destId="{AFBB4AC3-4423-F247-A5F3-CC3DAB0E998A}" srcOrd="0" destOrd="0" parTransId="{DEF6F638-8658-E246-BA09-798E4BCB4A30}" sibTransId="{7A77309D-2E52-F74D-BC5A-DBECF41DB9D9}"/>
    <dgm:cxn modelId="{B97AB974-4BAE-2046-BD7C-DB132C09882D}" type="presOf" srcId="{0BC1DEAB-10C8-E94D-9485-AFE47D6BA580}" destId="{7159F5D7-B812-0B4C-90CF-1E02284B0175}" srcOrd="0" destOrd="0" presId="urn:microsoft.com/office/officeart/2005/8/layout/chevron2"/>
    <dgm:cxn modelId="{A56788CF-8FDC-AF43-A694-26FA2995552F}" srcId="{0F822FD5-FDD1-8540-961E-A6A1E716D854}" destId="{A06F335B-5337-BB4B-8C3E-EDB8BD15BD97}" srcOrd="1" destOrd="0" parTransId="{212FEED6-1DDF-9F4E-BA2B-25571ACA82C4}" sibTransId="{6F1A11A5-9B4F-9D4A-B732-34E2893DD55D}"/>
    <dgm:cxn modelId="{763D0554-E03A-524F-8063-5D1DB35338E3}" srcId="{FAB8B68B-EFFD-834A-BD51-A7C3A9732D48}" destId="{BAB573CE-F107-4C45-AB68-70FB285CD8D8}" srcOrd="1" destOrd="0" parTransId="{1FC493DB-E12E-0B4C-86D6-C8EBC25707FC}" sibTransId="{FA4AB18A-E044-2046-B5F2-09FBED7EAC87}"/>
    <dgm:cxn modelId="{A22DFE1C-160C-F64B-8962-C5C6BABAE758}" type="presOf" srcId="{D95CEA75-B2F4-4245-9B4C-18AC827B54E9}" destId="{AFA0F2D5-0326-C841-B84F-34ADD52E01E8}" srcOrd="0" destOrd="0" presId="urn:microsoft.com/office/officeart/2005/8/layout/chevron2"/>
    <dgm:cxn modelId="{79364DCC-9128-034A-A490-9AE6F5E30D3B}" srcId="{0F822FD5-FDD1-8540-961E-A6A1E716D854}" destId="{0C0D35EF-A894-AA47-9436-406D3961616C}" srcOrd="0" destOrd="0" parTransId="{888A6861-12FC-3249-9FCE-8BCC2F515BF9}" sibTransId="{F0963DF2-4C6B-4B43-9936-96FA6FEA3347}"/>
    <dgm:cxn modelId="{5C79192B-DBD4-364C-85DB-2FF36D9A26FD}" type="presParOf" srcId="{C3B8D03D-7A7C-1E45-8B71-8594CFCDAA99}" destId="{7A59E5DA-6D26-1C43-90ED-5BBDFEE0373F}" srcOrd="0" destOrd="0" presId="urn:microsoft.com/office/officeart/2005/8/layout/chevron2"/>
    <dgm:cxn modelId="{8EEE0A94-ECFD-5D4C-B5CC-4388E91DAD17}" type="presParOf" srcId="{7A59E5DA-6D26-1C43-90ED-5BBDFEE0373F}" destId="{7159F5D7-B812-0B4C-90CF-1E02284B0175}" srcOrd="0" destOrd="0" presId="urn:microsoft.com/office/officeart/2005/8/layout/chevron2"/>
    <dgm:cxn modelId="{8C0A3174-3F37-D340-A415-7248CA0E5802}" type="presParOf" srcId="{7A59E5DA-6D26-1C43-90ED-5BBDFEE0373F}" destId="{B1572CB5-31FD-2341-8604-72DBB29DB08B}" srcOrd="1" destOrd="0" presId="urn:microsoft.com/office/officeart/2005/8/layout/chevron2"/>
    <dgm:cxn modelId="{D4737B69-D6CA-6144-A87C-99026472FA15}" type="presParOf" srcId="{C3B8D03D-7A7C-1E45-8B71-8594CFCDAA99}" destId="{297EBB8D-14FA-3D48-9A8E-A91EAE10E113}" srcOrd="1" destOrd="0" presId="urn:microsoft.com/office/officeart/2005/8/layout/chevron2"/>
    <dgm:cxn modelId="{B8F20FE1-0062-0A46-99DA-3B423DCAD529}" type="presParOf" srcId="{C3B8D03D-7A7C-1E45-8B71-8594CFCDAA99}" destId="{13FBB284-4093-B646-903A-FED66462FF5D}" srcOrd="2" destOrd="0" presId="urn:microsoft.com/office/officeart/2005/8/layout/chevron2"/>
    <dgm:cxn modelId="{C21BFD73-0322-5F4E-A233-0AE7DAF73A9D}" type="presParOf" srcId="{13FBB284-4093-B646-903A-FED66462FF5D}" destId="{5F2D12F4-E022-6E4E-868B-A9DDCCE0A3F3}" srcOrd="0" destOrd="0" presId="urn:microsoft.com/office/officeart/2005/8/layout/chevron2"/>
    <dgm:cxn modelId="{23D0F138-7E49-A14A-A86D-68A0F1A071E4}" type="presParOf" srcId="{13FBB284-4093-B646-903A-FED66462FF5D}" destId="{AFA0F2D5-0326-C841-B84F-34ADD52E01E8}" srcOrd="1" destOrd="0" presId="urn:microsoft.com/office/officeart/2005/8/layout/chevron2"/>
    <dgm:cxn modelId="{D5626E63-9EC0-9243-9958-F439982D2AFB}" type="presParOf" srcId="{C3B8D03D-7A7C-1E45-8B71-8594CFCDAA99}" destId="{7D01A88E-04DE-384F-9EBC-78DBDFA2B3A2}" srcOrd="3" destOrd="0" presId="urn:microsoft.com/office/officeart/2005/8/layout/chevron2"/>
    <dgm:cxn modelId="{CD9AFED9-65EE-074C-8E99-CB2731D8DB02}" type="presParOf" srcId="{C3B8D03D-7A7C-1E45-8B71-8594CFCDAA99}" destId="{4A2DEC21-8197-4D49-8DF0-554C0F8DB9B4}" srcOrd="4" destOrd="0" presId="urn:microsoft.com/office/officeart/2005/8/layout/chevron2"/>
    <dgm:cxn modelId="{BC763655-D002-9847-B4E3-AF420EEE0984}" type="presParOf" srcId="{4A2DEC21-8197-4D49-8DF0-554C0F8DB9B4}" destId="{AEB8595A-EEAB-E440-BA23-C708C30CCCE0}" srcOrd="0" destOrd="0" presId="urn:microsoft.com/office/officeart/2005/8/layout/chevron2"/>
    <dgm:cxn modelId="{A7DBCFD6-120E-5E4B-884E-95F4B4E37728}" type="presParOf" srcId="{4A2DEC21-8197-4D49-8DF0-554C0F8DB9B4}" destId="{5F55CE0C-68E1-D344-9D40-2F28E350F171}" srcOrd="1" destOrd="0" presId="urn:microsoft.com/office/officeart/2005/8/layout/chevron2"/>
    <dgm:cxn modelId="{930F7D66-11DC-194C-8C9C-0EC3D1B44AAE}" type="presParOf" srcId="{C3B8D03D-7A7C-1E45-8B71-8594CFCDAA99}" destId="{527B3B89-E845-6C4D-B0D6-91E912EF9A67}" srcOrd="5" destOrd="0" presId="urn:microsoft.com/office/officeart/2005/8/layout/chevron2"/>
    <dgm:cxn modelId="{E9128213-9B71-8B48-B8E9-A2073F413BDF}" type="presParOf" srcId="{C3B8D03D-7A7C-1E45-8B71-8594CFCDAA99}" destId="{CA10CB7F-B1F4-7544-B144-2AFE0B5BDEA6}" srcOrd="6" destOrd="0" presId="urn:microsoft.com/office/officeart/2005/8/layout/chevron2"/>
    <dgm:cxn modelId="{62450023-109B-4440-9C5E-2A68A26799E2}" type="presParOf" srcId="{CA10CB7F-B1F4-7544-B144-2AFE0B5BDEA6}" destId="{E8C4BF47-C546-0341-A95E-B30CC4B31944}" srcOrd="0" destOrd="0" presId="urn:microsoft.com/office/officeart/2005/8/layout/chevron2"/>
    <dgm:cxn modelId="{E155C0AB-05C4-4D46-ACF1-A55723077884}" type="presParOf" srcId="{CA10CB7F-B1F4-7544-B144-2AFE0B5BDEA6}" destId="{DBCD9A2D-1346-6B40-A3D7-1E63CC215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lProcess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8DB808-D8A0-D842-A1F7-B34E8E682014}">
      <dgm:prSet phldrT="[Text]"/>
      <dgm:spPr/>
      <dgm:t>
        <a:bodyPr/>
        <a:lstStyle/>
        <a:p>
          <a:r>
            <a:rPr lang="en-US" dirty="0" smtClean="0"/>
            <a:t>e-Infra</a:t>
          </a:r>
          <a:endParaRPr lang="en-US" dirty="0"/>
        </a:p>
      </dgm:t>
    </dgm:pt>
    <dgm:pt modelId="{BCFDF178-51D8-7042-91BE-7A3243C14514}" type="parTrans" cxnId="{9BFF1D00-D38D-E742-801F-92AD231353F7}">
      <dgm:prSet/>
      <dgm:spPr/>
      <dgm:t>
        <a:bodyPr/>
        <a:lstStyle/>
        <a:p>
          <a:endParaRPr lang="en-US"/>
        </a:p>
      </dgm:t>
    </dgm:pt>
    <dgm:pt modelId="{A3F4682C-676A-884A-9E3A-C96137B176FC}" type="sibTrans" cxnId="{9BFF1D00-D38D-E742-801F-92AD231353F7}">
      <dgm:prSet/>
      <dgm:spPr/>
      <dgm:t>
        <a:bodyPr/>
        <a:lstStyle/>
        <a:p>
          <a:endParaRPr lang="en-US"/>
        </a:p>
      </dgm:t>
    </dgm:pt>
    <dgm:pt modelId="{48ED451E-3642-4447-8A7D-590203EB3A24}">
      <dgm:prSet phldrT="[Text]" custT="1"/>
      <dgm:spPr/>
      <dgm:t>
        <a:bodyPr/>
        <a:lstStyle/>
        <a:p>
          <a:r>
            <a:rPr lang="en-US" sz="1800" dirty="0" smtClean="0"/>
            <a:t>EGI Federation</a:t>
          </a:r>
          <a:endParaRPr lang="en-US" sz="1800" dirty="0"/>
        </a:p>
      </dgm:t>
    </dgm:pt>
    <dgm:pt modelId="{BB01E82C-FE79-C94E-B867-563834719EED}" type="parTrans" cxnId="{31C005B0-D11B-7147-8B35-DE580FDE327E}">
      <dgm:prSet/>
      <dgm:spPr/>
      <dgm:t>
        <a:bodyPr/>
        <a:lstStyle/>
        <a:p>
          <a:endParaRPr lang="en-US"/>
        </a:p>
      </dgm:t>
    </dgm:pt>
    <dgm:pt modelId="{1968A795-3C62-E847-B147-1C194B790188}" type="sibTrans" cxnId="{31C005B0-D11B-7147-8B35-DE580FDE327E}">
      <dgm:prSet/>
      <dgm:spPr/>
      <dgm:t>
        <a:bodyPr/>
        <a:lstStyle/>
        <a:p>
          <a:endParaRPr lang="en-US"/>
        </a:p>
      </dgm:t>
    </dgm:pt>
    <dgm:pt modelId="{AC765460-CAD5-3C48-84E5-0EDA43CA2154}">
      <dgm:prSet phldrT="[Text]" custT="1"/>
      <dgm:spPr/>
      <dgm:t>
        <a:bodyPr/>
        <a:lstStyle/>
        <a:p>
          <a:r>
            <a:rPr lang="en-US" sz="1800" dirty="0" smtClean="0"/>
            <a:t>EUDAT CDI</a:t>
          </a:r>
          <a:endParaRPr lang="en-US" sz="1800" dirty="0"/>
        </a:p>
      </dgm:t>
    </dgm:pt>
    <dgm:pt modelId="{4A88DE1C-7669-6544-9105-1A9A7A4E503E}" type="parTrans" cxnId="{3D35EB1A-930A-D541-9352-C00A3B361BA0}">
      <dgm:prSet/>
      <dgm:spPr/>
      <dgm:t>
        <a:bodyPr/>
        <a:lstStyle/>
        <a:p>
          <a:endParaRPr lang="en-US"/>
        </a:p>
      </dgm:t>
    </dgm:pt>
    <dgm:pt modelId="{977907A9-44D6-1A46-8201-135AF4B785E4}" type="sibTrans" cxnId="{3D35EB1A-930A-D541-9352-C00A3B361BA0}">
      <dgm:prSet/>
      <dgm:spPr/>
      <dgm:t>
        <a:bodyPr/>
        <a:lstStyle/>
        <a:p>
          <a:endParaRPr lang="en-US"/>
        </a:p>
      </dgm:t>
    </dgm:pt>
    <dgm:pt modelId="{9CF84CA1-581B-FC42-AA7B-7A2E0B506A37}">
      <dgm:prSet phldrT="[Text]"/>
      <dgm:spPr/>
      <dgm:t>
        <a:bodyPr/>
        <a:lstStyle/>
        <a:p>
          <a:r>
            <a:rPr lang="en-US" dirty="0" smtClean="0"/>
            <a:t>Humanities</a:t>
          </a:r>
          <a:endParaRPr lang="en-US" dirty="0"/>
        </a:p>
      </dgm:t>
    </dgm:pt>
    <dgm:pt modelId="{75939C60-6FA6-5E40-83C2-F95A35137BD1}" type="parTrans" cxnId="{2AD08476-2920-AE4B-AED4-1F43DFF519A8}">
      <dgm:prSet/>
      <dgm:spPr/>
      <dgm:t>
        <a:bodyPr/>
        <a:lstStyle/>
        <a:p>
          <a:endParaRPr lang="en-US"/>
        </a:p>
      </dgm:t>
    </dgm:pt>
    <dgm:pt modelId="{8767F77E-3403-0C45-A506-3667C4F0317F}" type="sibTrans" cxnId="{2AD08476-2920-AE4B-AED4-1F43DFF519A8}">
      <dgm:prSet/>
      <dgm:spPr/>
      <dgm:t>
        <a:bodyPr/>
        <a:lstStyle/>
        <a:p>
          <a:endParaRPr lang="en-US"/>
        </a:p>
      </dgm:t>
    </dgm:pt>
    <dgm:pt modelId="{A7C7AA12-9B66-A346-8C89-ED31F0E83252}">
      <dgm:prSet phldrT="[Text]" custT="1"/>
      <dgm:spPr/>
      <dgm:t>
        <a:bodyPr/>
        <a:lstStyle/>
        <a:p>
          <a:r>
            <a:rPr lang="en-US" sz="1800" dirty="0" smtClean="0"/>
            <a:t>Language and literature (CLARIN)</a:t>
          </a:r>
          <a:endParaRPr lang="en-US" sz="1800" dirty="0"/>
        </a:p>
      </dgm:t>
    </dgm:pt>
    <dgm:pt modelId="{3CA44EC2-30E7-0644-B4CF-E3E6AF39FB5E}" type="parTrans" cxnId="{4E30309C-2AD4-D84B-A4EE-18C57FA70EDB}">
      <dgm:prSet/>
      <dgm:spPr/>
      <dgm:t>
        <a:bodyPr/>
        <a:lstStyle/>
        <a:p>
          <a:endParaRPr lang="en-US"/>
        </a:p>
      </dgm:t>
    </dgm:pt>
    <dgm:pt modelId="{5B5DEC21-971E-444C-B680-721F0F2BD891}" type="sibTrans" cxnId="{4E30309C-2AD4-D84B-A4EE-18C57FA70EDB}">
      <dgm:prSet/>
      <dgm:spPr/>
      <dgm:t>
        <a:bodyPr/>
        <a:lstStyle/>
        <a:p>
          <a:endParaRPr lang="en-US"/>
        </a:p>
      </dgm:t>
    </dgm:pt>
    <dgm:pt modelId="{E8BF3995-6687-9A4F-983B-108C8A4575C7}">
      <dgm:prSet phldrT="[Text]" custT="1"/>
      <dgm:spPr/>
      <dgm:t>
        <a:bodyPr/>
        <a:lstStyle/>
        <a:p>
          <a:r>
            <a:rPr lang="en-US" sz="1800" dirty="0" smtClean="0"/>
            <a:t>Arts (DARIAH)</a:t>
          </a:r>
          <a:endParaRPr lang="en-US" sz="1800" dirty="0"/>
        </a:p>
      </dgm:t>
    </dgm:pt>
    <dgm:pt modelId="{BB42CBCC-5495-6B4B-AF3B-4040594B64F9}" type="parTrans" cxnId="{EBCF846E-42A6-5747-9826-ACCCC5632834}">
      <dgm:prSet/>
      <dgm:spPr/>
      <dgm:t>
        <a:bodyPr/>
        <a:lstStyle/>
        <a:p>
          <a:endParaRPr lang="en-US"/>
        </a:p>
      </dgm:t>
    </dgm:pt>
    <dgm:pt modelId="{CC3E0CAE-AD20-FE43-86BC-FAB157FE9F49}" type="sibTrans" cxnId="{EBCF846E-42A6-5747-9826-ACCCC5632834}">
      <dgm:prSet/>
      <dgm:spPr/>
      <dgm:t>
        <a:bodyPr/>
        <a:lstStyle/>
        <a:p>
          <a:endParaRPr lang="en-US"/>
        </a:p>
      </dgm:t>
    </dgm:pt>
    <dgm:pt modelId="{D8C67C3E-01D2-BA43-AAE2-1F83E5AAE84D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2113EE9D-34EA-CA4A-AA6E-1AA99C943D95}" type="parTrans" cxnId="{45B08E30-EDE4-9344-8293-33790AD8BF5C}">
      <dgm:prSet/>
      <dgm:spPr/>
      <dgm:t>
        <a:bodyPr/>
        <a:lstStyle/>
        <a:p>
          <a:endParaRPr lang="en-US"/>
        </a:p>
      </dgm:t>
    </dgm:pt>
    <dgm:pt modelId="{C6E7ADE6-D71A-0549-8787-D7DAFF238D60}" type="sibTrans" cxnId="{45B08E30-EDE4-9344-8293-33790AD8BF5C}">
      <dgm:prSet/>
      <dgm:spPr/>
      <dgm:t>
        <a:bodyPr/>
        <a:lstStyle/>
        <a:p>
          <a:endParaRPr lang="en-US"/>
        </a:p>
      </dgm:t>
    </dgm:pt>
    <dgm:pt modelId="{7891D862-F9B1-E94C-B709-BBCF85B39BCC}">
      <dgm:prSet phldrT="[Text]" custT="1"/>
      <dgm:spPr/>
      <dgm:t>
        <a:bodyPr/>
        <a:lstStyle/>
        <a:p>
          <a:r>
            <a:rPr lang="en-US" sz="1800" dirty="0" smtClean="0"/>
            <a:t>Environmental engineering  (sea vessels, LNEC)</a:t>
          </a:r>
          <a:endParaRPr lang="en-US" sz="1800" dirty="0"/>
        </a:p>
      </dgm:t>
    </dgm:pt>
    <dgm:pt modelId="{8E388392-FC78-AF48-ABC5-1D421BB6FA9F}" type="parTrans" cxnId="{DBB28DE4-C415-6A4D-ACEF-10DCB26D8301}">
      <dgm:prSet/>
      <dgm:spPr/>
      <dgm:t>
        <a:bodyPr/>
        <a:lstStyle/>
        <a:p>
          <a:endParaRPr lang="en-US"/>
        </a:p>
      </dgm:t>
    </dgm:pt>
    <dgm:pt modelId="{A5A061BC-2D95-A84B-B36A-20F0127AC042}" type="sibTrans" cxnId="{DBB28DE4-C415-6A4D-ACEF-10DCB26D8301}">
      <dgm:prSet/>
      <dgm:spPr/>
      <dgm:t>
        <a:bodyPr/>
        <a:lstStyle/>
        <a:p>
          <a:endParaRPr lang="en-US"/>
        </a:p>
      </dgm:t>
    </dgm:pt>
    <dgm:pt modelId="{F8871985-AA04-2443-AFCE-F4AA7C4805E2}">
      <dgm:prSet phldrT="[Text]" custT="1"/>
      <dgm:spPr/>
      <dgm:t>
        <a:bodyPr/>
        <a:lstStyle/>
        <a:p>
          <a:r>
            <a:rPr lang="en-US" sz="1800" dirty="0" smtClean="0"/>
            <a:t>Civil Engineering (Disaster Mitigation)</a:t>
          </a:r>
          <a:endParaRPr lang="en-US" sz="1800" dirty="0"/>
        </a:p>
      </dgm:t>
    </dgm:pt>
    <dgm:pt modelId="{81689E7D-A45E-DF46-BE9D-DC36CE694CFB}" type="parTrans" cxnId="{D31DBA2E-C315-7743-B4CF-CD4588263EB1}">
      <dgm:prSet/>
      <dgm:spPr/>
      <dgm:t>
        <a:bodyPr/>
        <a:lstStyle/>
        <a:p>
          <a:endParaRPr lang="en-US"/>
        </a:p>
      </dgm:t>
    </dgm:pt>
    <dgm:pt modelId="{038A6776-8DE4-B245-8075-C64248C1F04B}" type="sibTrans" cxnId="{D31DBA2E-C315-7743-B4CF-CD4588263EB1}">
      <dgm:prSet/>
      <dgm:spPr/>
      <dgm:t>
        <a:bodyPr/>
        <a:lstStyle/>
        <a:p>
          <a:endParaRPr lang="en-US"/>
        </a:p>
      </dgm:t>
    </dgm:pt>
    <dgm:pt modelId="{3378C504-7EB8-E646-9BE6-91ACEF2D3661}">
      <dgm:prSet phldrT="[Text]"/>
      <dgm:spPr/>
      <dgm:t>
        <a:bodyPr/>
        <a:lstStyle/>
        <a:p>
          <a:r>
            <a:rPr lang="en-US" dirty="0" smtClean="0"/>
            <a:t>Medical and Health Sciences</a:t>
          </a:r>
          <a:endParaRPr lang="en-US" dirty="0"/>
        </a:p>
      </dgm:t>
    </dgm:pt>
    <dgm:pt modelId="{8B8CA753-4E94-FD45-9412-157C1764F9FD}" type="parTrans" cxnId="{EB8A0D16-D98F-A84D-BF8E-BBA87611E1A4}">
      <dgm:prSet/>
      <dgm:spPr/>
      <dgm:t>
        <a:bodyPr/>
        <a:lstStyle/>
        <a:p>
          <a:endParaRPr lang="en-US"/>
        </a:p>
      </dgm:t>
    </dgm:pt>
    <dgm:pt modelId="{8D1A9225-689E-9643-9387-0EC3D1B44EF2}" type="sibTrans" cxnId="{EB8A0D16-D98F-A84D-BF8E-BBA87611E1A4}">
      <dgm:prSet/>
      <dgm:spPr/>
      <dgm:t>
        <a:bodyPr/>
        <a:lstStyle/>
        <a:p>
          <a:endParaRPr lang="en-US"/>
        </a:p>
      </dgm:t>
    </dgm:pt>
    <dgm:pt modelId="{616674A7-B155-D949-8FEF-36C2CC34C580}">
      <dgm:prSet phldrT="[Text]" custT="1"/>
      <dgm:spPr/>
      <dgm:t>
        <a:bodyPr/>
        <a:lstStyle/>
        <a:p>
          <a:r>
            <a:rPr lang="en-US" sz="1800" dirty="0" smtClean="0"/>
            <a:t>Biological Sciences (ELIXIR)</a:t>
          </a:r>
          <a:endParaRPr lang="en-US" sz="1800" dirty="0"/>
        </a:p>
      </dgm:t>
    </dgm:pt>
    <dgm:pt modelId="{4707E2EB-B298-294A-9C57-620AEB8BA0B6}" type="parTrans" cxnId="{E5F9F3CD-2AD0-6D4E-AFD2-521EF18BCFB0}">
      <dgm:prSet/>
      <dgm:spPr/>
      <dgm:t>
        <a:bodyPr/>
        <a:lstStyle/>
        <a:p>
          <a:endParaRPr lang="en-US"/>
        </a:p>
      </dgm:t>
    </dgm:pt>
    <dgm:pt modelId="{FDA8A237-51DF-8846-974C-26449BD1D0E2}" type="sibTrans" cxnId="{E5F9F3CD-2AD0-6D4E-AFD2-521EF18BCFB0}">
      <dgm:prSet/>
      <dgm:spPr/>
      <dgm:t>
        <a:bodyPr/>
        <a:lstStyle/>
        <a:p>
          <a:endParaRPr lang="en-US"/>
        </a:p>
      </dgm:t>
    </dgm:pt>
    <dgm:pt modelId="{694F9626-1151-434A-AFA7-EA5CAA167C21}">
      <dgm:prSet phldrT="[Text]" custT="1"/>
      <dgm:spPr/>
      <dgm:t>
        <a:bodyPr/>
        <a:lstStyle/>
        <a:p>
          <a:r>
            <a:rPr lang="en-US" sz="1800" dirty="0" smtClean="0"/>
            <a:t>Structural biology (WeNMR)</a:t>
          </a:r>
          <a:endParaRPr lang="en-US" sz="1800" dirty="0"/>
        </a:p>
      </dgm:t>
    </dgm:pt>
    <dgm:pt modelId="{CA8E94D8-3C0B-9C4E-A38B-683346017EBA}" type="parTrans" cxnId="{DB47E064-7FFC-5D48-86A7-A1BE073B076E}">
      <dgm:prSet/>
      <dgm:spPr/>
      <dgm:t>
        <a:bodyPr/>
        <a:lstStyle/>
        <a:p>
          <a:endParaRPr lang="en-US"/>
        </a:p>
      </dgm:t>
    </dgm:pt>
    <dgm:pt modelId="{5F86BA64-E976-D940-AA8C-BEC7CAF5B4E8}" type="sibTrans" cxnId="{DB47E064-7FFC-5D48-86A7-A1BE073B076E}">
      <dgm:prSet/>
      <dgm:spPr/>
      <dgm:t>
        <a:bodyPr/>
        <a:lstStyle/>
        <a:p>
          <a:endParaRPr lang="en-US"/>
        </a:p>
      </dgm:t>
    </dgm:pt>
    <dgm:pt modelId="{F45C6C58-FE02-CE4A-9F26-F722843B1185}" type="pres">
      <dgm:prSet presAssocID="{FB82B549-E1FD-CD42-A393-A568185535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9071-EBF1-5948-B605-D54359AEA151}" type="pres">
      <dgm:prSet presAssocID="{428DB808-D8A0-D842-A1F7-B34E8E682014}" presName="compNode" presStyleCnt="0"/>
      <dgm:spPr/>
    </dgm:pt>
    <dgm:pt modelId="{31BF7F35-8E45-0B47-9AD8-5A51B2CC2906}" type="pres">
      <dgm:prSet presAssocID="{428DB808-D8A0-D842-A1F7-B34E8E682014}" presName="aNode" presStyleLbl="bgShp" presStyleIdx="0" presStyleCnt="4"/>
      <dgm:spPr/>
      <dgm:t>
        <a:bodyPr/>
        <a:lstStyle/>
        <a:p>
          <a:endParaRPr lang="en-US"/>
        </a:p>
      </dgm:t>
    </dgm:pt>
    <dgm:pt modelId="{AFCE8159-4ACC-6345-9CF6-81256F95B2EB}" type="pres">
      <dgm:prSet presAssocID="{428DB808-D8A0-D842-A1F7-B34E8E682014}" presName="textNode" presStyleLbl="bgShp" presStyleIdx="0" presStyleCnt="4"/>
      <dgm:spPr/>
      <dgm:t>
        <a:bodyPr/>
        <a:lstStyle/>
        <a:p>
          <a:endParaRPr lang="en-US"/>
        </a:p>
      </dgm:t>
    </dgm:pt>
    <dgm:pt modelId="{68B109A4-008F-0D43-BEC9-C64BC9B9DE1C}" type="pres">
      <dgm:prSet presAssocID="{428DB808-D8A0-D842-A1F7-B34E8E682014}" presName="compChildNode" presStyleCnt="0"/>
      <dgm:spPr/>
    </dgm:pt>
    <dgm:pt modelId="{A31B108C-7742-5A44-8FAE-F21ACCF86339}" type="pres">
      <dgm:prSet presAssocID="{428DB808-D8A0-D842-A1F7-B34E8E682014}" presName="theInnerList" presStyleCnt="0"/>
      <dgm:spPr/>
    </dgm:pt>
    <dgm:pt modelId="{961DB76D-6E3F-CD43-A4A6-00D31BB44673}" type="pres">
      <dgm:prSet presAssocID="{48ED451E-3642-4447-8A7D-590203EB3A2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A0FC-B5F2-9946-BF3D-954672FF7C1A}" type="pres">
      <dgm:prSet presAssocID="{48ED451E-3642-4447-8A7D-590203EB3A24}" presName="aSpace2" presStyleCnt="0"/>
      <dgm:spPr/>
    </dgm:pt>
    <dgm:pt modelId="{826CCEBA-2B32-AC43-9372-A62E4FF78D50}" type="pres">
      <dgm:prSet presAssocID="{AC765460-CAD5-3C48-84E5-0EDA43CA215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4CF7-E637-A541-8CC4-BDCA65366F65}" type="pres">
      <dgm:prSet presAssocID="{428DB808-D8A0-D842-A1F7-B34E8E682014}" presName="aSpace" presStyleCnt="0"/>
      <dgm:spPr/>
    </dgm:pt>
    <dgm:pt modelId="{68E2CBEE-580A-E44D-AC33-08AA5313CBD1}" type="pres">
      <dgm:prSet presAssocID="{9CF84CA1-581B-FC42-AA7B-7A2E0B506A37}" presName="compNode" presStyleCnt="0"/>
      <dgm:spPr/>
    </dgm:pt>
    <dgm:pt modelId="{506C335F-0887-F047-AA4B-0F5F46957BE3}" type="pres">
      <dgm:prSet presAssocID="{9CF84CA1-581B-FC42-AA7B-7A2E0B506A37}" presName="aNode" presStyleLbl="bgShp" presStyleIdx="1" presStyleCnt="4"/>
      <dgm:spPr/>
      <dgm:t>
        <a:bodyPr/>
        <a:lstStyle/>
        <a:p>
          <a:endParaRPr lang="en-US"/>
        </a:p>
      </dgm:t>
    </dgm:pt>
    <dgm:pt modelId="{C78D70EA-9DAA-C844-AA47-E7A1769975DE}" type="pres">
      <dgm:prSet presAssocID="{9CF84CA1-581B-FC42-AA7B-7A2E0B506A37}" presName="textNode" presStyleLbl="bgShp" presStyleIdx="1" presStyleCnt="4"/>
      <dgm:spPr/>
      <dgm:t>
        <a:bodyPr/>
        <a:lstStyle/>
        <a:p>
          <a:endParaRPr lang="en-US"/>
        </a:p>
      </dgm:t>
    </dgm:pt>
    <dgm:pt modelId="{B60A5611-7AAC-0D44-ACBF-5A7670F8A493}" type="pres">
      <dgm:prSet presAssocID="{9CF84CA1-581B-FC42-AA7B-7A2E0B506A37}" presName="compChildNode" presStyleCnt="0"/>
      <dgm:spPr/>
    </dgm:pt>
    <dgm:pt modelId="{9D27B790-1A66-3F46-9535-2F21B81F9472}" type="pres">
      <dgm:prSet presAssocID="{9CF84CA1-581B-FC42-AA7B-7A2E0B506A37}" presName="theInnerList" presStyleCnt="0"/>
      <dgm:spPr/>
    </dgm:pt>
    <dgm:pt modelId="{D281D103-1EF7-5245-9F77-248B67006C63}" type="pres">
      <dgm:prSet presAssocID="{A7C7AA12-9B66-A346-8C89-ED31F0E8325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559A-88DA-5F41-B4AB-8A26261E1757}" type="pres">
      <dgm:prSet presAssocID="{A7C7AA12-9B66-A346-8C89-ED31F0E83252}" presName="aSpace2" presStyleCnt="0"/>
      <dgm:spPr/>
    </dgm:pt>
    <dgm:pt modelId="{B0668726-0927-3049-A3C2-8AA6A66D6AC5}" type="pres">
      <dgm:prSet presAssocID="{E8BF3995-6687-9A4F-983B-108C8A4575C7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2FE7-4F21-644C-89EA-33E6E1FEF283}" type="pres">
      <dgm:prSet presAssocID="{9CF84CA1-581B-FC42-AA7B-7A2E0B506A37}" presName="aSpace" presStyleCnt="0"/>
      <dgm:spPr/>
    </dgm:pt>
    <dgm:pt modelId="{44919242-3F63-2644-9B41-C32453475855}" type="pres">
      <dgm:prSet presAssocID="{D8C67C3E-01D2-BA43-AAE2-1F83E5AAE84D}" presName="compNode" presStyleCnt="0"/>
      <dgm:spPr/>
    </dgm:pt>
    <dgm:pt modelId="{E01C37F7-50DD-7543-905C-722C52A8FA5A}" type="pres">
      <dgm:prSet presAssocID="{D8C67C3E-01D2-BA43-AAE2-1F83E5AAE84D}" presName="aNode" presStyleLbl="bgShp" presStyleIdx="2" presStyleCnt="4"/>
      <dgm:spPr/>
      <dgm:t>
        <a:bodyPr/>
        <a:lstStyle/>
        <a:p>
          <a:endParaRPr lang="en-US"/>
        </a:p>
      </dgm:t>
    </dgm:pt>
    <dgm:pt modelId="{EA74A5B3-3DC7-7446-ADB0-1BF52036501C}" type="pres">
      <dgm:prSet presAssocID="{D8C67C3E-01D2-BA43-AAE2-1F83E5AAE84D}" presName="textNode" presStyleLbl="bgShp" presStyleIdx="2" presStyleCnt="4"/>
      <dgm:spPr/>
      <dgm:t>
        <a:bodyPr/>
        <a:lstStyle/>
        <a:p>
          <a:endParaRPr lang="en-US"/>
        </a:p>
      </dgm:t>
    </dgm:pt>
    <dgm:pt modelId="{F8D129BF-78F4-BE4B-B61E-25373F2ACE79}" type="pres">
      <dgm:prSet presAssocID="{D8C67C3E-01D2-BA43-AAE2-1F83E5AAE84D}" presName="compChildNode" presStyleCnt="0"/>
      <dgm:spPr/>
    </dgm:pt>
    <dgm:pt modelId="{4AB168AC-0305-C046-928E-9A1A681AAEEC}" type="pres">
      <dgm:prSet presAssocID="{D8C67C3E-01D2-BA43-AAE2-1F83E5AAE84D}" presName="theInnerList" presStyleCnt="0"/>
      <dgm:spPr/>
    </dgm:pt>
    <dgm:pt modelId="{8B6CF272-9E30-FA4F-9FAD-2A809BB17EA1}" type="pres">
      <dgm:prSet presAssocID="{7891D862-F9B1-E94C-B709-BBCF85B39BC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A577-B0C3-224D-9587-5D8A7046DCEC}" type="pres">
      <dgm:prSet presAssocID="{7891D862-F9B1-E94C-B709-BBCF85B39BCC}" presName="aSpace2" presStyleCnt="0"/>
      <dgm:spPr/>
    </dgm:pt>
    <dgm:pt modelId="{701B00A5-B041-E045-A3AB-21337B1D5217}" type="pres">
      <dgm:prSet presAssocID="{F8871985-AA04-2443-AFCE-F4AA7C4805E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5805-C192-EE47-9CFC-7D810129F2EA}" type="pres">
      <dgm:prSet presAssocID="{D8C67C3E-01D2-BA43-AAE2-1F83E5AAE84D}" presName="aSpace" presStyleCnt="0"/>
      <dgm:spPr/>
    </dgm:pt>
    <dgm:pt modelId="{30DFBC69-6563-3F42-BE1D-9B9AE029A356}" type="pres">
      <dgm:prSet presAssocID="{3378C504-7EB8-E646-9BE6-91ACEF2D3661}" presName="compNode" presStyleCnt="0"/>
      <dgm:spPr/>
    </dgm:pt>
    <dgm:pt modelId="{1FF87AB6-8B6F-2C49-8127-16858EA577DE}" type="pres">
      <dgm:prSet presAssocID="{3378C504-7EB8-E646-9BE6-91ACEF2D3661}" presName="aNode" presStyleLbl="bgShp" presStyleIdx="3" presStyleCnt="4"/>
      <dgm:spPr/>
      <dgm:t>
        <a:bodyPr/>
        <a:lstStyle/>
        <a:p>
          <a:endParaRPr lang="en-US"/>
        </a:p>
      </dgm:t>
    </dgm:pt>
    <dgm:pt modelId="{A21138DB-3CFC-B440-93AB-C50D3F4EC35D}" type="pres">
      <dgm:prSet presAssocID="{3378C504-7EB8-E646-9BE6-91ACEF2D3661}" presName="textNode" presStyleLbl="bgShp" presStyleIdx="3" presStyleCnt="4"/>
      <dgm:spPr/>
      <dgm:t>
        <a:bodyPr/>
        <a:lstStyle/>
        <a:p>
          <a:endParaRPr lang="en-US"/>
        </a:p>
      </dgm:t>
    </dgm:pt>
    <dgm:pt modelId="{F7444C63-8DC4-6240-9DDE-17FE37501A80}" type="pres">
      <dgm:prSet presAssocID="{3378C504-7EB8-E646-9BE6-91ACEF2D3661}" presName="compChildNode" presStyleCnt="0"/>
      <dgm:spPr/>
    </dgm:pt>
    <dgm:pt modelId="{A74611CE-7EBD-214F-8B31-4DE3D0C1E15E}" type="pres">
      <dgm:prSet presAssocID="{3378C504-7EB8-E646-9BE6-91ACEF2D3661}" presName="theInnerList" presStyleCnt="0"/>
      <dgm:spPr/>
    </dgm:pt>
    <dgm:pt modelId="{3D7ACF27-C5F9-104D-8753-F778DF47DCF9}" type="pres">
      <dgm:prSet presAssocID="{616674A7-B155-D949-8FEF-36C2CC34C58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F819-019A-E34F-87EF-6352341EE73E}" type="pres">
      <dgm:prSet presAssocID="{616674A7-B155-D949-8FEF-36C2CC34C580}" presName="aSpace2" presStyleCnt="0"/>
      <dgm:spPr/>
    </dgm:pt>
    <dgm:pt modelId="{43794017-DABC-FE49-80CB-09AF0EDC79CF}" type="pres">
      <dgm:prSet presAssocID="{694F9626-1151-434A-AFA7-EA5CAA167C2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57E30-00F3-BA42-88AE-EADEDBA74F40}" type="presOf" srcId="{D8C67C3E-01D2-BA43-AAE2-1F83E5AAE84D}" destId="{E01C37F7-50DD-7543-905C-722C52A8FA5A}" srcOrd="0" destOrd="0" presId="urn:microsoft.com/office/officeart/2005/8/layout/lProcess2"/>
    <dgm:cxn modelId="{8E8BAF0A-73F5-4845-8F3E-D2DF8ACBCFE0}" type="presOf" srcId="{3378C504-7EB8-E646-9BE6-91ACEF2D3661}" destId="{A21138DB-3CFC-B440-93AB-C50D3F4EC35D}" srcOrd="1" destOrd="0" presId="urn:microsoft.com/office/officeart/2005/8/layout/lProcess2"/>
    <dgm:cxn modelId="{4E30309C-2AD4-D84B-A4EE-18C57FA70EDB}" srcId="{9CF84CA1-581B-FC42-AA7B-7A2E0B506A37}" destId="{A7C7AA12-9B66-A346-8C89-ED31F0E83252}" srcOrd="0" destOrd="0" parTransId="{3CA44EC2-30E7-0644-B4CF-E3E6AF39FB5E}" sibTransId="{5B5DEC21-971E-444C-B680-721F0F2BD891}"/>
    <dgm:cxn modelId="{DBB28DE4-C415-6A4D-ACEF-10DCB26D8301}" srcId="{D8C67C3E-01D2-BA43-AAE2-1F83E5AAE84D}" destId="{7891D862-F9B1-E94C-B709-BBCF85B39BCC}" srcOrd="0" destOrd="0" parTransId="{8E388392-FC78-AF48-ABC5-1D421BB6FA9F}" sibTransId="{A5A061BC-2D95-A84B-B36A-20F0127AC042}"/>
    <dgm:cxn modelId="{81704F4F-5563-CA49-AEAC-6F256820EF9A}" type="presOf" srcId="{AC765460-CAD5-3C48-84E5-0EDA43CA2154}" destId="{826CCEBA-2B32-AC43-9372-A62E4FF78D50}" srcOrd="0" destOrd="0" presId="urn:microsoft.com/office/officeart/2005/8/layout/lProcess2"/>
    <dgm:cxn modelId="{862CCE96-1869-6145-8C2F-6D4A841BEEF1}" type="presOf" srcId="{E8BF3995-6687-9A4F-983B-108C8A4575C7}" destId="{B0668726-0927-3049-A3C2-8AA6A66D6AC5}" srcOrd="0" destOrd="0" presId="urn:microsoft.com/office/officeart/2005/8/layout/lProcess2"/>
    <dgm:cxn modelId="{08EF8C7E-EA3B-804A-84C8-02948EF28334}" type="presOf" srcId="{9CF84CA1-581B-FC42-AA7B-7A2E0B506A37}" destId="{506C335F-0887-F047-AA4B-0F5F46957BE3}" srcOrd="0" destOrd="0" presId="urn:microsoft.com/office/officeart/2005/8/layout/lProcess2"/>
    <dgm:cxn modelId="{EBCF846E-42A6-5747-9826-ACCCC5632834}" srcId="{9CF84CA1-581B-FC42-AA7B-7A2E0B506A37}" destId="{E8BF3995-6687-9A4F-983B-108C8A4575C7}" srcOrd="1" destOrd="0" parTransId="{BB42CBCC-5495-6B4B-AF3B-4040594B64F9}" sibTransId="{CC3E0CAE-AD20-FE43-86BC-FAB157FE9F49}"/>
    <dgm:cxn modelId="{8B14C9DF-1AB1-CD4C-8D4C-60CBD36B14CE}" type="presOf" srcId="{48ED451E-3642-4447-8A7D-590203EB3A24}" destId="{961DB76D-6E3F-CD43-A4A6-00D31BB44673}" srcOrd="0" destOrd="0" presId="urn:microsoft.com/office/officeart/2005/8/layout/lProcess2"/>
    <dgm:cxn modelId="{3D94B5B9-56EE-F746-A0A9-CEFC156E4F6A}" type="presOf" srcId="{7891D862-F9B1-E94C-B709-BBCF85B39BCC}" destId="{8B6CF272-9E30-FA4F-9FAD-2A809BB17EA1}" srcOrd="0" destOrd="0" presId="urn:microsoft.com/office/officeart/2005/8/layout/lProcess2"/>
    <dgm:cxn modelId="{75709D88-D6F4-864E-880C-1F42DE3B55CC}" type="presOf" srcId="{FB82B549-E1FD-CD42-A393-A56818553553}" destId="{F45C6C58-FE02-CE4A-9F26-F722843B1185}" srcOrd="0" destOrd="0" presId="urn:microsoft.com/office/officeart/2005/8/layout/lProcess2"/>
    <dgm:cxn modelId="{C2E393E7-D96D-0749-8B48-B7353453D631}" type="presOf" srcId="{3378C504-7EB8-E646-9BE6-91ACEF2D3661}" destId="{1FF87AB6-8B6F-2C49-8127-16858EA577DE}" srcOrd="0" destOrd="0" presId="urn:microsoft.com/office/officeart/2005/8/layout/lProcess2"/>
    <dgm:cxn modelId="{11D83178-0825-BA42-A8ED-5F3F2B9875C9}" type="presOf" srcId="{A7C7AA12-9B66-A346-8C89-ED31F0E83252}" destId="{D281D103-1EF7-5245-9F77-248B67006C63}" srcOrd="0" destOrd="0" presId="urn:microsoft.com/office/officeart/2005/8/layout/lProcess2"/>
    <dgm:cxn modelId="{DD4E6CE5-093E-B749-BD59-7E6C15DB9280}" type="presOf" srcId="{616674A7-B155-D949-8FEF-36C2CC34C580}" destId="{3D7ACF27-C5F9-104D-8753-F778DF47DCF9}" srcOrd="0" destOrd="0" presId="urn:microsoft.com/office/officeart/2005/8/layout/lProcess2"/>
    <dgm:cxn modelId="{45B08E30-EDE4-9344-8293-33790AD8BF5C}" srcId="{FB82B549-E1FD-CD42-A393-A56818553553}" destId="{D8C67C3E-01D2-BA43-AAE2-1F83E5AAE84D}" srcOrd="2" destOrd="0" parTransId="{2113EE9D-34EA-CA4A-AA6E-1AA99C943D95}" sibTransId="{C6E7ADE6-D71A-0549-8787-D7DAFF238D60}"/>
    <dgm:cxn modelId="{4E3B5DD4-806C-ED42-9E16-34D5687C37EA}" type="presOf" srcId="{428DB808-D8A0-D842-A1F7-B34E8E682014}" destId="{AFCE8159-4ACC-6345-9CF6-81256F95B2EB}" srcOrd="1" destOrd="0" presId="urn:microsoft.com/office/officeart/2005/8/layout/lProcess2"/>
    <dgm:cxn modelId="{E5F9F3CD-2AD0-6D4E-AFD2-521EF18BCFB0}" srcId="{3378C504-7EB8-E646-9BE6-91ACEF2D3661}" destId="{616674A7-B155-D949-8FEF-36C2CC34C580}" srcOrd="0" destOrd="0" parTransId="{4707E2EB-B298-294A-9C57-620AEB8BA0B6}" sibTransId="{FDA8A237-51DF-8846-974C-26449BD1D0E2}"/>
    <dgm:cxn modelId="{31C005B0-D11B-7147-8B35-DE580FDE327E}" srcId="{428DB808-D8A0-D842-A1F7-B34E8E682014}" destId="{48ED451E-3642-4447-8A7D-590203EB3A24}" srcOrd="0" destOrd="0" parTransId="{BB01E82C-FE79-C94E-B867-563834719EED}" sibTransId="{1968A795-3C62-E847-B147-1C194B790188}"/>
    <dgm:cxn modelId="{1C807FAF-94A6-1643-951E-C3EACFE70660}" type="presOf" srcId="{F8871985-AA04-2443-AFCE-F4AA7C4805E2}" destId="{701B00A5-B041-E045-A3AB-21337B1D5217}" srcOrd="0" destOrd="0" presId="urn:microsoft.com/office/officeart/2005/8/layout/lProcess2"/>
    <dgm:cxn modelId="{87DF2029-F6C5-C441-9EB8-D99CE4893771}" type="presOf" srcId="{694F9626-1151-434A-AFA7-EA5CAA167C21}" destId="{43794017-DABC-FE49-80CB-09AF0EDC79CF}" srcOrd="0" destOrd="0" presId="urn:microsoft.com/office/officeart/2005/8/layout/lProcess2"/>
    <dgm:cxn modelId="{2AD08476-2920-AE4B-AED4-1F43DFF519A8}" srcId="{FB82B549-E1FD-CD42-A393-A56818553553}" destId="{9CF84CA1-581B-FC42-AA7B-7A2E0B506A37}" srcOrd="1" destOrd="0" parTransId="{75939C60-6FA6-5E40-83C2-F95A35137BD1}" sibTransId="{8767F77E-3403-0C45-A506-3667C4F0317F}"/>
    <dgm:cxn modelId="{3D35EB1A-930A-D541-9352-C00A3B361BA0}" srcId="{428DB808-D8A0-D842-A1F7-B34E8E682014}" destId="{AC765460-CAD5-3C48-84E5-0EDA43CA2154}" srcOrd="1" destOrd="0" parTransId="{4A88DE1C-7669-6544-9105-1A9A7A4E503E}" sibTransId="{977907A9-44D6-1A46-8201-135AF4B785E4}"/>
    <dgm:cxn modelId="{6BBF1072-EE38-F044-84EC-4F1B377C06EA}" type="presOf" srcId="{428DB808-D8A0-D842-A1F7-B34E8E682014}" destId="{31BF7F35-8E45-0B47-9AD8-5A51B2CC2906}" srcOrd="0" destOrd="0" presId="urn:microsoft.com/office/officeart/2005/8/layout/lProcess2"/>
    <dgm:cxn modelId="{D31DBA2E-C315-7743-B4CF-CD4588263EB1}" srcId="{D8C67C3E-01D2-BA43-AAE2-1F83E5AAE84D}" destId="{F8871985-AA04-2443-AFCE-F4AA7C4805E2}" srcOrd="1" destOrd="0" parTransId="{81689E7D-A45E-DF46-BE9D-DC36CE694CFB}" sibTransId="{038A6776-8DE4-B245-8075-C64248C1F04B}"/>
    <dgm:cxn modelId="{4E211D10-FC49-9F43-9D6D-DEC8AEDE7BA7}" type="presOf" srcId="{D8C67C3E-01D2-BA43-AAE2-1F83E5AAE84D}" destId="{EA74A5B3-3DC7-7446-ADB0-1BF52036501C}" srcOrd="1" destOrd="0" presId="urn:microsoft.com/office/officeart/2005/8/layout/lProcess2"/>
    <dgm:cxn modelId="{9BFF1D00-D38D-E742-801F-92AD231353F7}" srcId="{FB82B549-E1FD-CD42-A393-A56818553553}" destId="{428DB808-D8A0-D842-A1F7-B34E8E682014}" srcOrd="0" destOrd="0" parTransId="{BCFDF178-51D8-7042-91BE-7A3243C14514}" sibTransId="{A3F4682C-676A-884A-9E3A-C96137B176FC}"/>
    <dgm:cxn modelId="{DB47E064-7FFC-5D48-86A7-A1BE073B076E}" srcId="{3378C504-7EB8-E646-9BE6-91ACEF2D3661}" destId="{694F9626-1151-434A-AFA7-EA5CAA167C21}" srcOrd="1" destOrd="0" parTransId="{CA8E94D8-3C0B-9C4E-A38B-683346017EBA}" sibTransId="{5F86BA64-E976-D940-AA8C-BEC7CAF5B4E8}"/>
    <dgm:cxn modelId="{EB8A0D16-D98F-A84D-BF8E-BBA87611E1A4}" srcId="{FB82B549-E1FD-CD42-A393-A56818553553}" destId="{3378C504-7EB8-E646-9BE6-91ACEF2D3661}" srcOrd="3" destOrd="0" parTransId="{8B8CA753-4E94-FD45-9412-157C1764F9FD}" sibTransId="{8D1A9225-689E-9643-9387-0EC3D1B44EF2}"/>
    <dgm:cxn modelId="{80A13FAF-5161-D946-9DCE-EFB61FFA045D}" type="presOf" srcId="{9CF84CA1-581B-FC42-AA7B-7A2E0B506A37}" destId="{C78D70EA-9DAA-C844-AA47-E7A1769975DE}" srcOrd="1" destOrd="0" presId="urn:microsoft.com/office/officeart/2005/8/layout/lProcess2"/>
    <dgm:cxn modelId="{C39E6D6C-D890-3046-BBDE-C85F18AA8336}" type="presParOf" srcId="{F45C6C58-FE02-CE4A-9F26-F722843B1185}" destId="{12D89071-EBF1-5948-B605-D54359AEA151}" srcOrd="0" destOrd="0" presId="urn:microsoft.com/office/officeart/2005/8/layout/lProcess2"/>
    <dgm:cxn modelId="{3B23132D-9818-364F-82B2-A6FC157EA758}" type="presParOf" srcId="{12D89071-EBF1-5948-B605-D54359AEA151}" destId="{31BF7F35-8E45-0B47-9AD8-5A51B2CC2906}" srcOrd="0" destOrd="0" presId="urn:microsoft.com/office/officeart/2005/8/layout/lProcess2"/>
    <dgm:cxn modelId="{37BA154C-4CF6-E348-A328-D91042C458C5}" type="presParOf" srcId="{12D89071-EBF1-5948-B605-D54359AEA151}" destId="{AFCE8159-4ACC-6345-9CF6-81256F95B2EB}" srcOrd="1" destOrd="0" presId="urn:microsoft.com/office/officeart/2005/8/layout/lProcess2"/>
    <dgm:cxn modelId="{E5B00673-E0DC-254C-A8FA-2C2597A35538}" type="presParOf" srcId="{12D89071-EBF1-5948-B605-D54359AEA151}" destId="{68B109A4-008F-0D43-BEC9-C64BC9B9DE1C}" srcOrd="2" destOrd="0" presId="urn:microsoft.com/office/officeart/2005/8/layout/lProcess2"/>
    <dgm:cxn modelId="{936002CC-DEEC-5842-BA8B-6BD280603904}" type="presParOf" srcId="{68B109A4-008F-0D43-BEC9-C64BC9B9DE1C}" destId="{A31B108C-7742-5A44-8FAE-F21ACCF86339}" srcOrd="0" destOrd="0" presId="urn:microsoft.com/office/officeart/2005/8/layout/lProcess2"/>
    <dgm:cxn modelId="{8E0F382F-7C85-2A47-8277-F1F5EBD00DA4}" type="presParOf" srcId="{A31B108C-7742-5A44-8FAE-F21ACCF86339}" destId="{961DB76D-6E3F-CD43-A4A6-00D31BB44673}" srcOrd="0" destOrd="0" presId="urn:microsoft.com/office/officeart/2005/8/layout/lProcess2"/>
    <dgm:cxn modelId="{1C970F6C-B191-C24B-A915-FE5C8C10F2AD}" type="presParOf" srcId="{A31B108C-7742-5A44-8FAE-F21ACCF86339}" destId="{8EADA0FC-B5F2-9946-BF3D-954672FF7C1A}" srcOrd="1" destOrd="0" presId="urn:microsoft.com/office/officeart/2005/8/layout/lProcess2"/>
    <dgm:cxn modelId="{2E7C1E42-A577-BD4A-A136-D27A32A3EAA5}" type="presParOf" srcId="{A31B108C-7742-5A44-8FAE-F21ACCF86339}" destId="{826CCEBA-2B32-AC43-9372-A62E4FF78D50}" srcOrd="2" destOrd="0" presId="urn:microsoft.com/office/officeart/2005/8/layout/lProcess2"/>
    <dgm:cxn modelId="{0D15EF57-4658-5045-9FCD-6C5195C2F320}" type="presParOf" srcId="{F45C6C58-FE02-CE4A-9F26-F722843B1185}" destId="{D7284CF7-E637-A541-8CC4-BDCA65366F65}" srcOrd="1" destOrd="0" presId="urn:microsoft.com/office/officeart/2005/8/layout/lProcess2"/>
    <dgm:cxn modelId="{98D94E8C-1AC4-F049-8F28-F7A20E28F1FB}" type="presParOf" srcId="{F45C6C58-FE02-CE4A-9F26-F722843B1185}" destId="{68E2CBEE-580A-E44D-AC33-08AA5313CBD1}" srcOrd="2" destOrd="0" presId="urn:microsoft.com/office/officeart/2005/8/layout/lProcess2"/>
    <dgm:cxn modelId="{BC8EBE5A-E093-914F-AD80-1CFD63E0694A}" type="presParOf" srcId="{68E2CBEE-580A-E44D-AC33-08AA5313CBD1}" destId="{506C335F-0887-F047-AA4B-0F5F46957BE3}" srcOrd="0" destOrd="0" presId="urn:microsoft.com/office/officeart/2005/8/layout/lProcess2"/>
    <dgm:cxn modelId="{F0332792-6390-8A4C-BCDA-028C93618937}" type="presParOf" srcId="{68E2CBEE-580A-E44D-AC33-08AA5313CBD1}" destId="{C78D70EA-9DAA-C844-AA47-E7A1769975DE}" srcOrd="1" destOrd="0" presId="urn:microsoft.com/office/officeart/2005/8/layout/lProcess2"/>
    <dgm:cxn modelId="{9140E5A4-3183-964C-9779-282F306A8F7A}" type="presParOf" srcId="{68E2CBEE-580A-E44D-AC33-08AA5313CBD1}" destId="{B60A5611-7AAC-0D44-ACBF-5A7670F8A493}" srcOrd="2" destOrd="0" presId="urn:microsoft.com/office/officeart/2005/8/layout/lProcess2"/>
    <dgm:cxn modelId="{621BBB9C-0091-6E47-8F27-BE9E2A8EC999}" type="presParOf" srcId="{B60A5611-7AAC-0D44-ACBF-5A7670F8A493}" destId="{9D27B790-1A66-3F46-9535-2F21B81F9472}" srcOrd="0" destOrd="0" presId="urn:microsoft.com/office/officeart/2005/8/layout/lProcess2"/>
    <dgm:cxn modelId="{018BE7FF-4FBE-D64A-842D-498DB2C728F8}" type="presParOf" srcId="{9D27B790-1A66-3F46-9535-2F21B81F9472}" destId="{D281D103-1EF7-5245-9F77-248B67006C63}" srcOrd="0" destOrd="0" presId="urn:microsoft.com/office/officeart/2005/8/layout/lProcess2"/>
    <dgm:cxn modelId="{F9D347F0-DCC2-3945-B4E0-B778FCE4A394}" type="presParOf" srcId="{9D27B790-1A66-3F46-9535-2F21B81F9472}" destId="{7C9E559A-88DA-5F41-B4AB-8A26261E1757}" srcOrd="1" destOrd="0" presId="urn:microsoft.com/office/officeart/2005/8/layout/lProcess2"/>
    <dgm:cxn modelId="{CB4F40B9-3DA0-5F4B-B487-1E65354978F4}" type="presParOf" srcId="{9D27B790-1A66-3F46-9535-2F21B81F9472}" destId="{B0668726-0927-3049-A3C2-8AA6A66D6AC5}" srcOrd="2" destOrd="0" presId="urn:microsoft.com/office/officeart/2005/8/layout/lProcess2"/>
    <dgm:cxn modelId="{97F247FA-D75E-5241-930A-99C05E1376D1}" type="presParOf" srcId="{F45C6C58-FE02-CE4A-9F26-F722843B1185}" destId="{4B4F2FE7-4F21-644C-89EA-33E6E1FEF283}" srcOrd="3" destOrd="0" presId="urn:microsoft.com/office/officeart/2005/8/layout/lProcess2"/>
    <dgm:cxn modelId="{34F381E4-0FDA-064A-9FA7-5E99F60FC170}" type="presParOf" srcId="{F45C6C58-FE02-CE4A-9F26-F722843B1185}" destId="{44919242-3F63-2644-9B41-C32453475855}" srcOrd="4" destOrd="0" presId="urn:microsoft.com/office/officeart/2005/8/layout/lProcess2"/>
    <dgm:cxn modelId="{29DC0134-D963-A441-B804-D9A0566F58E1}" type="presParOf" srcId="{44919242-3F63-2644-9B41-C32453475855}" destId="{E01C37F7-50DD-7543-905C-722C52A8FA5A}" srcOrd="0" destOrd="0" presId="urn:microsoft.com/office/officeart/2005/8/layout/lProcess2"/>
    <dgm:cxn modelId="{8FF33E87-3444-134F-B316-346787B25C31}" type="presParOf" srcId="{44919242-3F63-2644-9B41-C32453475855}" destId="{EA74A5B3-3DC7-7446-ADB0-1BF52036501C}" srcOrd="1" destOrd="0" presId="urn:microsoft.com/office/officeart/2005/8/layout/lProcess2"/>
    <dgm:cxn modelId="{A9B80C24-4A4F-BE46-A0CF-15EC46E7E062}" type="presParOf" srcId="{44919242-3F63-2644-9B41-C32453475855}" destId="{F8D129BF-78F4-BE4B-B61E-25373F2ACE79}" srcOrd="2" destOrd="0" presId="urn:microsoft.com/office/officeart/2005/8/layout/lProcess2"/>
    <dgm:cxn modelId="{FFBF84D5-EC82-2244-8608-2D41BD5B4012}" type="presParOf" srcId="{F8D129BF-78F4-BE4B-B61E-25373F2ACE79}" destId="{4AB168AC-0305-C046-928E-9A1A681AAEEC}" srcOrd="0" destOrd="0" presId="urn:microsoft.com/office/officeart/2005/8/layout/lProcess2"/>
    <dgm:cxn modelId="{A52E734C-197A-404C-A64D-93D06EACE75D}" type="presParOf" srcId="{4AB168AC-0305-C046-928E-9A1A681AAEEC}" destId="{8B6CF272-9E30-FA4F-9FAD-2A809BB17EA1}" srcOrd="0" destOrd="0" presId="urn:microsoft.com/office/officeart/2005/8/layout/lProcess2"/>
    <dgm:cxn modelId="{33A096B7-D5F5-D241-9480-6D5F04378F2C}" type="presParOf" srcId="{4AB168AC-0305-C046-928E-9A1A681AAEEC}" destId="{544CA577-B0C3-224D-9587-5D8A7046DCEC}" srcOrd="1" destOrd="0" presId="urn:microsoft.com/office/officeart/2005/8/layout/lProcess2"/>
    <dgm:cxn modelId="{E858B508-2102-C24B-915E-64142617DAA9}" type="presParOf" srcId="{4AB168AC-0305-C046-928E-9A1A681AAEEC}" destId="{701B00A5-B041-E045-A3AB-21337B1D5217}" srcOrd="2" destOrd="0" presId="urn:microsoft.com/office/officeart/2005/8/layout/lProcess2"/>
    <dgm:cxn modelId="{75235BE0-E12D-CB49-B653-356BF4B59840}" type="presParOf" srcId="{F45C6C58-FE02-CE4A-9F26-F722843B1185}" destId="{76185805-C192-EE47-9CFC-7D810129F2EA}" srcOrd="5" destOrd="0" presId="urn:microsoft.com/office/officeart/2005/8/layout/lProcess2"/>
    <dgm:cxn modelId="{B2FEEA9F-FD7E-9C4E-B2E5-4CE4402A8265}" type="presParOf" srcId="{F45C6C58-FE02-CE4A-9F26-F722843B1185}" destId="{30DFBC69-6563-3F42-BE1D-9B9AE029A356}" srcOrd="6" destOrd="0" presId="urn:microsoft.com/office/officeart/2005/8/layout/lProcess2"/>
    <dgm:cxn modelId="{265D4334-C89E-0D47-8B13-45D3A77C3D7C}" type="presParOf" srcId="{30DFBC69-6563-3F42-BE1D-9B9AE029A356}" destId="{1FF87AB6-8B6F-2C49-8127-16858EA577DE}" srcOrd="0" destOrd="0" presId="urn:microsoft.com/office/officeart/2005/8/layout/lProcess2"/>
    <dgm:cxn modelId="{F611E2FE-D699-6147-ADDE-683330B48FFB}" type="presParOf" srcId="{30DFBC69-6563-3F42-BE1D-9B9AE029A356}" destId="{A21138DB-3CFC-B440-93AB-C50D3F4EC35D}" srcOrd="1" destOrd="0" presId="urn:microsoft.com/office/officeart/2005/8/layout/lProcess2"/>
    <dgm:cxn modelId="{52B268C1-FE9A-7D47-861A-DF402C01BE57}" type="presParOf" srcId="{30DFBC69-6563-3F42-BE1D-9B9AE029A356}" destId="{F7444C63-8DC4-6240-9DDE-17FE37501A80}" srcOrd="2" destOrd="0" presId="urn:microsoft.com/office/officeart/2005/8/layout/lProcess2"/>
    <dgm:cxn modelId="{69142730-07F5-8747-861D-F86C0887C95E}" type="presParOf" srcId="{F7444C63-8DC4-6240-9DDE-17FE37501A80}" destId="{A74611CE-7EBD-214F-8B31-4DE3D0C1E15E}" srcOrd="0" destOrd="0" presId="urn:microsoft.com/office/officeart/2005/8/layout/lProcess2"/>
    <dgm:cxn modelId="{1E059DDC-4DA9-254F-A440-AD29A6A0F366}" type="presParOf" srcId="{A74611CE-7EBD-214F-8B31-4DE3D0C1E15E}" destId="{3D7ACF27-C5F9-104D-8753-F778DF47DCF9}" srcOrd="0" destOrd="0" presId="urn:microsoft.com/office/officeart/2005/8/layout/lProcess2"/>
    <dgm:cxn modelId="{A6F44F60-0080-374D-894D-5778F716B59B}" type="presParOf" srcId="{A74611CE-7EBD-214F-8B31-4DE3D0C1E15E}" destId="{982CF819-019A-E34F-87EF-6352341EE73E}" srcOrd="1" destOrd="0" presId="urn:microsoft.com/office/officeart/2005/8/layout/lProcess2"/>
    <dgm:cxn modelId="{E9C9FAE4-86C2-4244-BA8C-9762D5439392}" type="presParOf" srcId="{A74611CE-7EBD-214F-8B31-4DE3D0C1E15E}" destId="{43794017-DABC-FE49-80CB-09AF0EDC79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radial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4FB62-30BB-ED40-BEBF-AB8B63D93664}">
      <dgm:prSet phldrT="[Text]"/>
      <dgm:spPr/>
      <dgm:t>
        <a:bodyPr/>
        <a:lstStyle/>
        <a:p>
          <a:r>
            <a:rPr lang="en-US" dirty="0" smtClean="0"/>
            <a:t>Natural Sciences</a:t>
          </a:r>
          <a:endParaRPr lang="en-US" dirty="0"/>
        </a:p>
      </dgm:t>
    </dgm:pt>
    <dgm:pt modelId="{8ED06850-18A4-D84B-B0B4-4D799134A844}" type="parTrans" cxnId="{6C2874CF-36AD-1D49-AEAF-592312D1FA04}">
      <dgm:prSet/>
      <dgm:spPr/>
      <dgm:t>
        <a:bodyPr/>
        <a:lstStyle/>
        <a:p>
          <a:endParaRPr lang="en-US"/>
        </a:p>
      </dgm:t>
    </dgm:pt>
    <dgm:pt modelId="{3B36A495-EC89-464D-9D99-751FDD0BF6DC}" type="sibTrans" cxnId="{6C2874CF-36AD-1D49-AEAF-592312D1FA04}">
      <dgm:prSet/>
      <dgm:spPr/>
      <dgm:t>
        <a:bodyPr/>
        <a:lstStyle/>
        <a:p>
          <a:endParaRPr lang="en-US"/>
        </a:p>
      </dgm:t>
    </dgm:pt>
    <dgm:pt modelId="{2421ACD4-27FA-B74C-9AA1-2DC9EF282EE7}">
      <dgm:prSet phldrT="[Text]" custT="1"/>
      <dgm:spPr/>
      <dgm:t>
        <a:bodyPr/>
        <a:lstStyle/>
        <a:p>
          <a:r>
            <a:rPr lang="en-US" sz="1800" smtClean="0"/>
            <a:t>Physical Sciences</a:t>
          </a:r>
          <a:endParaRPr lang="en-US" sz="1800" dirty="0"/>
        </a:p>
      </dgm:t>
    </dgm:pt>
    <dgm:pt modelId="{A002CECF-4242-144C-9099-2E119C4650FC}" type="parTrans" cxnId="{BF285E7D-85F0-FD46-926C-22D3DD549B59}">
      <dgm:prSet/>
      <dgm:spPr/>
      <dgm:t>
        <a:bodyPr/>
        <a:lstStyle/>
        <a:p>
          <a:endParaRPr lang="en-US"/>
        </a:p>
      </dgm:t>
    </dgm:pt>
    <dgm:pt modelId="{BF7F2374-D77A-134D-8120-FDC265BC8B82}" type="sibTrans" cxnId="{BF285E7D-85F0-FD46-926C-22D3DD549B59}">
      <dgm:prSet/>
      <dgm:spPr/>
      <dgm:t>
        <a:bodyPr/>
        <a:lstStyle/>
        <a:p>
          <a:endParaRPr lang="en-US"/>
        </a:p>
      </dgm:t>
    </dgm:pt>
    <dgm:pt modelId="{6AE9E734-9BAA-8643-9F81-BFA6A780A941}">
      <dgm:prSet phldrT="[Text]" custT="1"/>
      <dgm:spPr/>
      <dgm:t>
        <a:bodyPr/>
        <a:lstStyle/>
        <a:p>
          <a:r>
            <a:rPr lang="en-US" sz="1800" smtClean="0"/>
            <a:t>Earth Science</a:t>
          </a:r>
          <a:endParaRPr lang="en-US" sz="1800" dirty="0"/>
        </a:p>
      </dgm:t>
    </dgm:pt>
    <dgm:pt modelId="{97B81E04-08D3-394F-8543-0EE2C162D758}" type="parTrans" cxnId="{FE32AAA3-E907-7E4A-9135-89C0514F670C}">
      <dgm:prSet/>
      <dgm:spPr/>
      <dgm:t>
        <a:bodyPr/>
        <a:lstStyle/>
        <a:p>
          <a:endParaRPr lang="en-US"/>
        </a:p>
      </dgm:t>
    </dgm:pt>
    <dgm:pt modelId="{0C395FEC-0E9E-3F4A-AB2B-F7F4AFE51409}" type="sibTrans" cxnId="{FE32AAA3-E907-7E4A-9135-89C0514F670C}">
      <dgm:prSet/>
      <dgm:spPr/>
      <dgm:t>
        <a:bodyPr/>
        <a:lstStyle/>
        <a:p>
          <a:endParaRPr lang="en-US"/>
        </a:p>
      </dgm:t>
    </dgm:pt>
    <dgm:pt modelId="{A80EA56D-E54D-2542-A647-6FFF252EBCB0}">
      <dgm:prSet phldrT="[Text]" custT="1"/>
      <dgm:spPr/>
      <dgm:t>
        <a:bodyPr/>
        <a:lstStyle/>
        <a:p>
          <a:r>
            <a:rPr lang="en-US" sz="1800" smtClean="0"/>
            <a:t>Astronomy (LOFAR)</a:t>
          </a:r>
          <a:endParaRPr lang="en-US" sz="1800" dirty="0"/>
        </a:p>
      </dgm:t>
    </dgm:pt>
    <dgm:pt modelId="{1A289C20-3E2E-E941-8635-DCBDA15BA9C8}" type="parTrans" cxnId="{D09BBB7E-46ED-7A43-9ABD-A4D575EF4582}">
      <dgm:prSet/>
      <dgm:spPr/>
      <dgm:t>
        <a:bodyPr/>
        <a:lstStyle/>
        <a:p>
          <a:endParaRPr lang="en-US"/>
        </a:p>
      </dgm:t>
    </dgm:pt>
    <dgm:pt modelId="{E485CBB0-116E-B84F-9249-4B67533AC1B3}" type="sibTrans" cxnId="{D09BBB7E-46ED-7A43-9ABD-A4D575EF4582}">
      <dgm:prSet/>
      <dgm:spPr/>
      <dgm:t>
        <a:bodyPr/>
        <a:lstStyle/>
        <a:p>
          <a:endParaRPr lang="en-US"/>
        </a:p>
      </dgm:t>
    </dgm:pt>
    <dgm:pt modelId="{DC56A505-2F46-3844-993B-312B52E9691B}">
      <dgm:prSet phldrT="[Text]" custT="1"/>
      <dgm:spPr/>
      <dgm:t>
        <a:bodyPr/>
        <a:lstStyle/>
        <a:p>
          <a:r>
            <a:rPr lang="en-US" sz="1800" smtClean="0"/>
            <a:t>Fusion (ITER)</a:t>
          </a:r>
          <a:endParaRPr lang="en-US" sz="1800" dirty="0"/>
        </a:p>
      </dgm:t>
    </dgm:pt>
    <dgm:pt modelId="{41C5C261-2669-1041-81C8-6C1DA72FADF4}" type="parTrans" cxnId="{5A07FFC9-252A-6B4D-AD94-02B67F443DDB}">
      <dgm:prSet/>
      <dgm:spPr/>
      <dgm:t>
        <a:bodyPr/>
        <a:lstStyle/>
        <a:p>
          <a:endParaRPr lang="en-US"/>
        </a:p>
      </dgm:t>
    </dgm:pt>
    <dgm:pt modelId="{69C6C1B0-CE0E-E24F-BD5E-7D6148E45C99}" type="sibTrans" cxnId="{5A07FFC9-252A-6B4D-AD94-02B67F443DDB}">
      <dgm:prSet/>
      <dgm:spPr/>
      <dgm:t>
        <a:bodyPr/>
        <a:lstStyle/>
        <a:p>
          <a:endParaRPr lang="en-US"/>
        </a:p>
      </dgm:t>
    </dgm:pt>
    <dgm:pt modelId="{B9DE1090-3E19-3F4A-B8AF-0D53BC63E32C}">
      <dgm:prSet phldrT="[Text]" custT="1"/>
      <dgm:spPr/>
      <dgm:t>
        <a:bodyPr/>
        <a:lstStyle/>
        <a:p>
          <a:r>
            <a:rPr lang="en-US" sz="1800" dirty="0" smtClean="0"/>
            <a:t>High Energy Physics (CMS and VIRGO)</a:t>
          </a:r>
          <a:endParaRPr lang="en-US" sz="1800" dirty="0"/>
        </a:p>
      </dgm:t>
    </dgm:pt>
    <dgm:pt modelId="{F4BA7DB5-D09E-A649-9105-2D16CA647922}" type="parTrans" cxnId="{9C1812AB-0DBD-474B-8C2E-76CE00AA2770}">
      <dgm:prSet/>
      <dgm:spPr/>
      <dgm:t>
        <a:bodyPr/>
        <a:lstStyle/>
        <a:p>
          <a:endParaRPr lang="en-US"/>
        </a:p>
      </dgm:t>
    </dgm:pt>
    <dgm:pt modelId="{84DEE69E-AF6E-8440-85A2-B0BC90A356D9}" type="sibTrans" cxnId="{9C1812AB-0DBD-474B-8C2E-76CE00AA2770}">
      <dgm:prSet/>
      <dgm:spPr/>
      <dgm:t>
        <a:bodyPr/>
        <a:lstStyle/>
        <a:p>
          <a:endParaRPr lang="en-US"/>
        </a:p>
      </dgm:t>
    </dgm:pt>
    <dgm:pt modelId="{A2139D91-AD18-D148-92C5-7AD8DA0E0FDD}">
      <dgm:prSet phldrT="[Text]" custT="1"/>
      <dgm:spPr/>
      <dgm:t>
        <a:bodyPr/>
        <a:lstStyle/>
        <a:p>
          <a:r>
            <a:rPr lang="en-US" sz="1800" smtClean="0"/>
            <a:t>Space Science (EISCAT-3D)</a:t>
          </a:r>
          <a:endParaRPr lang="en-US" sz="1800" dirty="0"/>
        </a:p>
      </dgm:t>
    </dgm:pt>
    <dgm:pt modelId="{37D3F839-29C6-BB4E-9ADD-F99C9A2DC2A3}" type="parTrans" cxnId="{40FB3D98-4872-D34A-8948-5DCD893D032B}">
      <dgm:prSet/>
      <dgm:spPr/>
      <dgm:t>
        <a:bodyPr/>
        <a:lstStyle/>
        <a:p>
          <a:endParaRPr lang="en-US"/>
        </a:p>
      </dgm:t>
    </dgm:pt>
    <dgm:pt modelId="{FB3670A2-258E-554E-B74C-A9C9FE1E0023}" type="sibTrans" cxnId="{40FB3D98-4872-D34A-8948-5DCD893D032B}">
      <dgm:prSet/>
      <dgm:spPr/>
      <dgm:t>
        <a:bodyPr/>
        <a:lstStyle/>
        <a:p>
          <a:endParaRPr lang="en-US"/>
        </a:p>
      </dgm:t>
    </dgm:pt>
    <dgm:pt modelId="{E42B066E-A536-3446-8FF0-18A06D2BEEC8}">
      <dgm:prSet phldrT="[Text]" custT="1"/>
      <dgm:spPr/>
      <dgm:t>
        <a:bodyPr/>
        <a:lstStyle/>
        <a:p>
          <a:r>
            <a:rPr lang="en-US" sz="1800" smtClean="0"/>
            <a:t>EO Pillar</a:t>
          </a:r>
          <a:endParaRPr lang="en-US" sz="1800" dirty="0"/>
        </a:p>
      </dgm:t>
    </dgm:pt>
    <dgm:pt modelId="{BBA60EAF-BC18-4D43-8A67-30FB403B2CF7}" type="parTrans" cxnId="{1B79C01A-548E-9244-B7A1-4337D153A329}">
      <dgm:prSet/>
      <dgm:spPr/>
      <dgm:t>
        <a:bodyPr/>
        <a:lstStyle/>
        <a:p>
          <a:endParaRPr lang="en-US"/>
        </a:p>
      </dgm:t>
    </dgm:pt>
    <dgm:pt modelId="{11A95D7B-D856-9B4B-B3CA-438A14D228E0}" type="sibTrans" cxnId="{1B79C01A-548E-9244-B7A1-4337D153A329}">
      <dgm:prSet/>
      <dgm:spPr/>
      <dgm:t>
        <a:bodyPr/>
        <a:lstStyle/>
        <a:p>
          <a:endParaRPr lang="en-US"/>
        </a:p>
      </dgm:t>
    </dgm:pt>
    <dgm:pt modelId="{59F5CC99-C439-B24D-8799-DB5AA086F7D3}">
      <dgm:prSet phldrT="[Text]" custT="1"/>
      <dgm:spPr/>
      <dgm:t>
        <a:bodyPr/>
        <a:lstStyle/>
        <a:p>
          <a:r>
            <a:rPr lang="en-US" sz="1800" smtClean="0"/>
            <a:t>GEO</a:t>
          </a:r>
          <a:endParaRPr lang="en-US" sz="1800" dirty="0"/>
        </a:p>
      </dgm:t>
    </dgm:pt>
    <dgm:pt modelId="{F4283711-1F81-8840-9FD4-0B3E089CDD01}" type="parTrans" cxnId="{D7E22366-850A-9249-B012-3377B5E2FAEB}">
      <dgm:prSet/>
      <dgm:spPr/>
      <dgm:t>
        <a:bodyPr/>
        <a:lstStyle/>
        <a:p>
          <a:endParaRPr lang="en-US"/>
        </a:p>
      </dgm:t>
    </dgm:pt>
    <dgm:pt modelId="{A5647EC4-C598-DC41-92BD-E679C2C06E07}" type="sibTrans" cxnId="{D7E22366-850A-9249-B012-3377B5E2FAEB}">
      <dgm:prSet/>
      <dgm:spPr/>
      <dgm:t>
        <a:bodyPr/>
        <a:lstStyle/>
        <a:p>
          <a:endParaRPr lang="en-US"/>
        </a:p>
      </dgm:t>
    </dgm:pt>
    <dgm:pt modelId="{2A18C880-A229-C44C-9088-07C1C9EC8086}">
      <dgm:prSet phldrT="[Text]" custT="1"/>
      <dgm:spPr/>
      <dgm:t>
        <a:bodyPr/>
        <a:lstStyle/>
        <a:p>
          <a:r>
            <a:rPr lang="en-US" sz="1800" smtClean="0"/>
            <a:t>Climate Research (ENES)</a:t>
          </a:r>
          <a:endParaRPr lang="en-US" sz="1800" dirty="0"/>
        </a:p>
      </dgm:t>
    </dgm:pt>
    <dgm:pt modelId="{2D31EBD1-7506-1948-9D15-2FA0DA2E8A29}" type="parTrans" cxnId="{FDDF9C3E-C32C-DA45-8B4C-481593D689D6}">
      <dgm:prSet/>
      <dgm:spPr/>
      <dgm:t>
        <a:bodyPr/>
        <a:lstStyle/>
        <a:p>
          <a:endParaRPr lang="en-US"/>
        </a:p>
      </dgm:t>
    </dgm:pt>
    <dgm:pt modelId="{ADD85945-819C-FF46-9558-317CFA806B34}" type="sibTrans" cxnId="{FDDF9C3E-C32C-DA45-8B4C-481593D689D6}">
      <dgm:prSet/>
      <dgm:spPr/>
      <dgm:t>
        <a:bodyPr/>
        <a:lstStyle/>
        <a:p>
          <a:endParaRPr lang="en-US"/>
        </a:p>
      </dgm:t>
    </dgm:pt>
    <dgm:pt modelId="{C7BC5E9D-E9A7-F44F-946D-8EBBD105F542}">
      <dgm:prSet phldrT="[Text]" custT="1"/>
      <dgm:spPr/>
      <dgm:t>
        <a:bodyPr/>
        <a:lstStyle/>
        <a:p>
          <a:r>
            <a:rPr lang="en-US" sz="1800" smtClean="0"/>
            <a:t>Seismology (ORFEUS, EPOS)</a:t>
          </a:r>
          <a:endParaRPr lang="en-US" sz="1800" dirty="0"/>
        </a:p>
      </dgm:t>
    </dgm:pt>
    <dgm:pt modelId="{72652B1A-5FAC-074D-BE43-B18AF79A02D5}" type="parTrans" cxnId="{8A9AD847-6758-164C-9F94-B94C93280003}">
      <dgm:prSet/>
      <dgm:spPr/>
      <dgm:t>
        <a:bodyPr/>
        <a:lstStyle/>
        <a:p>
          <a:endParaRPr lang="en-US"/>
        </a:p>
      </dgm:t>
    </dgm:pt>
    <dgm:pt modelId="{7A80C11C-0D66-444D-843F-4C05A4D92658}" type="sibTrans" cxnId="{8A9AD847-6758-164C-9F94-B94C93280003}">
      <dgm:prSet/>
      <dgm:spPr/>
      <dgm:t>
        <a:bodyPr/>
        <a:lstStyle/>
        <a:p>
          <a:endParaRPr lang="en-US"/>
        </a:p>
      </dgm:t>
    </dgm:pt>
    <dgm:pt modelId="{06F077DB-CC5A-9941-9FBE-6848158ADB1E}">
      <dgm:prSet phldrT="[Text]" custT="1"/>
      <dgm:spPr/>
      <dgm:t>
        <a:bodyPr/>
        <a:lstStyle/>
        <a:p>
          <a:r>
            <a:rPr lang="en-US" sz="1800" smtClean="0"/>
            <a:t>Biological Sciences</a:t>
          </a:r>
          <a:endParaRPr lang="en-US" sz="1800" dirty="0"/>
        </a:p>
      </dgm:t>
    </dgm:pt>
    <dgm:pt modelId="{B0EB12C3-0CB8-7346-9CD0-0FC0CC5D2626}" type="parTrans" cxnId="{6EB570F2-77B1-1C46-AA7B-A4BE2B8BC1B3}">
      <dgm:prSet/>
      <dgm:spPr/>
      <dgm:t>
        <a:bodyPr/>
        <a:lstStyle/>
        <a:p>
          <a:endParaRPr lang="en-US"/>
        </a:p>
      </dgm:t>
    </dgm:pt>
    <dgm:pt modelId="{19DEECAC-01BA-2942-9370-3EC6F3C6B4BC}" type="sibTrans" cxnId="{6EB570F2-77B1-1C46-AA7B-A4BE2B8BC1B3}">
      <dgm:prSet/>
      <dgm:spPr/>
      <dgm:t>
        <a:bodyPr/>
        <a:lstStyle/>
        <a:p>
          <a:endParaRPr lang="en-US"/>
        </a:p>
      </dgm:t>
    </dgm:pt>
    <dgm:pt modelId="{F4E29F9F-3500-F14B-967F-D901ADF304F6}">
      <dgm:prSet phldrT="[Text]" custT="1"/>
      <dgm:spPr/>
      <dgm:t>
        <a:bodyPr/>
        <a:lstStyle/>
        <a:p>
          <a:r>
            <a:rPr lang="en-US" sz="1800" smtClean="0"/>
            <a:t>Marine and freshwater biology (IFREMER)</a:t>
          </a:r>
          <a:endParaRPr lang="en-US" sz="1800" dirty="0"/>
        </a:p>
      </dgm:t>
    </dgm:pt>
    <dgm:pt modelId="{482551DD-DD46-154B-A902-23FDAF17420B}" type="parTrans" cxnId="{9B7BE7EA-4040-B742-AD56-80CE357F8F1B}">
      <dgm:prSet/>
      <dgm:spPr/>
      <dgm:t>
        <a:bodyPr/>
        <a:lstStyle/>
        <a:p>
          <a:endParaRPr lang="en-US"/>
        </a:p>
      </dgm:t>
    </dgm:pt>
    <dgm:pt modelId="{8DAECDEB-49F5-C149-A23B-2338B97B85BD}" type="sibTrans" cxnId="{9B7BE7EA-4040-B742-AD56-80CE357F8F1B}">
      <dgm:prSet/>
      <dgm:spPr/>
      <dgm:t>
        <a:bodyPr/>
        <a:lstStyle/>
        <a:p>
          <a:endParaRPr lang="en-US"/>
        </a:p>
      </dgm:t>
    </dgm:pt>
    <dgm:pt modelId="{B3C74C34-E205-8E4F-8694-0618DF79FD2F}">
      <dgm:prSet phldrT="[Text]" custT="1"/>
      <dgm:spPr/>
      <dgm:t>
        <a:bodyPr/>
        <a:lstStyle/>
        <a:p>
          <a:r>
            <a:rPr lang="en-US" sz="1800" smtClean="0"/>
            <a:t>Biodiversity conservation (LifeWatch)</a:t>
          </a:r>
          <a:endParaRPr lang="en-US" sz="1800" dirty="0"/>
        </a:p>
      </dgm:t>
    </dgm:pt>
    <dgm:pt modelId="{4C13769F-1329-8B41-8FEB-8576FC011E24}" type="parTrans" cxnId="{63BE9E6C-935D-5D49-81EF-1297531CBC78}">
      <dgm:prSet/>
      <dgm:spPr/>
      <dgm:t>
        <a:bodyPr/>
        <a:lstStyle/>
        <a:p>
          <a:endParaRPr lang="en-US"/>
        </a:p>
      </dgm:t>
    </dgm:pt>
    <dgm:pt modelId="{BD0463F8-AD76-744A-BB03-69DE555FF0AC}" type="sibTrans" cxnId="{63BE9E6C-935D-5D49-81EF-1297531CBC78}">
      <dgm:prSet/>
      <dgm:spPr/>
      <dgm:t>
        <a:bodyPr/>
        <a:lstStyle/>
        <a:p>
          <a:endParaRPr lang="en-US"/>
        </a:p>
      </dgm:t>
    </dgm:pt>
    <dgm:pt modelId="{C9C94581-735C-C444-AE7D-8EE9DF0DAE94}">
      <dgm:prSet phldrT="[Text]" custT="1"/>
      <dgm:spPr/>
      <dgm:t>
        <a:bodyPr/>
        <a:lstStyle/>
        <a:p>
          <a:r>
            <a:rPr lang="en-US" sz="1800" smtClean="0"/>
            <a:t>Ecology (ICOS)</a:t>
          </a:r>
          <a:endParaRPr lang="en-US" sz="1800" dirty="0"/>
        </a:p>
      </dgm:t>
    </dgm:pt>
    <dgm:pt modelId="{2F3DB295-ED1C-1B49-8973-6B854081AB76}" type="parTrans" cxnId="{96C3003B-171B-1344-A65A-6848DCC37952}">
      <dgm:prSet/>
      <dgm:spPr/>
      <dgm:t>
        <a:bodyPr/>
        <a:lstStyle/>
        <a:p>
          <a:endParaRPr lang="en-US"/>
        </a:p>
      </dgm:t>
    </dgm:pt>
    <dgm:pt modelId="{484917A4-3CF2-8E4F-8E99-D4D29ACC08CF}" type="sibTrans" cxnId="{96C3003B-171B-1344-A65A-6848DCC37952}">
      <dgm:prSet/>
      <dgm:spPr/>
      <dgm:t>
        <a:bodyPr/>
        <a:lstStyle/>
        <a:p>
          <a:endParaRPr lang="en-US"/>
        </a:p>
      </dgm:t>
    </dgm:pt>
    <dgm:pt modelId="{DFB53B85-38F1-B148-BA55-B5327FD7B333}" type="pres">
      <dgm:prSet presAssocID="{FB82B549-E1FD-CD42-A393-A568185535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4005F-BD28-7C4C-AA73-FD77153668FA}" type="pres">
      <dgm:prSet presAssocID="{8DF4FB62-30BB-ED40-BEBF-AB8B63D93664}" presName="centerShape" presStyleLbl="node0" presStyleIdx="0" presStyleCnt="1"/>
      <dgm:spPr/>
      <dgm:t>
        <a:bodyPr/>
        <a:lstStyle/>
        <a:p>
          <a:endParaRPr lang="en-US"/>
        </a:p>
      </dgm:t>
    </dgm:pt>
    <dgm:pt modelId="{8AB19CDE-E391-A64B-8DE9-AADD3901041F}" type="pres">
      <dgm:prSet presAssocID="{A002CECF-4242-144C-9099-2E119C4650F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2E8CD4C-6789-CB45-8A93-B89ADDFF0549}" type="pres">
      <dgm:prSet presAssocID="{2421ACD4-27FA-B74C-9AA1-2DC9EF282EE7}" presName="node" presStyleLbl="node1" presStyleIdx="0" presStyleCnt="3" custScaleX="132169" custScaleY="11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40AD-F2A0-AB45-B246-4F1D25C77D66}" type="pres">
      <dgm:prSet presAssocID="{97B81E04-08D3-394F-8543-0EE2C162D75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4B79A39-2E25-DE48-8FF2-EA11B0BA1536}" type="pres">
      <dgm:prSet presAssocID="{6AE9E734-9BAA-8643-9F81-BFA6A780A941}" presName="node" presStyleLbl="node1" presStyleIdx="1" presStyleCnt="3" custScaleX="13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EAE5-EBB8-C342-9AC0-43B89348D4B5}" type="pres">
      <dgm:prSet presAssocID="{B0EB12C3-0CB8-7346-9CD0-0FC0CC5D262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F14AA12-9C24-AC4E-B1B9-579BF85EB606}" type="pres">
      <dgm:prSet presAssocID="{06F077DB-CC5A-9941-9FBE-6848158ADB1E}" presName="node" presStyleLbl="node1" presStyleIdx="2" presStyleCnt="3" custScaleX="139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BB7E-46ED-7A43-9ABD-A4D575EF4582}" srcId="{2421ACD4-27FA-B74C-9AA1-2DC9EF282EE7}" destId="{A80EA56D-E54D-2542-A647-6FFF252EBCB0}" srcOrd="0" destOrd="0" parTransId="{1A289C20-3E2E-E941-8635-DCBDA15BA9C8}" sibTransId="{E485CBB0-116E-B84F-9249-4B67533AC1B3}"/>
    <dgm:cxn modelId="{2F14BE17-E821-B14B-B942-1DF06F3E1470}" type="presOf" srcId="{97B81E04-08D3-394F-8543-0EE2C162D758}" destId="{DB6C40AD-F2A0-AB45-B246-4F1D25C77D66}" srcOrd="0" destOrd="0" presId="urn:microsoft.com/office/officeart/2005/8/layout/radial4"/>
    <dgm:cxn modelId="{8A9CDE63-22E9-3144-BD92-B597AAB2AC77}" type="presOf" srcId="{06F077DB-CC5A-9941-9FBE-6848158ADB1E}" destId="{AF14AA12-9C24-AC4E-B1B9-579BF85EB606}" srcOrd="0" destOrd="0" presId="urn:microsoft.com/office/officeart/2005/8/layout/radial4"/>
    <dgm:cxn modelId="{63BE9E6C-935D-5D49-81EF-1297531CBC78}" srcId="{06F077DB-CC5A-9941-9FBE-6848158ADB1E}" destId="{B3C74C34-E205-8E4F-8694-0618DF79FD2F}" srcOrd="1" destOrd="0" parTransId="{4C13769F-1329-8B41-8FEB-8576FC011E24}" sibTransId="{BD0463F8-AD76-744A-BB03-69DE555FF0AC}"/>
    <dgm:cxn modelId="{8D76158D-EA9F-CA4A-847E-6F6047808ABC}" type="presOf" srcId="{B9DE1090-3E19-3F4A-B8AF-0D53BC63E32C}" destId="{22E8CD4C-6789-CB45-8A93-B89ADDFF0549}" srcOrd="0" destOrd="3" presId="urn:microsoft.com/office/officeart/2005/8/layout/radial4"/>
    <dgm:cxn modelId="{A52E609F-98AD-234C-9A4F-5081378ED67F}" type="presOf" srcId="{F4E29F9F-3500-F14B-967F-D901ADF304F6}" destId="{AF14AA12-9C24-AC4E-B1B9-579BF85EB606}" srcOrd="0" destOrd="1" presId="urn:microsoft.com/office/officeart/2005/8/layout/radial4"/>
    <dgm:cxn modelId="{9B7BE7EA-4040-B742-AD56-80CE357F8F1B}" srcId="{06F077DB-CC5A-9941-9FBE-6848158ADB1E}" destId="{F4E29F9F-3500-F14B-967F-D901ADF304F6}" srcOrd="0" destOrd="0" parTransId="{482551DD-DD46-154B-A902-23FDAF17420B}" sibTransId="{8DAECDEB-49F5-C149-A23B-2338B97B85BD}"/>
    <dgm:cxn modelId="{8A9AD847-6758-164C-9F94-B94C93280003}" srcId="{6AE9E734-9BAA-8643-9F81-BFA6A780A941}" destId="{C7BC5E9D-E9A7-F44F-946D-8EBBD105F542}" srcOrd="3" destOrd="0" parTransId="{72652B1A-5FAC-074D-BE43-B18AF79A02D5}" sibTransId="{7A80C11C-0D66-444D-843F-4C05A4D92658}"/>
    <dgm:cxn modelId="{BF285E7D-85F0-FD46-926C-22D3DD549B59}" srcId="{8DF4FB62-30BB-ED40-BEBF-AB8B63D93664}" destId="{2421ACD4-27FA-B74C-9AA1-2DC9EF282EE7}" srcOrd="0" destOrd="0" parTransId="{A002CECF-4242-144C-9099-2E119C4650FC}" sibTransId="{BF7F2374-D77A-134D-8120-FDC265BC8B82}"/>
    <dgm:cxn modelId="{30CCDD66-305E-FD4C-89EC-6274ABE7AB18}" type="presOf" srcId="{B3C74C34-E205-8E4F-8694-0618DF79FD2F}" destId="{AF14AA12-9C24-AC4E-B1B9-579BF85EB606}" srcOrd="0" destOrd="2" presId="urn:microsoft.com/office/officeart/2005/8/layout/radial4"/>
    <dgm:cxn modelId="{6C2874CF-36AD-1D49-AEAF-592312D1FA04}" srcId="{FB82B549-E1FD-CD42-A393-A56818553553}" destId="{8DF4FB62-30BB-ED40-BEBF-AB8B63D93664}" srcOrd="0" destOrd="0" parTransId="{8ED06850-18A4-D84B-B0B4-4D799134A844}" sibTransId="{3B36A495-EC89-464D-9D99-751FDD0BF6DC}"/>
    <dgm:cxn modelId="{30F9B2A2-E0D5-824C-B0B1-8FD74FD612D8}" type="presOf" srcId="{C7BC5E9D-E9A7-F44F-946D-8EBBD105F542}" destId="{C4B79A39-2E25-DE48-8FF2-EA11B0BA1536}" srcOrd="0" destOrd="4" presId="urn:microsoft.com/office/officeart/2005/8/layout/radial4"/>
    <dgm:cxn modelId="{D8F5BC87-A3B3-3440-8FF9-ED2565E4DBBF}" type="presOf" srcId="{6AE9E734-9BAA-8643-9F81-BFA6A780A941}" destId="{C4B79A39-2E25-DE48-8FF2-EA11B0BA1536}" srcOrd="0" destOrd="0" presId="urn:microsoft.com/office/officeart/2005/8/layout/radial4"/>
    <dgm:cxn modelId="{40FB3D98-4872-D34A-8948-5DCD893D032B}" srcId="{2421ACD4-27FA-B74C-9AA1-2DC9EF282EE7}" destId="{A2139D91-AD18-D148-92C5-7AD8DA0E0FDD}" srcOrd="3" destOrd="0" parTransId="{37D3F839-29C6-BB4E-9ADD-F99C9A2DC2A3}" sibTransId="{FB3670A2-258E-554E-B74C-A9C9FE1E0023}"/>
    <dgm:cxn modelId="{96C3003B-171B-1344-A65A-6848DCC37952}" srcId="{06F077DB-CC5A-9941-9FBE-6848158ADB1E}" destId="{C9C94581-735C-C444-AE7D-8EE9DF0DAE94}" srcOrd="2" destOrd="0" parTransId="{2F3DB295-ED1C-1B49-8973-6B854081AB76}" sibTransId="{484917A4-3CF2-8E4F-8E99-D4D29ACC08CF}"/>
    <dgm:cxn modelId="{2F39F423-B367-9B43-9B90-8886F687E802}" type="presOf" srcId="{A80EA56D-E54D-2542-A647-6FFF252EBCB0}" destId="{22E8CD4C-6789-CB45-8A93-B89ADDFF0549}" srcOrd="0" destOrd="1" presId="urn:microsoft.com/office/officeart/2005/8/layout/radial4"/>
    <dgm:cxn modelId="{D7E22366-850A-9249-B012-3377B5E2FAEB}" srcId="{6AE9E734-9BAA-8643-9F81-BFA6A780A941}" destId="{59F5CC99-C439-B24D-8799-DB5AA086F7D3}" srcOrd="1" destOrd="0" parTransId="{F4283711-1F81-8840-9FD4-0B3E089CDD01}" sibTransId="{A5647EC4-C598-DC41-92BD-E679C2C06E07}"/>
    <dgm:cxn modelId="{805BD63A-A0EB-ED48-95B4-8CBD536DCE62}" type="presOf" srcId="{E42B066E-A536-3446-8FF0-18A06D2BEEC8}" destId="{C4B79A39-2E25-DE48-8FF2-EA11B0BA1536}" srcOrd="0" destOrd="1" presId="urn:microsoft.com/office/officeart/2005/8/layout/radial4"/>
    <dgm:cxn modelId="{FE32AAA3-E907-7E4A-9135-89C0514F670C}" srcId="{8DF4FB62-30BB-ED40-BEBF-AB8B63D93664}" destId="{6AE9E734-9BAA-8643-9F81-BFA6A780A941}" srcOrd="1" destOrd="0" parTransId="{97B81E04-08D3-394F-8543-0EE2C162D758}" sibTransId="{0C395FEC-0E9E-3F4A-AB2B-F7F4AFE51409}"/>
    <dgm:cxn modelId="{E5C24196-D492-A344-8997-AFD532848A2B}" type="presOf" srcId="{FB82B549-E1FD-CD42-A393-A56818553553}" destId="{DFB53B85-38F1-B148-BA55-B5327FD7B333}" srcOrd="0" destOrd="0" presId="urn:microsoft.com/office/officeart/2005/8/layout/radial4"/>
    <dgm:cxn modelId="{9ABF0A7C-7F47-924E-A6F1-FAB734871501}" type="presOf" srcId="{59F5CC99-C439-B24D-8799-DB5AA086F7D3}" destId="{C4B79A39-2E25-DE48-8FF2-EA11B0BA1536}" srcOrd="0" destOrd="2" presId="urn:microsoft.com/office/officeart/2005/8/layout/radial4"/>
    <dgm:cxn modelId="{FDDF9C3E-C32C-DA45-8B4C-481593D689D6}" srcId="{6AE9E734-9BAA-8643-9F81-BFA6A780A941}" destId="{2A18C880-A229-C44C-9088-07C1C9EC8086}" srcOrd="2" destOrd="0" parTransId="{2D31EBD1-7506-1948-9D15-2FA0DA2E8A29}" sibTransId="{ADD85945-819C-FF46-9558-317CFA806B34}"/>
    <dgm:cxn modelId="{9C1812AB-0DBD-474B-8C2E-76CE00AA2770}" srcId="{2421ACD4-27FA-B74C-9AA1-2DC9EF282EE7}" destId="{B9DE1090-3E19-3F4A-B8AF-0D53BC63E32C}" srcOrd="2" destOrd="0" parTransId="{F4BA7DB5-D09E-A649-9105-2D16CA647922}" sibTransId="{84DEE69E-AF6E-8440-85A2-B0BC90A356D9}"/>
    <dgm:cxn modelId="{2FA16D4A-9C95-0C46-9C9A-78A9D96BCC01}" type="presOf" srcId="{2421ACD4-27FA-B74C-9AA1-2DC9EF282EE7}" destId="{22E8CD4C-6789-CB45-8A93-B89ADDFF0549}" srcOrd="0" destOrd="0" presId="urn:microsoft.com/office/officeart/2005/8/layout/radial4"/>
    <dgm:cxn modelId="{3530DF51-B760-054C-A60C-2570D3323D00}" type="presOf" srcId="{2A18C880-A229-C44C-9088-07C1C9EC8086}" destId="{C4B79A39-2E25-DE48-8FF2-EA11B0BA1536}" srcOrd="0" destOrd="3" presId="urn:microsoft.com/office/officeart/2005/8/layout/radial4"/>
    <dgm:cxn modelId="{6EB570F2-77B1-1C46-AA7B-A4BE2B8BC1B3}" srcId="{8DF4FB62-30BB-ED40-BEBF-AB8B63D93664}" destId="{06F077DB-CC5A-9941-9FBE-6848158ADB1E}" srcOrd="2" destOrd="0" parTransId="{B0EB12C3-0CB8-7346-9CD0-0FC0CC5D2626}" sibTransId="{19DEECAC-01BA-2942-9370-3EC6F3C6B4BC}"/>
    <dgm:cxn modelId="{53F52A84-08CF-7D4E-A1BF-58371BA57628}" type="presOf" srcId="{B0EB12C3-0CB8-7346-9CD0-0FC0CC5D2626}" destId="{DAD4EAE5-EBB8-C342-9AC0-43B89348D4B5}" srcOrd="0" destOrd="0" presId="urn:microsoft.com/office/officeart/2005/8/layout/radial4"/>
    <dgm:cxn modelId="{1B79C01A-548E-9244-B7A1-4337D153A329}" srcId="{6AE9E734-9BAA-8643-9F81-BFA6A780A941}" destId="{E42B066E-A536-3446-8FF0-18A06D2BEEC8}" srcOrd="0" destOrd="0" parTransId="{BBA60EAF-BC18-4D43-8A67-30FB403B2CF7}" sibTransId="{11A95D7B-D856-9B4B-B3CA-438A14D228E0}"/>
    <dgm:cxn modelId="{9F89A1F6-B5E1-B341-A508-57AFE435A80E}" type="presOf" srcId="{C9C94581-735C-C444-AE7D-8EE9DF0DAE94}" destId="{AF14AA12-9C24-AC4E-B1B9-579BF85EB606}" srcOrd="0" destOrd="3" presId="urn:microsoft.com/office/officeart/2005/8/layout/radial4"/>
    <dgm:cxn modelId="{E5D4CFE0-48F8-0A4B-94B6-326799D3F2AD}" type="presOf" srcId="{A002CECF-4242-144C-9099-2E119C4650FC}" destId="{8AB19CDE-E391-A64B-8DE9-AADD3901041F}" srcOrd="0" destOrd="0" presId="urn:microsoft.com/office/officeart/2005/8/layout/radial4"/>
    <dgm:cxn modelId="{EA8021C5-CB9B-8E45-969F-00D8FF759C23}" type="presOf" srcId="{A2139D91-AD18-D148-92C5-7AD8DA0E0FDD}" destId="{22E8CD4C-6789-CB45-8A93-B89ADDFF0549}" srcOrd="0" destOrd="4" presId="urn:microsoft.com/office/officeart/2005/8/layout/radial4"/>
    <dgm:cxn modelId="{5A07FFC9-252A-6B4D-AD94-02B67F443DDB}" srcId="{2421ACD4-27FA-B74C-9AA1-2DC9EF282EE7}" destId="{DC56A505-2F46-3844-993B-312B52E9691B}" srcOrd="1" destOrd="0" parTransId="{41C5C261-2669-1041-81C8-6C1DA72FADF4}" sibTransId="{69C6C1B0-CE0E-E24F-BD5E-7D6148E45C99}"/>
    <dgm:cxn modelId="{2BDEA032-7BCC-F941-AA59-EF700C8B5E31}" type="presOf" srcId="{DC56A505-2F46-3844-993B-312B52E9691B}" destId="{22E8CD4C-6789-CB45-8A93-B89ADDFF0549}" srcOrd="0" destOrd="2" presId="urn:microsoft.com/office/officeart/2005/8/layout/radial4"/>
    <dgm:cxn modelId="{08A32D39-4C26-E446-A7A8-0EBFDF3A87B7}" type="presOf" srcId="{8DF4FB62-30BB-ED40-BEBF-AB8B63D93664}" destId="{9A04005F-BD28-7C4C-AA73-FD77153668FA}" srcOrd="0" destOrd="0" presId="urn:microsoft.com/office/officeart/2005/8/layout/radial4"/>
    <dgm:cxn modelId="{0E03C278-ED9B-3A49-91EF-7CDCDB2831AE}" type="presParOf" srcId="{DFB53B85-38F1-B148-BA55-B5327FD7B333}" destId="{9A04005F-BD28-7C4C-AA73-FD77153668FA}" srcOrd="0" destOrd="0" presId="urn:microsoft.com/office/officeart/2005/8/layout/radial4"/>
    <dgm:cxn modelId="{424B868F-2689-7B4D-8AFE-E1D0265E035E}" type="presParOf" srcId="{DFB53B85-38F1-B148-BA55-B5327FD7B333}" destId="{8AB19CDE-E391-A64B-8DE9-AADD3901041F}" srcOrd="1" destOrd="0" presId="urn:microsoft.com/office/officeart/2005/8/layout/radial4"/>
    <dgm:cxn modelId="{E3415C01-CD83-EA4F-8F6E-BFFF6DE1BA6C}" type="presParOf" srcId="{DFB53B85-38F1-B148-BA55-B5327FD7B333}" destId="{22E8CD4C-6789-CB45-8A93-B89ADDFF0549}" srcOrd="2" destOrd="0" presId="urn:microsoft.com/office/officeart/2005/8/layout/radial4"/>
    <dgm:cxn modelId="{823D76A1-B4F6-A04C-AF88-7F335E3CC643}" type="presParOf" srcId="{DFB53B85-38F1-B148-BA55-B5327FD7B333}" destId="{DB6C40AD-F2A0-AB45-B246-4F1D25C77D66}" srcOrd="3" destOrd="0" presId="urn:microsoft.com/office/officeart/2005/8/layout/radial4"/>
    <dgm:cxn modelId="{1487F52D-79B8-1441-84D6-78F5C5F2E86D}" type="presParOf" srcId="{DFB53B85-38F1-B148-BA55-B5327FD7B333}" destId="{C4B79A39-2E25-DE48-8FF2-EA11B0BA1536}" srcOrd="4" destOrd="0" presId="urn:microsoft.com/office/officeart/2005/8/layout/radial4"/>
    <dgm:cxn modelId="{BA70F7AA-A14D-B843-A656-48265FC58FA1}" type="presParOf" srcId="{DFB53B85-38F1-B148-BA55-B5327FD7B333}" destId="{DAD4EAE5-EBB8-C342-9AC0-43B89348D4B5}" srcOrd="5" destOrd="0" presId="urn:microsoft.com/office/officeart/2005/8/layout/radial4"/>
    <dgm:cxn modelId="{1B3F18B2-0E9C-7E48-A294-39D93791FAD6}" type="presParOf" srcId="{DFB53B85-38F1-B148-BA55-B5327FD7B333}" destId="{AF14AA12-9C24-AC4E-B1B9-579BF85EB60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0B724F-2BA7-A747-868A-578AC9617D06}" type="doc">
      <dgm:prSet loTypeId="urn:microsoft.com/office/officeart/2005/8/layout/matrix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169A732-ECDF-BE42-9AC2-B9D7FF3C30D1}">
      <dgm:prSet phldrT="[Text]"/>
      <dgm:spPr/>
      <dgm:t>
        <a:bodyPr/>
        <a:lstStyle/>
        <a:p>
          <a:r>
            <a:rPr lang="en-US" dirty="0" smtClean="0"/>
            <a:t>Hub</a:t>
          </a:r>
          <a:endParaRPr lang="en-US" dirty="0"/>
        </a:p>
      </dgm:t>
    </dgm:pt>
    <dgm:pt modelId="{28861F37-3186-4D48-9CEE-57DF0DD14FBB}" type="parTrans" cxnId="{1D5BA214-C31B-6246-AC43-C5B339B32B64}">
      <dgm:prSet/>
      <dgm:spPr/>
      <dgm:t>
        <a:bodyPr/>
        <a:lstStyle/>
        <a:p>
          <a:endParaRPr lang="en-US"/>
        </a:p>
      </dgm:t>
    </dgm:pt>
    <dgm:pt modelId="{331292DF-A345-B848-986E-6A18F084D4FE}" type="sibTrans" cxnId="{1D5BA214-C31B-6246-AC43-C5B339B32B64}">
      <dgm:prSet/>
      <dgm:spPr/>
      <dgm:t>
        <a:bodyPr/>
        <a:lstStyle/>
        <a:p>
          <a:endParaRPr lang="en-US"/>
        </a:p>
      </dgm:t>
    </dgm:pt>
    <dgm:pt modelId="{3C885F67-D886-AF47-93E1-EF6E85CA7C2B}">
      <dgm:prSet phldrT="[Text]"/>
      <dgm:spPr/>
      <dgm:t>
        <a:bodyPr/>
        <a:lstStyle/>
        <a:p>
          <a:r>
            <a:rPr lang="en-US" i="1" dirty="0" smtClean="0"/>
            <a:t>EOSC Domain</a:t>
          </a:r>
          <a:endParaRPr lang="en-US" i="1" dirty="0"/>
        </a:p>
      </dgm:t>
    </dgm:pt>
    <dgm:pt modelId="{7B8C5260-3852-9543-9CFD-EB9F9450D844}" type="parTrans" cxnId="{13D678DA-1A59-664F-B896-F23E6D650DD1}">
      <dgm:prSet/>
      <dgm:spPr/>
      <dgm:t>
        <a:bodyPr/>
        <a:lstStyle/>
        <a:p>
          <a:endParaRPr lang="en-US"/>
        </a:p>
      </dgm:t>
    </dgm:pt>
    <dgm:pt modelId="{3B488342-D2EF-914D-8DB2-62B9A3ABD4FF}" type="sibTrans" cxnId="{13D678DA-1A59-664F-B896-F23E6D650DD1}">
      <dgm:prSet/>
      <dgm:spPr/>
      <dgm:t>
        <a:bodyPr/>
        <a:lstStyle/>
        <a:p>
          <a:endParaRPr lang="en-US"/>
        </a:p>
      </dgm:t>
    </dgm:pt>
    <dgm:pt modelId="{9B7CDEAC-3D84-E24C-832C-975614CDBDCD}">
      <dgm:prSet phldrT="[Text]"/>
      <dgm:spPr/>
      <dgm:t>
        <a:bodyPr/>
        <a:lstStyle/>
        <a:p>
          <a:r>
            <a:rPr lang="en-US" i="1" dirty="0" smtClean="0"/>
            <a:t>EOSC Domain</a:t>
          </a:r>
          <a:endParaRPr lang="en-US" i="1" dirty="0"/>
        </a:p>
      </dgm:t>
    </dgm:pt>
    <dgm:pt modelId="{3E0FB6B6-2DA9-A64C-AC41-FEB3720B609D}" type="parTrans" cxnId="{3A9AE58E-59B3-7142-8A7B-E72F972D364F}">
      <dgm:prSet/>
      <dgm:spPr/>
      <dgm:t>
        <a:bodyPr/>
        <a:lstStyle/>
        <a:p>
          <a:endParaRPr lang="en-US"/>
        </a:p>
      </dgm:t>
    </dgm:pt>
    <dgm:pt modelId="{A2557EEB-BA06-CB42-9BC5-D4B3557BD50E}" type="sibTrans" cxnId="{3A9AE58E-59B3-7142-8A7B-E72F972D364F}">
      <dgm:prSet/>
      <dgm:spPr/>
      <dgm:t>
        <a:bodyPr/>
        <a:lstStyle/>
        <a:p>
          <a:endParaRPr lang="en-US"/>
        </a:p>
      </dgm:t>
    </dgm:pt>
    <dgm:pt modelId="{6CDEAF78-7E52-6D44-A52D-673E636732A3}">
      <dgm:prSet phldrT="[Text]"/>
      <dgm:spPr/>
      <dgm:t>
        <a:bodyPr/>
        <a:lstStyle/>
        <a:p>
          <a:r>
            <a:rPr lang="en-US" i="1" dirty="0" smtClean="0"/>
            <a:t>EOSC Domain</a:t>
          </a:r>
          <a:endParaRPr lang="en-US" i="1" dirty="0"/>
        </a:p>
      </dgm:t>
    </dgm:pt>
    <dgm:pt modelId="{9E783E5E-DAFB-254B-B28E-58FE03C91C90}" type="parTrans" cxnId="{7D948DE0-C2CD-EB4A-A633-2ECAD6856C8A}">
      <dgm:prSet/>
      <dgm:spPr/>
      <dgm:t>
        <a:bodyPr/>
        <a:lstStyle/>
        <a:p>
          <a:endParaRPr lang="en-US"/>
        </a:p>
      </dgm:t>
    </dgm:pt>
    <dgm:pt modelId="{9F548EAA-2419-3E4D-8270-CF224D3A2D54}" type="sibTrans" cxnId="{7D948DE0-C2CD-EB4A-A633-2ECAD6856C8A}">
      <dgm:prSet/>
      <dgm:spPr/>
      <dgm:t>
        <a:bodyPr/>
        <a:lstStyle/>
        <a:p>
          <a:endParaRPr lang="en-US"/>
        </a:p>
      </dgm:t>
    </dgm:pt>
    <dgm:pt modelId="{8C3B1764-CCD3-7F4D-BF61-2841540E2A8A}">
      <dgm:prSet phldrT="[Text]"/>
      <dgm:spPr/>
      <dgm:t>
        <a:bodyPr/>
        <a:lstStyle/>
        <a:p>
          <a:r>
            <a:rPr lang="en-US" i="1" dirty="0" smtClean="0"/>
            <a:t>EOSC Domain</a:t>
          </a:r>
          <a:endParaRPr lang="en-US" i="1" dirty="0"/>
        </a:p>
      </dgm:t>
    </dgm:pt>
    <dgm:pt modelId="{1BDE5552-E4AA-4A4B-B7AA-CCB231E2AB66}" type="parTrans" cxnId="{DBCF56AE-55CF-554E-8F67-E647AE3BDADF}">
      <dgm:prSet/>
      <dgm:spPr/>
      <dgm:t>
        <a:bodyPr/>
        <a:lstStyle/>
        <a:p>
          <a:endParaRPr lang="en-US"/>
        </a:p>
      </dgm:t>
    </dgm:pt>
    <dgm:pt modelId="{C3914F4F-45B8-214E-9452-1F969B7E74A4}" type="sibTrans" cxnId="{DBCF56AE-55CF-554E-8F67-E647AE3BDADF}">
      <dgm:prSet/>
      <dgm:spPr/>
      <dgm:t>
        <a:bodyPr/>
        <a:lstStyle/>
        <a:p>
          <a:endParaRPr lang="en-US"/>
        </a:p>
      </dgm:t>
    </dgm:pt>
    <dgm:pt modelId="{96FFCC09-F04D-E048-A1DE-E6281C516A91}" type="pres">
      <dgm:prSet presAssocID="{F80B724F-2BA7-A747-868A-578AC9617D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BC817-1CFB-3644-8FF7-49A004220BBE}" type="pres">
      <dgm:prSet presAssocID="{F80B724F-2BA7-A747-868A-578AC9617D06}" presName="matrix" presStyleCnt="0"/>
      <dgm:spPr/>
    </dgm:pt>
    <dgm:pt modelId="{0D487F32-38D1-7B4C-8363-B20853CB85EC}" type="pres">
      <dgm:prSet presAssocID="{F80B724F-2BA7-A747-868A-578AC9617D06}" presName="tile1" presStyleLbl="node1" presStyleIdx="0" presStyleCnt="4"/>
      <dgm:spPr/>
      <dgm:t>
        <a:bodyPr/>
        <a:lstStyle/>
        <a:p>
          <a:endParaRPr lang="en-US"/>
        </a:p>
      </dgm:t>
    </dgm:pt>
    <dgm:pt modelId="{22F768F7-8FC3-264E-B85F-87EF354C5D16}" type="pres">
      <dgm:prSet presAssocID="{F80B724F-2BA7-A747-868A-578AC9617D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642B1-D39D-6946-A94E-58C8D7AB39E5}" type="pres">
      <dgm:prSet presAssocID="{F80B724F-2BA7-A747-868A-578AC9617D06}" presName="tile2" presStyleLbl="node1" presStyleIdx="1" presStyleCnt="4"/>
      <dgm:spPr/>
      <dgm:t>
        <a:bodyPr/>
        <a:lstStyle/>
        <a:p>
          <a:endParaRPr lang="en-US"/>
        </a:p>
      </dgm:t>
    </dgm:pt>
    <dgm:pt modelId="{E78996A1-CCA5-E547-89BC-A7862D4C8FD3}" type="pres">
      <dgm:prSet presAssocID="{F80B724F-2BA7-A747-868A-578AC9617D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B962-1D07-6F41-9025-9889E3CD2B30}" type="pres">
      <dgm:prSet presAssocID="{F80B724F-2BA7-A747-868A-578AC9617D06}" presName="tile3" presStyleLbl="node1" presStyleIdx="2" presStyleCnt="4"/>
      <dgm:spPr/>
      <dgm:t>
        <a:bodyPr/>
        <a:lstStyle/>
        <a:p>
          <a:endParaRPr lang="en-US"/>
        </a:p>
      </dgm:t>
    </dgm:pt>
    <dgm:pt modelId="{EB0D5F4D-0C79-424A-9419-E10CD3C7BD91}" type="pres">
      <dgm:prSet presAssocID="{F80B724F-2BA7-A747-868A-578AC9617D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3A020-37B2-4E4E-A99A-5B14D59A4645}" type="pres">
      <dgm:prSet presAssocID="{F80B724F-2BA7-A747-868A-578AC9617D06}" presName="tile4" presStyleLbl="node1" presStyleIdx="3" presStyleCnt="4"/>
      <dgm:spPr/>
      <dgm:t>
        <a:bodyPr/>
        <a:lstStyle/>
        <a:p>
          <a:endParaRPr lang="en-US"/>
        </a:p>
      </dgm:t>
    </dgm:pt>
    <dgm:pt modelId="{EF0B2F4E-6F33-3941-8FD9-AD18FD27A2B4}" type="pres">
      <dgm:prSet presAssocID="{F80B724F-2BA7-A747-868A-578AC9617D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5C8C7-D407-5A41-A60A-55611C143339}" type="pres">
      <dgm:prSet presAssocID="{F80B724F-2BA7-A747-868A-578AC9617D0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BA214-C31B-6246-AC43-C5B339B32B64}" srcId="{F80B724F-2BA7-A747-868A-578AC9617D06}" destId="{B169A732-ECDF-BE42-9AC2-B9D7FF3C30D1}" srcOrd="0" destOrd="0" parTransId="{28861F37-3186-4D48-9CEE-57DF0DD14FBB}" sibTransId="{331292DF-A345-B848-986E-6A18F084D4FE}"/>
    <dgm:cxn modelId="{15935100-15C1-4B4A-BB9F-A818732F401C}" type="presOf" srcId="{6CDEAF78-7E52-6D44-A52D-673E636732A3}" destId="{DDC2B962-1D07-6F41-9025-9889E3CD2B30}" srcOrd="0" destOrd="0" presId="urn:microsoft.com/office/officeart/2005/8/layout/matrix1"/>
    <dgm:cxn modelId="{EEA93C90-7266-3340-9159-840BF25830BD}" type="presOf" srcId="{3C885F67-D886-AF47-93E1-EF6E85CA7C2B}" destId="{22F768F7-8FC3-264E-B85F-87EF354C5D16}" srcOrd="1" destOrd="0" presId="urn:microsoft.com/office/officeart/2005/8/layout/matrix1"/>
    <dgm:cxn modelId="{9BFF3AA9-D0B4-1C42-B590-CED958C0C633}" type="presOf" srcId="{B169A732-ECDF-BE42-9AC2-B9D7FF3C30D1}" destId="{36C5C8C7-D407-5A41-A60A-55611C143339}" srcOrd="0" destOrd="0" presId="urn:microsoft.com/office/officeart/2005/8/layout/matrix1"/>
    <dgm:cxn modelId="{7D948DE0-C2CD-EB4A-A633-2ECAD6856C8A}" srcId="{B169A732-ECDF-BE42-9AC2-B9D7FF3C30D1}" destId="{6CDEAF78-7E52-6D44-A52D-673E636732A3}" srcOrd="2" destOrd="0" parTransId="{9E783E5E-DAFB-254B-B28E-58FE03C91C90}" sibTransId="{9F548EAA-2419-3E4D-8270-CF224D3A2D54}"/>
    <dgm:cxn modelId="{3A9AE58E-59B3-7142-8A7B-E72F972D364F}" srcId="{B169A732-ECDF-BE42-9AC2-B9D7FF3C30D1}" destId="{9B7CDEAC-3D84-E24C-832C-975614CDBDCD}" srcOrd="1" destOrd="0" parTransId="{3E0FB6B6-2DA9-A64C-AC41-FEB3720B609D}" sibTransId="{A2557EEB-BA06-CB42-9BC5-D4B3557BD50E}"/>
    <dgm:cxn modelId="{752D56A7-D5A3-2A4F-ABB2-8B76CB29DA25}" type="presOf" srcId="{9B7CDEAC-3D84-E24C-832C-975614CDBDCD}" destId="{E78996A1-CCA5-E547-89BC-A7862D4C8FD3}" srcOrd="1" destOrd="0" presId="urn:microsoft.com/office/officeart/2005/8/layout/matrix1"/>
    <dgm:cxn modelId="{86F8180E-B66E-3744-AB19-672A93C73B13}" type="presOf" srcId="{8C3B1764-CCD3-7F4D-BF61-2841540E2A8A}" destId="{0CD3A020-37B2-4E4E-A99A-5B14D59A4645}" srcOrd="0" destOrd="0" presId="urn:microsoft.com/office/officeart/2005/8/layout/matrix1"/>
    <dgm:cxn modelId="{3D2CE233-1FFE-3940-A2AC-BA31FEE1B377}" type="presOf" srcId="{9B7CDEAC-3D84-E24C-832C-975614CDBDCD}" destId="{EFA642B1-D39D-6946-A94E-58C8D7AB39E5}" srcOrd="0" destOrd="0" presId="urn:microsoft.com/office/officeart/2005/8/layout/matrix1"/>
    <dgm:cxn modelId="{76294FB9-08F2-7B42-9270-192BB0FB535B}" type="presOf" srcId="{3C885F67-D886-AF47-93E1-EF6E85CA7C2B}" destId="{0D487F32-38D1-7B4C-8363-B20853CB85EC}" srcOrd="0" destOrd="0" presId="urn:microsoft.com/office/officeart/2005/8/layout/matrix1"/>
    <dgm:cxn modelId="{EDE8E823-D4FD-234F-B073-9B1B45E275BD}" type="presOf" srcId="{6CDEAF78-7E52-6D44-A52D-673E636732A3}" destId="{EB0D5F4D-0C79-424A-9419-E10CD3C7BD91}" srcOrd="1" destOrd="0" presId="urn:microsoft.com/office/officeart/2005/8/layout/matrix1"/>
    <dgm:cxn modelId="{DBCF56AE-55CF-554E-8F67-E647AE3BDADF}" srcId="{B169A732-ECDF-BE42-9AC2-B9D7FF3C30D1}" destId="{8C3B1764-CCD3-7F4D-BF61-2841540E2A8A}" srcOrd="3" destOrd="0" parTransId="{1BDE5552-E4AA-4A4B-B7AA-CCB231E2AB66}" sibTransId="{C3914F4F-45B8-214E-9452-1F969B7E74A4}"/>
    <dgm:cxn modelId="{13D678DA-1A59-664F-B896-F23E6D650DD1}" srcId="{B169A732-ECDF-BE42-9AC2-B9D7FF3C30D1}" destId="{3C885F67-D886-AF47-93E1-EF6E85CA7C2B}" srcOrd="0" destOrd="0" parTransId="{7B8C5260-3852-9543-9CFD-EB9F9450D844}" sibTransId="{3B488342-D2EF-914D-8DB2-62B9A3ABD4FF}"/>
    <dgm:cxn modelId="{3F83719D-5C59-8B45-856F-4D30A50CA5D4}" type="presOf" srcId="{8C3B1764-CCD3-7F4D-BF61-2841540E2A8A}" destId="{EF0B2F4E-6F33-3941-8FD9-AD18FD27A2B4}" srcOrd="1" destOrd="0" presId="urn:microsoft.com/office/officeart/2005/8/layout/matrix1"/>
    <dgm:cxn modelId="{7156CF1B-14F2-DD4D-8217-7C4C001D39EF}" type="presOf" srcId="{F80B724F-2BA7-A747-868A-578AC9617D06}" destId="{96FFCC09-F04D-E048-A1DE-E6281C516A91}" srcOrd="0" destOrd="0" presId="urn:microsoft.com/office/officeart/2005/8/layout/matrix1"/>
    <dgm:cxn modelId="{5CC9D83A-1ADC-ED4F-A249-D20CCC6FA166}" type="presParOf" srcId="{96FFCC09-F04D-E048-A1DE-E6281C516A91}" destId="{76ABC817-1CFB-3644-8FF7-49A004220BBE}" srcOrd="0" destOrd="0" presId="urn:microsoft.com/office/officeart/2005/8/layout/matrix1"/>
    <dgm:cxn modelId="{0EBB3374-C5F3-144D-819F-0103B676352F}" type="presParOf" srcId="{76ABC817-1CFB-3644-8FF7-49A004220BBE}" destId="{0D487F32-38D1-7B4C-8363-B20853CB85EC}" srcOrd="0" destOrd="0" presId="urn:microsoft.com/office/officeart/2005/8/layout/matrix1"/>
    <dgm:cxn modelId="{A1D83751-20B1-E649-B28C-C3183E283338}" type="presParOf" srcId="{76ABC817-1CFB-3644-8FF7-49A004220BBE}" destId="{22F768F7-8FC3-264E-B85F-87EF354C5D16}" srcOrd="1" destOrd="0" presId="urn:microsoft.com/office/officeart/2005/8/layout/matrix1"/>
    <dgm:cxn modelId="{B57211DA-642F-3C42-B3A1-621369F3E358}" type="presParOf" srcId="{76ABC817-1CFB-3644-8FF7-49A004220BBE}" destId="{EFA642B1-D39D-6946-A94E-58C8D7AB39E5}" srcOrd="2" destOrd="0" presId="urn:microsoft.com/office/officeart/2005/8/layout/matrix1"/>
    <dgm:cxn modelId="{D69F22CD-E375-0141-B94D-51333AA2EFBF}" type="presParOf" srcId="{76ABC817-1CFB-3644-8FF7-49A004220BBE}" destId="{E78996A1-CCA5-E547-89BC-A7862D4C8FD3}" srcOrd="3" destOrd="0" presId="urn:microsoft.com/office/officeart/2005/8/layout/matrix1"/>
    <dgm:cxn modelId="{41917C92-8B39-3849-9208-4B9C812F2330}" type="presParOf" srcId="{76ABC817-1CFB-3644-8FF7-49A004220BBE}" destId="{DDC2B962-1D07-6F41-9025-9889E3CD2B30}" srcOrd="4" destOrd="0" presId="urn:microsoft.com/office/officeart/2005/8/layout/matrix1"/>
    <dgm:cxn modelId="{B594FCB3-BC4D-624B-B32F-D449C201DAC2}" type="presParOf" srcId="{76ABC817-1CFB-3644-8FF7-49A004220BBE}" destId="{EB0D5F4D-0C79-424A-9419-E10CD3C7BD91}" srcOrd="5" destOrd="0" presId="urn:microsoft.com/office/officeart/2005/8/layout/matrix1"/>
    <dgm:cxn modelId="{0B5DB124-F49F-FB4A-8210-D6EBFCD4D5D4}" type="presParOf" srcId="{76ABC817-1CFB-3644-8FF7-49A004220BBE}" destId="{0CD3A020-37B2-4E4E-A99A-5B14D59A4645}" srcOrd="6" destOrd="0" presId="urn:microsoft.com/office/officeart/2005/8/layout/matrix1"/>
    <dgm:cxn modelId="{87194F81-6009-AA44-A5A6-937A363783C1}" type="presParOf" srcId="{76ABC817-1CFB-3644-8FF7-49A004220BBE}" destId="{EF0B2F4E-6F33-3941-8FD9-AD18FD27A2B4}" srcOrd="7" destOrd="0" presId="urn:microsoft.com/office/officeart/2005/8/layout/matrix1"/>
    <dgm:cxn modelId="{BF8AE935-C901-1147-9224-83190056AD2B}" type="presParOf" srcId="{96FFCC09-F04D-E048-A1DE-E6281C516A91}" destId="{36C5C8C7-D407-5A41-A60A-55611C1433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019944" y="0"/>
          <a:ext cx="3528392" cy="352839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355141" y="335197"/>
          <a:ext cx="1376072" cy="137607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Policies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Federation tools</a:t>
          </a:r>
          <a:endParaRPr lang="en-US" sz="1600" kern="1200" dirty="0"/>
        </a:p>
      </dsp:txBody>
      <dsp:txXfrm>
        <a:off x="1422315" y="402371"/>
        <a:ext cx="1241724" cy="1241724"/>
      </dsp:txXfrm>
    </dsp:sp>
    <dsp:sp modelId="{80F98F96-87A3-AB49-B07C-E1116E1CF6F3}">
      <dsp:nvSpPr>
        <dsp:cNvPr id="0" name=""/>
        <dsp:cNvSpPr/>
      </dsp:nvSpPr>
      <dsp:spPr>
        <a:xfrm>
          <a:off x="2837065" y="335197"/>
          <a:ext cx="1376072" cy="137607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Catalogue</a:t>
          </a:r>
          <a:endParaRPr lang="en-US" sz="1600" kern="1200" dirty="0"/>
        </a:p>
      </dsp:txBody>
      <dsp:txXfrm>
        <a:off x="2904239" y="402371"/>
        <a:ext cx="1241724" cy="1241724"/>
      </dsp:txXfrm>
    </dsp:sp>
    <dsp:sp modelId="{086BE1A0-CF73-4C4F-BF4D-48EC7D0770C7}">
      <dsp:nvSpPr>
        <dsp:cNvPr id="0" name=""/>
        <dsp:cNvSpPr/>
      </dsp:nvSpPr>
      <dsp:spPr>
        <a:xfrm>
          <a:off x="1355141" y="1817121"/>
          <a:ext cx="1376072" cy="137607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endParaRPr lang="en-US" sz="1600" kern="1200" dirty="0"/>
        </a:p>
      </dsp:txBody>
      <dsp:txXfrm>
        <a:off x="1422315" y="1884295"/>
        <a:ext cx="1241724" cy="1241724"/>
      </dsp:txXfrm>
    </dsp:sp>
    <dsp:sp modelId="{8C5459B7-4409-3941-847D-BDFBD4537097}">
      <dsp:nvSpPr>
        <dsp:cNvPr id="0" name=""/>
        <dsp:cNvSpPr/>
      </dsp:nvSpPr>
      <dsp:spPr>
        <a:xfrm>
          <a:off x="2837065" y="1817121"/>
          <a:ext cx="1376072" cy="137607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2904239" y="1884295"/>
        <a:ext cx="1241724" cy="1241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F5D7-B812-0B4C-90CF-1E02284B0175}">
      <dsp:nvSpPr>
        <dsp:cNvPr id="0" name=""/>
        <dsp:cNvSpPr/>
      </dsp:nvSpPr>
      <dsp:spPr>
        <a:xfrm rot="5400000">
          <a:off x="-210804" y="217402"/>
          <a:ext cx="1405362" cy="98375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01900"/>
              </a:solidFill>
            </a:rPr>
            <a:t>Simplify access</a:t>
          </a:r>
          <a:endParaRPr lang="en-US" sz="1600" kern="1200" dirty="0">
            <a:solidFill>
              <a:srgbClr val="301900"/>
            </a:solidFill>
          </a:endParaRPr>
        </a:p>
      </dsp:txBody>
      <dsp:txXfrm rot="-5400000">
        <a:off x="1" y="498475"/>
        <a:ext cx="983753" cy="421609"/>
      </dsp:txXfrm>
    </dsp:sp>
    <dsp:sp modelId="{B1572CB5-31FD-2341-8604-72DBB29DB08B}">
      <dsp:nvSpPr>
        <dsp:cNvPr id="0" name=""/>
        <dsp:cNvSpPr/>
      </dsp:nvSpPr>
      <dsp:spPr>
        <a:xfrm rot="5400000">
          <a:off x="4391377" y="-3401026"/>
          <a:ext cx="913965" cy="772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301900"/>
              </a:solidFill>
            </a:rPr>
            <a:t>Broad portfolio of products, resources and service through an open and integrated service catalogue</a:t>
          </a:r>
          <a:endParaRPr lang="en-US" sz="2400" kern="1200" dirty="0">
            <a:solidFill>
              <a:srgbClr val="301900"/>
            </a:solidFill>
          </a:endParaRPr>
        </a:p>
      </dsp:txBody>
      <dsp:txXfrm rot="-5400000">
        <a:off x="983753" y="51214"/>
        <a:ext cx="7684598" cy="824733"/>
      </dsp:txXfrm>
    </dsp:sp>
    <dsp:sp modelId="{5F2D12F4-E022-6E4E-868B-A9DDCCE0A3F3}">
      <dsp:nvSpPr>
        <dsp:cNvPr id="0" name=""/>
        <dsp:cNvSpPr/>
      </dsp:nvSpPr>
      <dsp:spPr>
        <a:xfrm rot="5400000">
          <a:off x="-210804" y="1478000"/>
          <a:ext cx="1405362" cy="98375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01900"/>
              </a:solidFill>
            </a:rPr>
            <a:t>Remove fragmentation</a:t>
          </a:r>
          <a:endParaRPr lang="en-US" sz="1600" kern="1200" dirty="0">
            <a:solidFill>
              <a:srgbClr val="301900"/>
            </a:solidFill>
          </a:endParaRPr>
        </a:p>
      </dsp:txBody>
      <dsp:txXfrm rot="-5400000">
        <a:off x="1" y="1759073"/>
        <a:ext cx="983753" cy="421609"/>
      </dsp:txXfrm>
    </dsp:sp>
    <dsp:sp modelId="{AFA0F2D5-0326-C841-B84F-34ADD52E01E8}">
      <dsp:nvSpPr>
        <dsp:cNvPr id="0" name=""/>
        <dsp:cNvSpPr/>
      </dsp:nvSpPr>
      <dsp:spPr>
        <a:xfrm rot="5400000">
          <a:off x="4391618" y="-2140668"/>
          <a:ext cx="913485" cy="772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6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rgbClr val="301900"/>
              </a:solidFill>
            </a:rPr>
            <a:t>Standards for interoperability of compute, storage, data and software platforms</a:t>
          </a:r>
          <a:endParaRPr lang="en-US" sz="2400" kern="1200" dirty="0">
            <a:solidFill>
              <a:srgbClr val="301900"/>
            </a:solidFill>
          </a:endParaRPr>
        </a:p>
      </dsp:txBody>
      <dsp:txXfrm rot="-5400000">
        <a:off x="983754" y="1311789"/>
        <a:ext cx="7684621" cy="824299"/>
      </dsp:txXfrm>
    </dsp:sp>
    <dsp:sp modelId="{AEB8595A-EEAB-E440-BA23-C708C30CCCE0}">
      <dsp:nvSpPr>
        <dsp:cNvPr id="0" name=""/>
        <dsp:cNvSpPr/>
      </dsp:nvSpPr>
      <dsp:spPr>
        <a:xfrm rot="5400000">
          <a:off x="-210804" y="2738598"/>
          <a:ext cx="1405362" cy="98375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01900"/>
              </a:solidFill>
            </a:rPr>
            <a:t>Open access</a:t>
          </a:r>
          <a:endParaRPr lang="en-US" sz="1600" kern="1200" dirty="0">
            <a:solidFill>
              <a:srgbClr val="301900"/>
            </a:solidFill>
          </a:endParaRPr>
        </a:p>
      </dsp:txBody>
      <dsp:txXfrm rot="-5400000">
        <a:off x="1" y="3019671"/>
        <a:ext cx="983753" cy="421609"/>
      </dsp:txXfrm>
    </dsp:sp>
    <dsp:sp modelId="{5F55CE0C-68E1-D344-9D40-2F28E350F171}">
      <dsp:nvSpPr>
        <dsp:cNvPr id="0" name=""/>
        <dsp:cNvSpPr/>
      </dsp:nvSpPr>
      <dsp:spPr>
        <a:xfrm rot="5400000">
          <a:off x="4391618" y="-880070"/>
          <a:ext cx="913485" cy="772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2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301900"/>
              </a:solidFill>
            </a:rPr>
            <a:t>Recovery of virtual access costs for international research collaborations</a:t>
          </a:r>
          <a:endParaRPr lang="en-US" sz="2400" kern="1200" dirty="0">
            <a:solidFill>
              <a:srgbClr val="301900"/>
            </a:solidFill>
          </a:endParaRPr>
        </a:p>
      </dsp:txBody>
      <dsp:txXfrm rot="-5400000">
        <a:off x="983754" y="2572387"/>
        <a:ext cx="7684621" cy="824299"/>
      </dsp:txXfrm>
    </dsp:sp>
    <dsp:sp modelId="{E8C4BF47-C546-0341-A95E-B30CC4B31944}">
      <dsp:nvSpPr>
        <dsp:cNvPr id="0" name=""/>
        <dsp:cNvSpPr/>
      </dsp:nvSpPr>
      <dsp:spPr>
        <a:xfrm rot="5400000">
          <a:off x="-210804" y="3999196"/>
          <a:ext cx="1405362" cy="98375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01900"/>
              </a:solidFill>
            </a:rPr>
            <a:t>Innovation</a:t>
          </a:r>
          <a:endParaRPr lang="en-US" sz="1600" kern="1200" dirty="0">
            <a:solidFill>
              <a:srgbClr val="301900"/>
            </a:solidFill>
          </a:endParaRPr>
        </a:p>
      </dsp:txBody>
      <dsp:txXfrm rot="-5400000">
        <a:off x="1" y="4280269"/>
        <a:ext cx="983753" cy="421609"/>
      </dsp:txXfrm>
    </dsp:sp>
    <dsp:sp modelId="{DBCD9A2D-1346-6B40-A3D7-1E63CC215D17}">
      <dsp:nvSpPr>
        <dsp:cNvPr id="0" name=""/>
        <dsp:cNvSpPr/>
      </dsp:nvSpPr>
      <dsp:spPr>
        <a:xfrm rot="5400000">
          <a:off x="4391618" y="380527"/>
          <a:ext cx="913485" cy="772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6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301900"/>
              </a:solidFill>
            </a:rPr>
            <a:t>Increase innovation capacity through a knowledge hub</a:t>
          </a:r>
          <a:endParaRPr lang="en-US" sz="2400" kern="1200" dirty="0">
            <a:solidFill>
              <a:srgbClr val="3019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solidFill>
              <a:srgbClr val="301900"/>
            </a:solidFill>
          </a:endParaRPr>
        </a:p>
      </dsp:txBody>
      <dsp:txXfrm rot="-5400000">
        <a:off x="983754" y="3832985"/>
        <a:ext cx="7684621" cy="824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F35-8E45-0B47-9AD8-5A51B2CC2906}">
      <dsp:nvSpPr>
        <dsp:cNvPr id="0" name=""/>
        <dsp:cNvSpPr/>
      </dsp:nvSpPr>
      <dsp:spPr>
        <a:xfrm>
          <a:off x="2013" y="0"/>
          <a:ext cx="197607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e-Infra</a:t>
          </a:r>
          <a:endParaRPr lang="en-US" sz="2800" kern="1200" dirty="0"/>
        </a:p>
      </dsp:txBody>
      <dsp:txXfrm>
        <a:off x="2013" y="0"/>
        <a:ext cx="1976071" cy="1533770"/>
      </dsp:txXfrm>
    </dsp:sp>
    <dsp:sp modelId="{961DB76D-6E3F-CD43-A4A6-00D31BB44673}">
      <dsp:nvSpPr>
        <dsp:cNvPr id="0" name=""/>
        <dsp:cNvSpPr/>
      </dsp:nvSpPr>
      <dsp:spPr>
        <a:xfrm>
          <a:off x="199620" y="1535268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EGI Federation</a:t>
          </a:r>
          <a:endParaRPr lang="en-US" sz="1800" kern="1200" dirty="0"/>
        </a:p>
      </dsp:txBody>
      <dsp:txXfrm>
        <a:off x="244769" y="1580417"/>
        <a:ext cx="1490558" cy="1451211"/>
      </dsp:txXfrm>
    </dsp:sp>
    <dsp:sp modelId="{826CCEBA-2B32-AC43-9372-A62E4FF78D50}">
      <dsp:nvSpPr>
        <dsp:cNvPr id="0" name=""/>
        <dsp:cNvSpPr/>
      </dsp:nvSpPr>
      <dsp:spPr>
        <a:xfrm>
          <a:off x="199620" y="3313932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3750"/>
            <a:satOff val="-627"/>
            <a:lumOff val="3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EUDAT CDI</a:t>
          </a:r>
          <a:endParaRPr lang="en-US" sz="1800" kern="1200" dirty="0"/>
        </a:p>
      </dsp:txBody>
      <dsp:txXfrm>
        <a:off x="244769" y="3359081"/>
        <a:ext cx="1490558" cy="1451211"/>
      </dsp:txXfrm>
    </dsp:sp>
    <dsp:sp modelId="{506C335F-0887-F047-AA4B-0F5F46957BE3}">
      <dsp:nvSpPr>
        <dsp:cNvPr id="0" name=""/>
        <dsp:cNvSpPr/>
      </dsp:nvSpPr>
      <dsp:spPr>
        <a:xfrm>
          <a:off x="2126290" y="0"/>
          <a:ext cx="197607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Humanities</a:t>
          </a:r>
          <a:endParaRPr lang="en-US" sz="2800" kern="1200" dirty="0"/>
        </a:p>
      </dsp:txBody>
      <dsp:txXfrm>
        <a:off x="2126290" y="0"/>
        <a:ext cx="1976071" cy="1533770"/>
      </dsp:txXfrm>
    </dsp:sp>
    <dsp:sp modelId="{D281D103-1EF7-5245-9F77-248B67006C63}">
      <dsp:nvSpPr>
        <dsp:cNvPr id="0" name=""/>
        <dsp:cNvSpPr/>
      </dsp:nvSpPr>
      <dsp:spPr>
        <a:xfrm>
          <a:off x="2323897" y="1535268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7499"/>
            <a:satOff val="-1255"/>
            <a:lumOff val="7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and literature (CLARIN)</a:t>
          </a:r>
          <a:endParaRPr lang="en-US" sz="1800" kern="1200" dirty="0"/>
        </a:p>
      </dsp:txBody>
      <dsp:txXfrm>
        <a:off x="2369046" y="1580417"/>
        <a:ext cx="1490558" cy="1451211"/>
      </dsp:txXfrm>
    </dsp:sp>
    <dsp:sp modelId="{B0668726-0927-3049-A3C2-8AA6A66D6AC5}">
      <dsp:nvSpPr>
        <dsp:cNvPr id="0" name=""/>
        <dsp:cNvSpPr/>
      </dsp:nvSpPr>
      <dsp:spPr>
        <a:xfrm>
          <a:off x="2323897" y="3313932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1249"/>
            <a:satOff val="-1882"/>
            <a:lumOff val="1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Arts (DARIAH)</a:t>
          </a:r>
          <a:endParaRPr lang="en-US" sz="1800" kern="1200" dirty="0"/>
        </a:p>
      </dsp:txBody>
      <dsp:txXfrm>
        <a:off x="2369046" y="3359081"/>
        <a:ext cx="1490558" cy="1451211"/>
      </dsp:txXfrm>
    </dsp:sp>
    <dsp:sp modelId="{E01C37F7-50DD-7543-905C-722C52A8FA5A}">
      <dsp:nvSpPr>
        <dsp:cNvPr id="0" name=""/>
        <dsp:cNvSpPr/>
      </dsp:nvSpPr>
      <dsp:spPr>
        <a:xfrm>
          <a:off x="4250566" y="0"/>
          <a:ext cx="197607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Engineering</a:t>
          </a:r>
          <a:endParaRPr lang="en-US" sz="2800" kern="1200" dirty="0"/>
        </a:p>
      </dsp:txBody>
      <dsp:txXfrm>
        <a:off x="4250566" y="0"/>
        <a:ext cx="1976071" cy="1533770"/>
      </dsp:txXfrm>
    </dsp:sp>
    <dsp:sp modelId="{8B6CF272-9E30-FA4F-9FAD-2A809BB17EA1}">
      <dsp:nvSpPr>
        <dsp:cNvPr id="0" name=""/>
        <dsp:cNvSpPr/>
      </dsp:nvSpPr>
      <dsp:spPr>
        <a:xfrm>
          <a:off x="4448173" y="1535268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998"/>
            <a:satOff val="-2510"/>
            <a:lumOff val="14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Environmental engineering  (sea vessels, LNEC)</a:t>
          </a:r>
          <a:endParaRPr lang="en-US" sz="1800" kern="1200" dirty="0"/>
        </a:p>
      </dsp:txBody>
      <dsp:txXfrm>
        <a:off x="4493322" y="1580417"/>
        <a:ext cx="1490558" cy="1451211"/>
      </dsp:txXfrm>
    </dsp:sp>
    <dsp:sp modelId="{701B00A5-B041-E045-A3AB-21337B1D5217}">
      <dsp:nvSpPr>
        <dsp:cNvPr id="0" name=""/>
        <dsp:cNvSpPr/>
      </dsp:nvSpPr>
      <dsp:spPr>
        <a:xfrm>
          <a:off x="4448173" y="3313932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8748"/>
            <a:satOff val="-3137"/>
            <a:lumOff val="18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Civil Engineering (Disaster Mitigation)</a:t>
          </a:r>
          <a:endParaRPr lang="en-US" sz="1800" kern="1200" dirty="0"/>
        </a:p>
      </dsp:txBody>
      <dsp:txXfrm>
        <a:off x="4493322" y="3359081"/>
        <a:ext cx="1490558" cy="1451211"/>
      </dsp:txXfrm>
    </dsp:sp>
    <dsp:sp modelId="{1FF87AB6-8B6F-2C49-8127-16858EA577DE}">
      <dsp:nvSpPr>
        <dsp:cNvPr id="0" name=""/>
        <dsp:cNvSpPr/>
      </dsp:nvSpPr>
      <dsp:spPr>
        <a:xfrm>
          <a:off x="6374843" y="0"/>
          <a:ext cx="197607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Medical and Health Sciences</a:t>
          </a:r>
          <a:endParaRPr lang="en-US" sz="2800" kern="1200" dirty="0"/>
        </a:p>
      </dsp:txBody>
      <dsp:txXfrm>
        <a:off x="6374843" y="0"/>
        <a:ext cx="1976071" cy="1533770"/>
      </dsp:txXfrm>
    </dsp:sp>
    <dsp:sp modelId="{3D7ACF27-C5F9-104D-8753-F778DF47DCF9}">
      <dsp:nvSpPr>
        <dsp:cNvPr id="0" name=""/>
        <dsp:cNvSpPr/>
      </dsp:nvSpPr>
      <dsp:spPr>
        <a:xfrm>
          <a:off x="6572450" y="1535268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62497"/>
            <a:satOff val="-3765"/>
            <a:lumOff val="219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Biological Sciences (ELIXIR)</a:t>
          </a:r>
          <a:endParaRPr lang="en-US" sz="1800" kern="1200" dirty="0"/>
        </a:p>
      </dsp:txBody>
      <dsp:txXfrm>
        <a:off x="6617599" y="1580417"/>
        <a:ext cx="1490558" cy="1451211"/>
      </dsp:txXfrm>
    </dsp:sp>
    <dsp:sp modelId="{43794017-DABC-FE49-80CB-09AF0EDC79CF}">
      <dsp:nvSpPr>
        <dsp:cNvPr id="0" name=""/>
        <dsp:cNvSpPr/>
      </dsp:nvSpPr>
      <dsp:spPr>
        <a:xfrm>
          <a:off x="6572450" y="3313932"/>
          <a:ext cx="1580856" cy="1541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Structural biology (WeNMR)</a:t>
          </a:r>
          <a:endParaRPr lang="en-US" sz="1800" kern="1200" dirty="0"/>
        </a:p>
      </dsp:txBody>
      <dsp:txXfrm>
        <a:off x="6617599" y="3359081"/>
        <a:ext cx="1490558" cy="1451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4005F-BD28-7C4C-AA73-FD77153668FA}">
      <dsp:nvSpPr>
        <dsp:cNvPr id="0" name=""/>
        <dsp:cNvSpPr/>
      </dsp:nvSpPr>
      <dsp:spPr>
        <a:xfrm>
          <a:off x="3061097" y="2887471"/>
          <a:ext cx="2294174" cy="229417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Natural Sciences</a:t>
          </a:r>
          <a:endParaRPr lang="en-US" sz="3600" kern="1200" dirty="0"/>
        </a:p>
      </dsp:txBody>
      <dsp:txXfrm>
        <a:off x="3397071" y="3223445"/>
        <a:ext cx="1622226" cy="1622226"/>
      </dsp:txXfrm>
    </dsp:sp>
    <dsp:sp modelId="{8AB19CDE-E391-A64B-8DE9-AADD3901041F}">
      <dsp:nvSpPr>
        <dsp:cNvPr id="0" name=""/>
        <dsp:cNvSpPr/>
      </dsp:nvSpPr>
      <dsp:spPr>
        <a:xfrm rot="12900000">
          <a:off x="1447801" y="2440714"/>
          <a:ext cx="1902054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CD4C-6789-CB45-8A93-B89ADDFF0549}">
      <dsp:nvSpPr>
        <dsp:cNvPr id="0" name=""/>
        <dsp:cNvSpPr/>
      </dsp:nvSpPr>
      <dsp:spPr>
        <a:xfrm>
          <a:off x="179503" y="1176875"/>
          <a:ext cx="2880578" cy="20905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Physical Sciences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Astronomy (LOFAR)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Fusion (ITER)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Energy Physics (CMS and VIRGO)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Space Science (EISCAT-3D)</a:t>
          </a:r>
          <a:endParaRPr lang="en-US" sz="1800" kern="1200" dirty="0"/>
        </a:p>
      </dsp:txBody>
      <dsp:txXfrm>
        <a:off x="240733" y="1238105"/>
        <a:ext cx="2758118" cy="1968083"/>
      </dsp:txXfrm>
    </dsp:sp>
    <dsp:sp modelId="{DB6C40AD-F2A0-AB45-B246-4F1D25C77D66}">
      <dsp:nvSpPr>
        <dsp:cNvPr id="0" name=""/>
        <dsp:cNvSpPr/>
      </dsp:nvSpPr>
      <dsp:spPr>
        <a:xfrm rot="16200000">
          <a:off x="3257157" y="1498823"/>
          <a:ext cx="1902054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3150"/>
            <a:satOff val="-2127"/>
            <a:lumOff val="11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79A39-2E25-DE48-8FF2-EA11B0BA1536}">
      <dsp:nvSpPr>
        <dsp:cNvPr id="0" name=""/>
        <dsp:cNvSpPr/>
      </dsp:nvSpPr>
      <dsp:spPr>
        <a:xfrm>
          <a:off x="2745599" y="2929"/>
          <a:ext cx="2925170" cy="17435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Earth Science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EO Pillar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GEO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Climate Research (ENES)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Seismology (ORFEUS, EPOS)</a:t>
          </a:r>
          <a:endParaRPr lang="en-US" sz="1800" kern="1200" dirty="0"/>
        </a:p>
      </dsp:txBody>
      <dsp:txXfrm>
        <a:off x="2796666" y="53996"/>
        <a:ext cx="2823036" cy="1641438"/>
      </dsp:txXfrm>
    </dsp:sp>
    <dsp:sp modelId="{DAD4EAE5-EBB8-C342-9AC0-43B89348D4B5}">
      <dsp:nvSpPr>
        <dsp:cNvPr id="0" name=""/>
        <dsp:cNvSpPr/>
      </dsp:nvSpPr>
      <dsp:spPr>
        <a:xfrm rot="19500000">
          <a:off x="5066513" y="2440714"/>
          <a:ext cx="1902054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AA12-9C24-AC4E-B1B9-579BF85EB606}">
      <dsp:nvSpPr>
        <dsp:cNvPr id="0" name=""/>
        <dsp:cNvSpPr/>
      </dsp:nvSpPr>
      <dsp:spPr>
        <a:xfrm>
          <a:off x="5275712" y="1350361"/>
          <a:ext cx="3041728" cy="17435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Biological Sciences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Marine and freshwater biology (IFREMER)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Biodiversity conservation (LifeWatch)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Ecology (ICOS)</a:t>
          </a:r>
          <a:endParaRPr lang="en-US" sz="1800" kern="1200" dirty="0"/>
        </a:p>
      </dsp:txBody>
      <dsp:txXfrm>
        <a:off x="5326779" y="1401428"/>
        <a:ext cx="2939594" cy="1641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87F32-38D1-7B4C-8363-B20853CB85EC}">
      <dsp:nvSpPr>
        <dsp:cNvPr id="0" name=""/>
        <dsp:cNvSpPr/>
      </dsp:nvSpPr>
      <dsp:spPr>
        <a:xfrm rot="16200000">
          <a:off x="495756" y="-495756"/>
          <a:ext cx="1875692" cy="2867206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/>
            <a:t>EOSC Domain</a:t>
          </a:r>
          <a:endParaRPr lang="en-US" sz="3400" i="1" kern="1200" dirty="0"/>
        </a:p>
      </dsp:txBody>
      <dsp:txXfrm rot="5400000">
        <a:off x="0" y="0"/>
        <a:ext cx="2867206" cy="1406769"/>
      </dsp:txXfrm>
    </dsp:sp>
    <dsp:sp modelId="{EFA642B1-D39D-6946-A94E-58C8D7AB39E5}">
      <dsp:nvSpPr>
        <dsp:cNvPr id="0" name=""/>
        <dsp:cNvSpPr/>
      </dsp:nvSpPr>
      <dsp:spPr>
        <a:xfrm>
          <a:off x="2867206" y="0"/>
          <a:ext cx="2867206" cy="1875692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/>
            <a:t>EOSC Domain</a:t>
          </a:r>
          <a:endParaRPr lang="en-US" sz="3400" i="1" kern="1200" dirty="0"/>
        </a:p>
      </dsp:txBody>
      <dsp:txXfrm>
        <a:off x="2867206" y="0"/>
        <a:ext cx="2867206" cy="1406769"/>
      </dsp:txXfrm>
    </dsp:sp>
    <dsp:sp modelId="{DDC2B962-1D07-6F41-9025-9889E3CD2B30}">
      <dsp:nvSpPr>
        <dsp:cNvPr id="0" name=""/>
        <dsp:cNvSpPr/>
      </dsp:nvSpPr>
      <dsp:spPr>
        <a:xfrm rot="10800000">
          <a:off x="0" y="1875692"/>
          <a:ext cx="2867206" cy="1875692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/>
            <a:t>EOSC Domain</a:t>
          </a:r>
          <a:endParaRPr lang="en-US" sz="3400" i="1" kern="1200" dirty="0"/>
        </a:p>
      </dsp:txBody>
      <dsp:txXfrm rot="10800000">
        <a:off x="0" y="2344615"/>
        <a:ext cx="2867206" cy="1406769"/>
      </dsp:txXfrm>
    </dsp:sp>
    <dsp:sp modelId="{0CD3A020-37B2-4E4E-A99A-5B14D59A4645}">
      <dsp:nvSpPr>
        <dsp:cNvPr id="0" name=""/>
        <dsp:cNvSpPr/>
      </dsp:nvSpPr>
      <dsp:spPr>
        <a:xfrm rot="5400000">
          <a:off x="3362962" y="1379935"/>
          <a:ext cx="1875692" cy="2867206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/>
            <a:t>EOSC Domain</a:t>
          </a:r>
          <a:endParaRPr lang="en-US" sz="3400" i="1" kern="1200" dirty="0"/>
        </a:p>
      </dsp:txBody>
      <dsp:txXfrm rot="-5400000">
        <a:off x="2867206" y="2344615"/>
        <a:ext cx="2867206" cy="1406769"/>
      </dsp:txXfrm>
    </dsp:sp>
    <dsp:sp modelId="{36C5C8C7-D407-5A41-A60A-55611C143339}">
      <dsp:nvSpPr>
        <dsp:cNvPr id="0" name=""/>
        <dsp:cNvSpPr/>
      </dsp:nvSpPr>
      <dsp:spPr>
        <a:xfrm>
          <a:off x="2007044" y="1406769"/>
          <a:ext cx="1720323" cy="937846"/>
        </a:xfrm>
        <a:prstGeom prst="roundRect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Hub</a:t>
          </a:r>
          <a:endParaRPr lang="en-US" sz="3400" kern="1200" dirty="0"/>
        </a:p>
      </dsp:txBody>
      <dsp:txXfrm>
        <a:off x="2052826" y="1452551"/>
        <a:ext cx="1628759" cy="84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19/10/17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7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EOSC and Next Steps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24/08/2017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gif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206" y="4221659"/>
            <a:ext cx="5689178" cy="1223565"/>
          </a:xfrm>
        </p:spPr>
        <p:txBody>
          <a:bodyPr/>
          <a:lstStyle/>
          <a:p>
            <a:r>
              <a:rPr lang="en-GB" dirty="0" smtClean="0"/>
              <a:t>EGI-Engage Technical </a:t>
            </a:r>
            <a:r>
              <a:rPr lang="en-GB" dirty="0" smtClean="0"/>
              <a:t>Coordinator</a:t>
            </a:r>
          </a:p>
          <a:p>
            <a:r>
              <a:rPr lang="en-GB" dirty="0" smtClean="0"/>
              <a:t>EGI-Engage Final Review, 23-24 October 2017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EGI contribution to the European Open Science Cloud initiative and next steps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43608" y="3501659"/>
            <a:ext cx="6400800" cy="504056"/>
          </a:xfrm>
        </p:spPr>
        <p:txBody>
          <a:bodyPr/>
          <a:lstStyle/>
          <a:p>
            <a:r>
              <a:rPr lang="en-GB" dirty="0" smtClean="0"/>
              <a:t>Tiziana </a:t>
            </a:r>
            <a:r>
              <a:rPr lang="en-GB" dirty="0" smtClean="0"/>
              <a:t>Ferrari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/>
              <a:t>E</a:t>
            </a:r>
            <a:r>
              <a:rPr lang="en-US" dirty="0" smtClean="0"/>
              <a:t>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Endorsement of the </a:t>
            </a:r>
            <a:r>
              <a:rPr lang="en-GB" sz="3200" dirty="0"/>
              <a:t>principles of the EOSC </a:t>
            </a:r>
            <a:r>
              <a:rPr lang="en-GB" sz="3200" dirty="0" smtClean="0"/>
              <a:t>Declaration</a:t>
            </a:r>
            <a:endParaRPr lang="en-GB" sz="3200" dirty="0"/>
          </a:p>
          <a:p>
            <a:r>
              <a:rPr lang="en-GB" sz="3200" dirty="0" smtClean="0"/>
              <a:t>EOSC should be </a:t>
            </a:r>
            <a:r>
              <a:rPr lang="en-GB" sz="3200" dirty="0"/>
              <a:t>the initiative addressing the needs of open access, sharing within and across research communities, </a:t>
            </a:r>
            <a:r>
              <a:rPr lang="en-GB" sz="3200" dirty="0">
                <a:solidFill>
                  <a:srgbClr val="4F81BD"/>
                </a:solidFill>
              </a:rPr>
              <a:t>ensuring sustained funding to digital research </a:t>
            </a:r>
            <a:r>
              <a:rPr lang="en-GB" sz="3200" dirty="0" smtClean="0">
                <a:solidFill>
                  <a:srgbClr val="4F81BD"/>
                </a:solidFill>
              </a:rPr>
              <a:t>infrastructures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3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EGI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Operate </a:t>
            </a:r>
            <a:r>
              <a:rPr lang="en-US" dirty="0">
                <a:solidFill>
                  <a:srgbClr val="4F81BD"/>
                </a:solidFill>
              </a:rPr>
              <a:t>the EOSC </a:t>
            </a:r>
            <a:r>
              <a:rPr lang="en-US" dirty="0" smtClean="0">
                <a:solidFill>
                  <a:srgbClr val="4F81BD"/>
                </a:solidFill>
              </a:rPr>
              <a:t>Hub</a:t>
            </a:r>
            <a:r>
              <a:rPr lang="en-US" dirty="0"/>
              <a:t> </a:t>
            </a:r>
            <a:r>
              <a:rPr lang="en-US" dirty="0" smtClean="0"/>
              <a:t>as</a:t>
            </a:r>
            <a:r>
              <a:rPr lang="en-US" dirty="0" smtClean="0"/>
              <a:t> service </a:t>
            </a:r>
            <a:r>
              <a:rPr lang="en-US" dirty="0"/>
              <a:t>integrator accountable for ensuring that all EOSC service providers </a:t>
            </a:r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>
                <a:solidFill>
                  <a:srgbClr val="4F81BD"/>
                </a:solidFill>
              </a:rPr>
              <a:t>seamless </a:t>
            </a:r>
            <a:r>
              <a:rPr lang="en-US" dirty="0"/>
              <a:t>service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compliant</a:t>
            </a:r>
            <a:r>
              <a:rPr lang="en-US" dirty="0" smtClean="0"/>
              <a:t> </a:t>
            </a:r>
            <a:r>
              <a:rPr lang="en-US" dirty="0"/>
              <a:t>to contractual obligations made with </a:t>
            </a:r>
            <a:r>
              <a:rPr lang="en-US" dirty="0" smtClean="0"/>
              <a:t>customers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</a:t>
            </a:r>
            <a:r>
              <a:rPr lang="en-US" dirty="0"/>
              <a:t>/manage </a:t>
            </a:r>
            <a:r>
              <a:rPr lang="en-US" dirty="0" smtClean="0"/>
              <a:t>alignment </a:t>
            </a:r>
            <a:r>
              <a:rPr lang="en-US" dirty="0"/>
              <a:t>of services to </a:t>
            </a:r>
            <a:r>
              <a:rPr lang="en-US" dirty="0">
                <a:solidFill>
                  <a:srgbClr val="4F81BD"/>
                </a:solidFill>
              </a:rPr>
              <a:t>defined policies and </a:t>
            </a:r>
            <a:r>
              <a:rPr lang="en-US" dirty="0" smtClean="0">
                <a:solidFill>
                  <a:srgbClr val="4F81BD"/>
                </a:solidFill>
              </a:rPr>
              <a:t>standards</a:t>
            </a:r>
            <a:endParaRPr lang="en-US" dirty="0">
              <a:solidFill>
                <a:srgbClr val="4F81BD"/>
              </a:solidFill>
            </a:endParaRPr>
          </a:p>
          <a:p>
            <a:pPr lvl="1"/>
            <a:r>
              <a:rPr lang="en-US" dirty="0">
                <a:solidFill>
                  <a:srgbClr val="4F81BD"/>
                </a:solidFill>
              </a:rPr>
              <a:t>D</a:t>
            </a:r>
            <a:r>
              <a:rPr lang="en-US" dirty="0" smtClean="0">
                <a:solidFill>
                  <a:srgbClr val="4F81BD"/>
                </a:solidFill>
              </a:rPr>
              <a:t>efine</a:t>
            </a:r>
            <a:r>
              <a:rPr lang="en-US" dirty="0">
                <a:solidFill>
                  <a:srgbClr val="4F81BD"/>
                </a:solidFill>
              </a:rPr>
              <a:t>/maintain/review service level </a:t>
            </a:r>
            <a:r>
              <a:rPr lang="en-US" dirty="0" smtClean="0">
                <a:solidFill>
                  <a:srgbClr val="4F81BD"/>
                </a:solidFill>
              </a:rPr>
              <a:t>agreements</a:t>
            </a:r>
            <a:endParaRPr lang="en-US" dirty="0">
              <a:solidFill>
                <a:srgbClr val="4F81BD"/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onduct </a:t>
            </a:r>
            <a:r>
              <a:rPr lang="en-US" dirty="0">
                <a:solidFill>
                  <a:srgbClr val="4F81BD"/>
                </a:solidFill>
              </a:rPr>
              <a:t>service audits </a:t>
            </a:r>
            <a:r>
              <a:rPr lang="en-US" dirty="0"/>
              <a:t>and </a:t>
            </a:r>
            <a:r>
              <a:rPr lang="en-US" dirty="0">
                <a:solidFill>
                  <a:srgbClr val="4F81BD"/>
                </a:solidFill>
              </a:rPr>
              <a:t>quality assurance </a:t>
            </a:r>
            <a:r>
              <a:rPr lang="en-US" dirty="0" smtClean="0">
                <a:solidFill>
                  <a:srgbClr val="4F81BD"/>
                </a:solidFill>
              </a:rPr>
              <a:t>reviews</a:t>
            </a:r>
            <a:endParaRPr lang="en-US" dirty="0">
              <a:solidFill>
                <a:srgbClr val="4F81BD"/>
              </a:solidFill>
            </a:endParaRP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anage </a:t>
            </a:r>
            <a:r>
              <a:rPr lang="en-US" dirty="0">
                <a:solidFill>
                  <a:srgbClr val="4F81BD"/>
                </a:solidFill>
              </a:rPr>
              <a:t>end-to-end service level management performance </a:t>
            </a:r>
            <a:r>
              <a:rPr lang="en-US" dirty="0"/>
              <a:t>retaining overall </a:t>
            </a:r>
            <a:r>
              <a:rPr lang="en-US" dirty="0" smtClean="0"/>
              <a:t>accountability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the </a:t>
            </a:r>
            <a:r>
              <a:rPr lang="en-US" dirty="0">
                <a:solidFill>
                  <a:srgbClr val="4F81BD"/>
                </a:solidFill>
              </a:rPr>
              <a:t>tools for aggregating demand and </a:t>
            </a:r>
            <a:r>
              <a:rPr lang="en-US" dirty="0" smtClean="0">
                <a:solidFill>
                  <a:srgbClr val="4F81BD"/>
                </a:solidFill>
              </a:rPr>
              <a:t>supply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services and research artifacts </a:t>
            </a:r>
            <a:r>
              <a:rPr lang="en-US" dirty="0">
                <a:solidFill>
                  <a:srgbClr val="4F81BD"/>
                </a:solidFill>
              </a:rPr>
              <a:t>discoverable</a:t>
            </a:r>
            <a:r>
              <a:rPr lang="en-US" dirty="0"/>
              <a:t> and </a:t>
            </a:r>
            <a:r>
              <a:rPr lang="en-US" dirty="0">
                <a:solidFill>
                  <a:srgbClr val="4F81BD"/>
                </a:solidFill>
              </a:rPr>
              <a:t>accessible</a:t>
            </a:r>
            <a:r>
              <a:rPr lang="en-US" dirty="0"/>
              <a:t> at European level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1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1" y="2013079"/>
            <a:ext cx="79928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4800" dirty="0" smtClean="0">
                <a:solidFill>
                  <a:srgbClr val="4F81BD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EOSC-hub</a:t>
            </a:r>
          </a:p>
          <a:p>
            <a:pPr algn="r">
              <a:lnSpc>
                <a:spcPct val="150000"/>
              </a:lnSpc>
            </a:pPr>
            <a:r>
              <a:rPr lang="en-GB" sz="3200" i="1" dirty="0" smtClean="0">
                <a:solidFill>
                  <a:srgbClr val="000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From vision to implementation </a:t>
            </a:r>
            <a:endParaRPr lang="en-GB" sz="2800" i="1" dirty="0" smtClean="0">
              <a:solidFill>
                <a:srgbClr val="000000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r"/>
            <a:endParaRPr lang="en-US" sz="28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50000"/>
              </a:lnSpc>
            </a:pPr>
            <a:endParaRPr lang="en-GB" sz="2400" dirty="0" smtClean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5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1/2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smtClean="0">
                <a:solidFill>
                  <a:srgbClr val="4F81BD"/>
                </a:solidFill>
              </a:rPr>
              <a:t>EOSC-hub</a:t>
            </a:r>
            <a:r>
              <a:rPr lang="en-GB" sz="3600" smtClean="0"/>
              <a:t> mobilises providers from the EGI Federation, EUDAT CDI, INDIGO-DataCloud and </a:t>
            </a:r>
            <a:r>
              <a:rPr lang="en-GB" sz="3600" smtClean="0">
                <a:solidFill>
                  <a:srgbClr val="1F497D"/>
                </a:solidFill>
              </a:rPr>
              <a:t>20</a:t>
            </a:r>
            <a:r>
              <a:rPr lang="en-GB" sz="3600" smtClean="0"/>
              <a:t> major research e-infrastructures offering </a:t>
            </a:r>
            <a:r>
              <a:rPr lang="en-GB" sz="3600" smtClean="0">
                <a:solidFill>
                  <a:srgbClr val="4F81BD"/>
                </a:solidFill>
              </a:rPr>
              <a:t>services, software and data </a:t>
            </a:r>
            <a:r>
              <a:rPr lang="en-GB" sz="3600" smtClean="0"/>
              <a:t>for advanced data-driven research and innovation. </a:t>
            </a:r>
            <a:endParaRPr lang="en-GB" sz="3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1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The project will create </a:t>
            </a:r>
            <a:r>
              <a:rPr lang="en-US" sz="3600" dirty="0"/>
              <a:t>the </a:t>
            </a:r>
            <a:r>
              <a:rPr lang="en-US" sz="3600" dirty="0">
                <a:solidFill>
                  <a:schemeClr val="tx2"/>
                </a:solidFill>
              </a:rPr>
              <a:t>Hub</a:t>
            </a:r>
            <a:r>
              <a:rPr lang="en-US" sz="3600" dirty="0"/>
              <a:t> </a:t>
            </a:r>
            <a:r>
              <a:rPr lang="en-US" sz="3600" dirty="0" smtClean="0"/>
              <a:t>the </a:t>
            </a:r>
            <a:r>
              <a:rPr lang="en-US" sz="3600" dirty="0"/>
              <a:t>integration and management system of the future </a:t>
            </a:r>
            <a:r>
              <a:rPr lang="en-US" sz="3600" dirty="0" smtClean="0"/>
              <a:t>EOSC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646693"/>
              </p:ext>
            </p:extLst>
          </p:nvPr>
        </p:nvGraphicFramePr>
        <p:xfrm>
          <a:off x="1524000" y="3068960"/>
          <a:ext cx="55682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5"/>
          <p:cNvSpPr/>
          <p:nvPr/>
        </p:nvSpPr>
        <p:spPr>
          <a:xfrm>
            <a:off x="6264696" y="3356992"/>
            <a:ext cx="2664296" cy="2736304"/>
          </a:xfrm>
          <a:prstGeom prst="rect">
            <a:avLst/>
          </a:prstGeom>
          <a:solidFill>
            <a:srgbClr val="BDF5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01900"/>
              </a:solidFill>
            </a:endParaRPr>
          </a:p>
        </p:txBody>
      </p:sp>
      <p:sp>
        <p:nvSpPr>
          <p:cNvPr id="8" name="Segnaposto contenuto 1"/>
          <p:cNvSpPr txBox="1">
            <a:spLocks/>
          </p:cNvSpPr>
          <p:nvPr/>
        </p:nvSpPr>
        <p:spPr>
          <a:xfrm>
            <a:off x="6336704" y="3433195"/>
            <a:ext cx="2699792" cy="15240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EOSC-hub in numbers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Duration: </a:t>
            </a:r>
            <a:r>
              <a:rPr lang="en-US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36 months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Start date: </a:t>
            </a:r>
            <a:r>
              <a:rPr lang="en-US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1 Jan 2018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End date: </a:t>
            </a:r>
            <a:r>
              <a:rPr lang="en-US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31 Dec 2020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Tot. funding: </a:t>
            </a:r>
            <a:r>
              <a:rPr lang="en-US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33.4 Million (30 M from EC)</a:t>
            </a:r>
            <a:endParaRPr lang="it-IT" sz="1800" b="1" dirty="0" smtClean="0">
              <a:solidFill>
                <a:srgbClr val="301900"/>
              </a:solidFill>
              <a:latin typeface="Alte DIN 1451 Mittelschrift" panose="020B0603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# partners: </a:t>
            </a:r>
            <a:r>
              <a:rPr lang="en-GB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74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Countries involved</a:t>
            </a:r>
            <a:r>
              <a:rPr lang="it-IT" sz="1800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: </a:t>
            </a:r>
            <a:r>
              <a:rPr lang="it-IT" sz="1800" b="1" dirty="0" smtClean="0">
                <a:solidFill>
                  <a:srgbClr val="301900"/>
                </a:solidFill>
                <a:latin typeface="Alte DIN 1451 Mittelschrift" panose="020B0603020202020204" pitchFamily="34" charset="0"/>
              </a:rPr>
              <a:t>23</a:t>
            </a:r>
            <a:endParaRPr lang="it-IT" sz="1800" b="1" dirty="0">
              <a:solidFill>
                <a:srgbClr val="301900"/>
              </a:solidFill>
              <a:latin typeface="Alte DIN 1451 Mittelschrift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844824"/>
            <a:ext cx="7560840" cy="30243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 Architecture Roadmap </a:t>
            </a:r>
            <a:br>
              <a:rPr lang="en-US" dirty="0" smtClean="0"/>
            </a:br>
            <a:r>
              <a:rPr lang="en-US" dirty="0" smtClean="0"/>
              <a:t>and EOSC-hub contribution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Stage 1 by 2020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Supporting EOSC components (geographical and thematic)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Core data ad services through an EOSC Hub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Advanced services by certified actors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Catalogues of data and Catalogues of services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Rules of participation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EOSC portal as a universal entry point</a:t>
            </a:r>
          </a:p>
          <a:p>
            <a:pPr lvl="1"/>
            <a:r>
              <a:rPr lang="en-US" dirty="0" smtClean="0"/>
              <a:t>FAIR data / FAIR Action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43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Hub acts as a European-level </a:t>
            </a:r>
            <a:r>
              <a:rPr lang="en-US" dirty="0">
                <a:solidFill>
                  <a:schemeClr val="tx2"/>
                </a:solidFill>
              </a:rPr>
              <a:t>contact point for researchers and innovators</a:t>
            </a:r>
            <a:r>
              <a:rPr lang="en-US" dirty="0"/>
              <a:t> to </a:t>
            </a:r>
            <a:r>
              <a:rPr lang="en-US" dirty="0">
                <a:solidFill>
                  <a:srgbClr val="1F497D"/>
                </a:solidFill>
              </a:rPr>
              <a:t>discover, access, use and reuse </a:t>
            </a:r>
            <a:r>
              <a:rPr lang="en-US" dirty="0"/>
              <a:t>a broad spectrum of resources for advanced data-driven research. </a:t>
            </a:r>
          </a:p>
          <a:p>
            <a:pPr lvl="1"/>
            <a:r>
              <a:rPr lang="en-US" dirty="0"/>
              <a:t>Through the </a:t>
            </a:r>
            <a:r>
              <a:rPr lang="en-US" dirty="0">
                <a:solidFill>
                  <a:srgbClr val="1F497D"/>
                </a:solidFill>
              </a:rPr>
              <a:t>virtual access mechanism</a:t>
            </a:r>
            <a:r>
              <a:rPr lang="en-US" dirty="0"/>
              <a:t>, more scientific communities and users have access to services supporting their scientific discovery and collaboration </a:t>
            </a:r>
            <a:r>
              <a:rPr lang="en-US" dirty="0">
                <a:solidFill>
                  <a:srgbClr val="1F497D"/>
                </a:solidFill>
              </a:rPr>
              <a:t>across disciplinary and geographical boundaries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ym typeface="Wingdings"/>
              </a:rPr>
              <a:t>The project will support the integration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additional</a:t>
            </a:r>
            <a:r>
              <a:rPr lang="en-US" dirty="0">
                <a:sym typeface="Wingdings"/>
              </a:rPr>
              <a:t> thematic services from other communities and disciplines.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67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8014132"/>
              </p:ext>
            </p:extLst>
          </p:nvPr>
        </p:nvGraphicFramePr>
        <p:xfrm>
          <a:off x="323528" y="1397000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90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Integration and </a:t>
            </a:r>
            <a:br>
              <a:rPr lang="en-US" dirty="0" smtClean="0"/>
            </a:br>
            <a:r>
              <a:rPr lang="en-US" dirty="0" smtClean="0"/>
              <a:t>Access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04279"/>
            <a:ext cx="8748463" cy="54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6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56319" y="3585130"/>
            <a:ext cx="1511999" cy="2408665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lte DIN 1451 Mittelschrift" panose="020B060302020202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te DIN 1451 Mittelschrift" panose="020B0603020202020204" pitchFamily="34" charset="0"/>
              </a:rPr>
              <a:t>Federation Services</a:t>
            </a:r>
          </a:p>
          <a:p>
            <a:pPr algn="ctr"/>
            <a:endParaRPr lang="en-US" b="1" dirty="0">
              <a:solidFill>
                <a:schemeClr val="tx1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AAI,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Accounting,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Monitoring,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Operations, Security </a:t>
            </a:r>
            <a:r>
              <a:rPr lang="en-US" sz="1400" dirty="0" err="1">
                <a:solidFill>
                  <a:srgbClr val="000000"/>
                </a:solidFill>
                <a:latin typeface="Alte DIN 1451 Mittelschrift" panose="020B0603020202020204" pitchFamily="34" charset="0"/>
              </a:rPr>
              <a:t>Coord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.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1912083" y="4907352"/>
            <a:ext cx="5291656" cy="1079996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Baseline services</a:t>
            </a:r>
            <a:endParaRPr lang="en-US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Compute and Storage</a:t>
            </a:r>
            <a:endParaRPr lang="en-US" sz="1400" dirty="0">
              <a:solidFill>
                <a:srgbClr val="FF0000"/>
              </a:solidFill>
              <a:latin typeface="Alte DIN 1451 Mittelschrift" panose="020B0603020202020204" pitchFamily="34" charset="0"/>
            </a:endParaRPr>
          </a:p>
        </p:txBody>
      </p:sp>
      <p:sp>
        <p:nvSpPr>
          <p:cNvPr id="7" name="Rounded Rectangle 11"/>
          <p:cNvSpPr/>
          <p:nvPr/>
        </p:nvSpPr>
        <p:spPr>
          <a:xfrm>
            <a:off x="7400353" y="3563848"/>
            <a:ext cx="1479852" cy="2408664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 Open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Collaboration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Platforms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Application Repository,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Configuration Management,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Marketplace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107507" y="3439099"/>
            <a:ext cx="8918113" cy="2870221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3216487" y="5939988"/>
            <a:ext cx="28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lte DIN 1451 Mittelschrift" panose="020B0603020202020204" pitchFamily="34" charset="0"/>
              </a:rPr>
              <a:t>Common services</a:t>
            </a:r>
          </a:p>
        </p:txBody>
      </p:sp>
      <p:sp>
        <p:nvSpPr>
          <p:cNvPr id="10" name="Rounded Rectangle 14"/>
          <p:cNvSpPr/>
          <p:nvPr/>
        </p:nvSpPr>
        <p:spPr>
          <a:xfrm>
            <a:off x="1868605" y="1566548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1" name="Rounded Rectangle 15"/>
          <p:cNvSpPr/>
          <p:nvPr/>
        </p:nvSpPr>
        <p:spPr>
          <a:xfrm>
            <a:off x="3245445" y="1566548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2" name="Rounded Rectangle 16"/>
          <p:cNvSpPr/>
          <p:nvPr/>
        </p:nvSpPr>
        <p:spPr>
          <a:xfrm>
            <a:off x="4626009" y="1573732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3" name="Rounded Rectangle 17"/>
          <p:cNvSpPr/>
          <p:nvPr/>
        </p:nvSpPr>
        <p:spPr>
          <a:xfrm>
            <a:off x="6008495" y="1573732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4" name="Rounded Rectangle 18"/>
          <p:cNvSpPr/>
          <p:nvPr/>
        </p:nvSpPr>
        <p:spPr>
          <a:xfrm>
            <a:off x="476238" y="1552494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2759477" y="1189953"/>
            <a:ext cx="35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lte DIN 1451 Mittelschrift" panose="020B0603020202020204" pitchFamily="34" charset="0"/>
              </a:rPr>
              <a:t>Community Support services</a:t>
            </a:r>
          </a:p>
        </p:txBody>
      </p:sp>
      <p:sp>
        <p:nvSpPr>
          <p:cNvPr id="16" name="Rounded Rectangle 13"/>
          <p:cNvSpPr/>
          <p:nvPr/>
        </p:nvSpPr>
        <p:spPr>
          <a:xfrm>
            <a:off x="107506" y="1189953"/>
            <a:ext cx="8918113" cy="1449491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4"/>
          <p:cNvSpPr/>
          <p:nvPr/>
        </p:nvSpPr>
        <p:spPr>
          <a:xfrm>
            <a:off x="7398766" y="1559285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8" name="Up-Down Arrow 4"/>
          <p:cNvSpPr/>
          <p:nvPr/>
        </p:nvSpPr>
        <p:spPr>
          <a:xfrm>
            <a:off x="749750" y="2572606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71B4"/>
              </a:solidFill>
            </a:endParaRPr>
          </a:p>
        </p:txBody>
      </p:sp>
      <p:sp>
        <p:nvSpPr>
          <p:cNvPr id="19" name="Up-Down Arrow 6"/>
          <p:cNvSpPr/>
          <p:nvPr/>
        </p:nvSpPr>
        <p:spPr>
          <a:xfrm>
            <a:off x="3423413" y="2568420"/>
            <a:ext cx="1001625" cy="2680763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2"/>
          <p:cNvSpPr/>
          <p:nvPr/>
        </p:nvSpPr>
        <p:spPr>
          <a:xfrm>
            <a:off x="1912086" y="3584558"/>
            <a:ext cx="5286509" cy="1078075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Added Value Services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Orchestration of Compute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, Data, Software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Curation and 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Preservation </a:t>
            </a:r>
          </a:p>
        </p:txBody>
      </p:sp>
      <p:sp>
        <p:nvSpPr>
          <p:cNvPr id="21" name="Up-Down Arrow 25"/>
          <p:cNvSpPr/>
          <p:nvPr/>
        </p:nvSpPr>
        <p:spPr>
          <a:xfrm>
            <a:off x="3611218" y="2639446"/>
            <a:ext cx="601579" cy="1028255"/>
          </a:xfrm>
          <a:prstGeom prst="upDownArrow">
            <a:avLst/>
          </a:prstGeom>
          <a:solidFill>
            <a:srgbClr val="0E71B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6"/>
          <p:cNvSpPr/>
          <p:nvPr/>
        </p:nvSpPr>
        <p:spPr>
          <a:xfrm>
            <a:off x="7693308" y="2535595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7"/>
          <p:cNvSpPr/>
          <p:nvPr/>
        </p:nvSpPr>
        <p:spPr>
          <a:xfrm>
            <a:off x="6254866" y="4220928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8"/>
          <p:cNvSpPr/>
          <p:nvPr/>
        </p:nvSpPr>
        <p:spPr>
          <a:xfrm rot="5400000">
            <a:off x="4418780" y="2791149"/>
            <a:ext cx="289745" cy="6007939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EOSC vision, EGI</a:t>
            </a:r>
            <a:r>
              <a:rPr lang="en-GB" sz="3200" dirty="0" smtClean="0"/>
              <a:t>-Engage contribution </a:t>
            </a:r>
            <a:r>
              <a:rPr lang="en-GB" sz="3200" dirty="0" smtClean="0"/>
              <a:t>and next steps</a:t>
            </a:r>
            <a:endParaRPr lang="en-GB" sz="3200" dirty="0" smtClean="0"/>
          </a:p>
          <a:p>
            <a:r>
              <a:rPr lang="en-GB" sz="3200" dirty="0" smtClean="0"/>
              <a:t>EOSC-hub project</a:t>
            </a:r>
          </a:p>
          <a:p>
            <a:endParaRPr lang="en-GB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Hub services: Federated Identity, Authentication and Authorization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4" y="1196751"/>
            <a:ext cx="7261820" cy="51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1767059"/>
              </p:ext>
            </p:extLst>
          </p:nvPr>
        </p:nvGraphicFramePr>
        <p:xfrm>
          <a:off x="467544" y="1124744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48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0655350"/>
              </p:ext>
            </p:extLst>
          </p:nvPr>
        </p:nvGraphicFramePr>
        <p:xfrm>
          <a:off x="467544" y="1196752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8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Domains and the Hub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pic>
        <p:nvPicPr>
          <p:cNvPr id="12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5445224"/>
            <a:ext cx="1979712" cy="834779"/>
          </a:xfrm>
          <a:prstGeom prst="rect">
            <a:avLst/>
          </a:prstGeom>
        </p:spPr>
      </p:pic>
      <p:sp>
        <p:nvSpPr>
          <p:cNvPr id="5" name="Date Placeholder 1"/>
          <p:cNvSpPr txBox="1">
            <a:spLocks/>
          </p:cNvSpPr>
          <p:nvPr/>
        </p:nvSpPr>
        <p:spPr>
          <a:xfrm>
            <a:off x="972462" y="5972282"/>
            <a:ext cx="2007044" cy="33703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19/10/17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012622"/>
              </p:ext>
            </p:extLst>
          </p:nvPr>
        </p:nvGraphicFramePr>
        <p:xfrm>
          <a:off x="1975985" y="1760307"/>
          <a:ext cx="5734412" cy="375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73" y="4788546"/>
            <a:ext cx="1226099" cy="1055490"/>
          </a:xfrm>
          <a:prstGeom prst="rect">
            <a:avLst/>
          </a:prstGeom>
        </p:spPr>
      </p:pic>
      <p:pic>
        <p:nvPicPr>
          <p:cNvPr id="9" name="Picture 8" descr="Screen Shot 2017-10-17 at 02.53.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45" y="1124743"/>
            <a:ext cx="2823946" cy="591283"/>
          </a:xfrm>
          <a:prstGeom prst="rect">
            <a:avLst/>
          </a:prstGeom>
        </p:spPr>
      </p:pic>
      <p:pic>
        <p:nvPicPr>
          <p:cNvPr id="10" name="Immagin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4" y="4473758"/>
            <a:ext cx="1374026" cy="506183"/>
          </a:xfrm>
          <a:prstGeom prst="rect">
            <a:avLst/>
          </a:prstGeom>
        </p:spPr>
      </p:pic>
      <p:pic>
        <p:nvPicPr>
          <p:cNvPr id="11" name="Immagin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67079"/>
            <a:ext cx="1390956" cy="677550"/>
          </a:xfrm>
          <a:prstGeom prst="rect">
            <a:avLst/>
          </a:prstGeom>
        </p:spPr>
      </p:pic>
      <p:pic>
        <p:nvPicPr>
          <p:cNvPr id="13" name="Immagin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34" y="3520140"/>
            <a:ext cx="1425376" cy="396298"/>
          </a:xfrm>
          <a:prstGeom prst="rect">
            <a:avLst/>
          </a:prstGeom>
        </p:spPr>
      </p:pic>
      <p:pic>
        <p:nvPicPr>
          <p:cNvPr id="14" name="Immagin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7266" y="5711099"/>
            <a:ext cx="2096734" cy="53868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9" y="3845598"/>
            <a:ext cx="1799139" cy="53612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21" y="1855901"/>
            <a:ext cx="880578" cy="864096"/>
          </a:xfrm>
          <a:prstGeom prst="rect">
            <a:avLst/>
          </a:prstGeom>
        </p:spPr>
      </p:pic>
      <p:pic>
        <p:nvPicPr>
          <p:cNvPr id="17" name="Immagin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9" y="2377035"/>
            <a:ext cx="1093008" cy="463038"/>
          </a:xfrm>
          <a:prstGeom prst="rect">
            <a:avLst/>
          </a:prstGeom>
        </p:spPr>
      </p:pic>
      <p:pic>
        <p:nvPicPr>
          <p:cNvPr id="18" name="Immagin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6" y="4036514"/>
            <a:ext cx="877079" cy="860662"/>
          </a:xfrm>
          <a:prstGeom prst="rect">
            <a:avLst/>
          </a:prstGeom>
        </p:spPr>
      </p:pic>
      <p:pic>
        <p:nvPicPr>
          <p:cNvPr id="19" name="Picture 18" descr="Screen Shot 2017-10-17 at 02.59.00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3" y="5586986"/>
            <a:ext cx="1828894" cy="722333"/>
          </a:xfrm>
          <a:prstGeom prst="rect">
            <a:avLst/>
          </a:prstGeom>
        </p:spPr>
      </p:pic>
      <p:pic>
        <p:nvPicPr>
          <p:cNvPr id="20" name="Picture 19" descr="Screen Shot 2017-10-17 at 02.58.20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6" y="2973012"/>
            <a:ext cx="888204" cy="890839"/>
          </a:xfrm>
          <a:prstGeom prst="rect">
            <a:avLst/>
          </a:prstGeom>
        </p:spPr>
      </p:pic>
      <p:pic>
        <p:nvPicPr>
          <p:cNvPr id="21" name="Picture 20" descr="Screen Shot 2017-10-17 at 02.57.53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23" y="5644630"/>
            <a:ext cx="1756164" cy="609600"/>
          </a:xfrm>
          <a:prstGeom prst="rect">
            <a:avLst/>
          </a:prstGeom>
        </p:spPr>
      </p:pic>
      <p:pic>
        <p:nvPicPr>
          <p:cNvPr id="22" name="Picture 21" descr="Screen Shot 2017-10-17 at 02.57.06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94" y="1257681"/>
            <a:ext cx="3006390" cy="395812"/>
          </a:xfrm>
          <a:prstGeom prst="rect">
            <a:avLst/>
          </a:prstGeom>
        </p:spPr>
      </p:pic>
      <p:pic>
        <p:nvPicPr>
          <p:cNvPr id="23" name="Picture 22" descr="Screen Shot 2017-10-17 at 03.10.53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73" y="2661725"/>
            <a:ext cx="1242456" cy="656492"/>
          </a:xfrm>
          <a:prstGeom prst="rect">
            <a:avLst/>
          </a:prstGeom>
        </p:spPr>
      </p:pic>
      <p:pic>
        <p:nvPicPr>
          <p:cNvPr id="24" name="Picture 23" descr="Screen Shot 2017-05-09 at 05.59.4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47" y="1184544"/>
            <a:ext cx="1252653" cy="804295"/>
          </a:xfrm>
          <a:prstGeom prst="rect">
            <a:avLst/>
          </a:prstGeom>
        </p:spPr>
      </p:pic>
      <p:pic>
        <p:nvPicPr>
          <p:cNvPr id="25" name="Picture 24" descr="Screen Shot 2017-10-17 at 03.24.46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3" y="1364899"/>
            <a:ext cx="1299058" cy="7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Communities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pic>
        <p:nvPicPr>
          <p:cNvPr id="25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07" y="3357681"/>
            <a:ext cx="4996815" cy="2952328"/>
          </a:xfrm>
          <a:prstGeom prst="rect">
            <a:avLst/>
          </a:prstGeom>
        </p:spPr>
      </p:pic>
      <p:sp>
        <p:nvSpPr>
          <p:cNvPr id="26" name="Rettangolo 8"/>
          <p:cNvSpPr/>
          <p:nvPr/>
        </p:nvSpPr>
        <p:spPr>
          <a:xfrm>
            <a:off x="5940152" y="3704078"/>
            <a:ext cx="3085200" cy="2259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9"/>
          <p:cNvSpPr/>
          <p:nvPr/>
        </p:nvSpPr>
        <p:spPr>
          <a:xfrm>
            <a:off x="4531205" y="931585"/>
            <a:ext cx="3085200" cy="2259533"/>
          </a:xfrm>
          <a:prstGeom prst="rect">
            <a:avLst/>
          </a:prstGeom>
          <a:solidFill>
            <a:srgbClr val="C9FA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10"/>
          <p:cNvSpPr/>
          <p:nvPr/>
        </p:nvSpPr>
        <p:spPr>
          <a:xfrm>
            <a:off x="1115616" y="931585"/>
            <a:ext cx="3086000" cy="2259533"/>
          </a:xfrm>
          <a:prstGeom prst="rect">
            <a:avLst/>
          </a:prstGeom>
          <a:solidFill>
            <a:srgbClr val="FCF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contenuto 5"/>
          <p:cNvSpPr txBox="1">
            <a:spLocks/>
          </p:cNvSpPr>
          <p:nvPr/>
        </p:nvSpPr>
        <p:spPr>
          <a:xfrm>
            <a:off x="4464369" y="931585"/>
            <a:ext cx="3152036" cy="2210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000" b="1" dirty="0" smtClean="0"/>
              <a:t>(B) Early Adopters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600" dirty="0" smtClean="0"/>
              <a:t>Research </a:t>
            </a:r>
            <a:r>
              <a:rPr lang="en-US" sz="1600" dirty="0"/>
              <a:t>Community as </a:t>
            </a:r>
            <a:r>
              <a:rPr lang="en-US" sz="1600" b="1" dirty="0"/>
              <a:t>consumer </a:t>
            </a:r>
            <a:r>
              <a:rPr lang="en-US" sz="1600" b="1" dirty="0" smtClean="0"/>
              <a:t>of </a:t>
            </a:r>
            <a:r>
              <a:rPr lang="en-US" sz="1600" b="1" dirty="0"/>
              <a:t>common </a:t>
            </a:r>
            <a:r>
              <a:rPr lang="en-US" sz="1600" b="1" dirty="0" smtClean="0"/>
              <a:t>                  e-Infrastructure services</a:t>
            </a:r>
            <a:endParaRPr lang="en-US" sz="1600" b="1" dirty="0"/>
          </a:p>
          <a:p>
            <a:pPr marL="0" indent="0" algn="ctr">
              <a:buNone/>
            </a:pPr>
            <a:r>
              <a:rPr lang="en-US" sz="1600" dirty="0"/>
              <a:t>Role: USER</a:t>
            </a:r>
          </a:p>
          <a:p>
            <a:pPr marL="0" indent="0" algn="ctr">
              <a:buNone/>
            </a:pPr>
            <a:r>
              <a:rPr lang="en-US" sz="1600" i="1" dirty="0"/>
              <a:t>Activities: technical support, </a:t>
            </a:r>
          </a:p>
          <a:p>
            <a:pPr marL="0" indent="0" algn="ctr">
              <a:buNone/>
            </a:pPr>
            <a:r>
              <a:rPr lang="en-US" sz="1600" i="1" dirty="0"/>
              <a:t>co-design, pilot use</a:t>
            </a:r>
            <a:endParaRPr lang="en-GB" sz="1600" b="1" i="1" dirty="0"/>
          </a:p>
        </p:txBody>
      </p:sp>
      <p:sp>
        <p:nvSpPr>
          <p:cNvPr id="30" name="Segnaposto contenuto 5"/>
          <p:cNvSpPr txBox="1">
            <a:spLocks/>
          </p:cNvSpPr>
          <p:nvPr/>
        </p:nvSpPr>
        <p:spPr>
          <a:xfrm>
            <a:off x="5691396" y="3673805"/>
            <a:ext cx="3489116" cy="2210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000" b="1" dirty="0" smtClean="0"/>
              <a:t>(C) Customers</a:t>
            </a:r>
          </a:p>
          <a:p>
            <a:pPr marL="0" indent="0" algn="ctr">
              <a:buFont typeface="Arial"/>
              <a:buNone/>
            </a:pPr>
            <a:endParaRPr lang="en-GB" sz="1100" b="1" dirty="0"/>
          </a:p>
          <a:p>
            <a:pPr marL="0" indent="0" algn="ctr">
              <a:buNone/>
            </a:pPr>
            <a:r>
              <a:rPr lang="en-US" sz="1600" dirty="0"/>
              <a:t>Research Community as </a:t>
            </a:r>
          </a:p>
          <a:p>
            <a:pPr marL="0" indent="0" algn="ctr">
              <a:buNone/>
            </a:pPr>
            <a:r>
              <a:rPr lang="en-US" sz="1600" b="1" dirty="0" smtClean="0"/>
              <a:t>existing/prospective </a:t>
            </a:r>
            <a:r>
              <a:rPr lang="en-US" sz="1600" b="1" dirty="0"/>
              <a:t>consumers </a:t>
            </a:r>
          </a:p>
          <a:p>
            <a:pPr marL="0" indent="0" algn="ctr">
              <a:buNone/>
            </a:pPr>
            <a:r>
              <a:rPr lang="en-US" sz="1600" b="1" dirty="0"/>
              <a:t>of the </a:t>
            </a:r>
            <a:r>
              <a:rPr lang="en-US" sz="1600" b="1" dirty="0" smtClean="0"/>
              <a:t>service in </a:t>
            </a:r>
            <a:r>
              <a:rPr lang="en-US" sz="1600" b="1" dirty="0"/>
              <a:t>the catalogue</a:t>
            </a:r>
          </a:p>
          <a:p>
            <a:pPr marL="0" indent="0" algn="ctr">
              <a:buNone/>
            </a:pPr>
            <a:r>
              <a:rPr lang="en-US" sz="1600" dirty="0"/>
              <a:t>Role: CUSTOMER</a:t>
            </a:r>
          </a:p>
          <a:p>
            <a:pPr marL="0" indent="0" algn="ctr">
              <a:buNone/>
            </a:pPr>
            <a:r>
              <a:rPr lang="en-US" sz="1600" i="1" dirty="0"/>
              <a:t>Activities: credit allocation,</a:t>
            </a:r>
          </a:p>
          <a:p>
            <a:pPr marL="0" indent="0" algn="ctr">
              <a:buNone/>
            </a:pPr>
            <a:r>
              <a:rPr lang="en-US" sz="1600" i="1" dirty="0"/>
              <a:t>technical support, exploit</a:t>
            </a:r>
          </a:p>
          <a:p>
            <a:pPr marL="0" indent="0" algn="ctr">
              <a:buFont typeface="Arial"/>
              <a:buNone/>
            </a:pPr>
            <a:endParaRPr lang="en-GB" sz="2000" b="1" dirty="0"/>
          </a:p>
        </p:txBody>
      </p:sp>
      <p:sp>
        <p:nvSpPr>
          <p:cNvPr id="31" name="Freccia in giù 16"/>
          <p:cNvSpPr/>
          <p:nvPr/>
        </p:nvSpPr>
        <p:spPr>
          <a:xfrm>
            <a:off x="1220511" y="3022237"/>
            <a:ext cx="493712" cy="651568"/>
          </a:xfrm>
          <a:prstGeom prst="downArrow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17"/>
          <p:cNvSpPr/>
          <p:nvPr/>
        </p:nvSpPr>
        <p:spPr>
          <a:xfrm>
            <a:off x="4339177" y="2970020"/>
            <a:ext cx="493712" cy="1683114"/>
          </a:xfrm>
          <a:prstGeom prst="downArrow">
            <a:avLst/>
          </a:prstGeom>
          <a:solidFill>
            <a:srgbClr val="C9FA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contenuto 5"/>
          <p:cNvSpPr>
            <a:spLocks noGrp="1"/>
          </p:cNvSpPr>
          <p:nvPr>
            <p:ph idx="4294967295"/>
          </p:nvPr>
        </p:nvSpPr>
        <p:spPr>
          <a:xfrm>
            <a:off x="1060158" y="908720"/>
            <a:ext cx="3141458" cy="2282399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buAutoNum type="alphaUcParenBoth"/>
            </a:pPr>
            <a:r>
              <a:rPr lang="en-GB" sz="2000" b="1" dirty="0" smtClean="0"/>
              <a:t>Thematic Service Providers</a:t>
            </a:r>
            <a:endParaRPr lang="en-GB" sz="1800" b="1" dirty="0" smtClean="0"/>
          </a:p>
          <a:p>
            <a:pPr marL="0" indent="0" algn="ctr">
              <a:buNone/>
            </a:pPr>
            <a:r>
              <a:rPr lang="en-US" sz="1600" b="1" dirty="0"/>
              <a:t>P</a:t>
            </a:r>
            <a:r>
              <a:rPr lang="en-US" sz="1600" b="1" dirty="0" smtClean="0"/>
              <a:t>roviders of </a:t>
            </a:r>
            <a:r>
              <a:rPr lang="en-US" sz="1600" b="1" dirty="0"/>
              <a:t>community-specific services </a:t>
            </a:r>
            <a:r>
              <a:rPr lang="en-US" sz="1600" b="1" dirty="0" smtClean="0"/>
              <a:t>for </a:t>
            </a:r>
            <a:r>
              <a:rPr lang="en-US" sz="1600" b="1" dirty="0"/>
              <a:t>the project service catalogue.</a:t>
            </a:r>
          </a:p>
          <a:p>
            <a:pPr marL="0" indent="0" algn="ctr">
              <a:buNone/>
            </a:pPr>
            <a:r>
              <a:rPr lang="en-US" sz="1600" dirty="0"/>
              <a:t>Role: SERVICE PROVIDER</a:t>
            </a:r>
          </a:p>
          <a:p>
            <a:pPr marL="0" indent="0" algn="ctr">
              <a:buNone/>
            </a:pPr>
            <a:r>
              <a:rPr lang="en-US" sz="1600" i="1" dirty="0"/>
              <a:t>Activities: Integrate in catalogue, </a:t>
            </a:r>
            <a:r>
              <a:rPr lang="en-US" sz="1600" i="1" dirty="0" smtClean="0"/>
              <a:t>Train</a:t>
            </a:r>
            <a:r>
              <a:rPr lang="en-US" sz="1600" i="1" dirty="0"/>
              <a:t>, Exploit</a:t>
            </a:r>
            <a:endParaRPr lang="en-GB" sz="1600" i="1" dirty="0" smtClean="0"/>
          </a:p>
        </p:txBody>
      </p:sp>
      <p:sp>
        <p:nvSpPr>
          <p:cNvPr id="34" name="Freccia in giù 18"/>
          <p:cNvSpPr/>
          <p:nvPr/>
        </p:nvSpPr>
        <p:spPr>
          <a:xfrm rot="5400000">
            <a:off x="5701039" y="5369659"/>
            <a:ext cx="493712" cy="512999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59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Lifecycle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588880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19/10/17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588880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268760"/>
            <a:ext cx="9144000" cy="49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Governance and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 an EOSC </a:t>
            </a:r>
            <a:r>
              <a:rPr lang="en-US" dirty="0">
                <a:solidFill>
                  <a:schemeClr val="accent1"/>
                </a:solidFill>
              </a:rPr>
              <a:t>service integrator and </a:t>
            </a:r>
            <a:r>
              <a:rPr lang="en-US" dirty="0" smtClean="0">
                <a:solidFill>
                  <a:schemeClr val="accent1"/>
                </a:solidFill>
              </a:rPr>
              <a:t>federator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Develop the </a:t>
            </a:r>
            <a:r>
              <a:rPr lang="en-US" dirty="0">
                <a:solidFill>
                  <a:srgbClr val="4F81BD"/>
                </a:solidFill>
              </a:rPr>
              <a:t>know-how </a:t>
            </a:r>
            <a:r>
              <a:rPr lang="en-US" dirty="0"/>
              <a:t>and the prototype </a:t>
            </a:r>
            <a:r>
              <a:rPr lang="en-US" dirty="0">
                <a:solidFill>
                  <a:srgbClr val="4F81BD"/>
                </a:solidFill>
              </a:rPr>
              <a:t>procurement and purchasing framework </a:t>
            </a:r>
            <a:r>
              <a:rPr lang="en-US" dirty="0"/>
              <a:t>that interested organisations can use to acquire digital services from either publicly funded infrastructures or commercial providers.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49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Culture and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4F81BD"/>
                </a:solidFill>
              </a:rPr>
              <a:t>production-quality FAIR data and services  </a:t>
            </a:r>
          </a:p>
          <a:p>
            <a:r>
              <a:rPr lang="en-US" dirty="0"/>
              <a:t>Ensure data can be used as widely as possible across scientific disciplines and between the private and public sector by: </a:t>
            </a:r>
          </a:p>
          <a:p>
            <a:pPr lvl="1"/>
            <a:r>
              <a:rPr lang="en-US" dirty="0"/>
              <a:t>Providing third-party public/private </a:t>
            </a:r>
            <a:r>
              <a:rPr lang="en-US" dirty="0">
                <a:solidFill>
                  <a:srgbClr val="4F81BD"/>
                </a:solidFill>
              </a:rPr>
              <a:t>data as a service</a:t>
            </a:r>
          </a:p>
          <a:p>
            <a:pPr lvl="1"/>
            <a:r>
              <a:rPr lang="en-US" dirty="0"/>
              <a:t>Making </a:t>
            </a:r>
            <a:r>
              <a:rPr lang="en-US" dirty="0">
                <a:solidFill>
                  <a:srgbClr val="4F81BD"/>
                </a:solidFill>
              </a:rPr>
              <a:t>core data resources discoverable and accessible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Interconnecting</a:t>
            </a:r>
            <a:r>
              <a:rPr lang="en-US" dirty="0"/>
              <a:t> existing data infrastructures across Europe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33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Data Services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Realize a </a:t>
            </a:r>
            <a:r>
              <a:rPr lang="en-US" dirty="0">
                <a:solidFill>
                  <a:srgbClr val="4F81BD"/>
                </a:solidFill>
              </a:rPr>
              <a:t>system of EOSC domains</a:t>
            </a:r>
          </a:p>
          <a:p>
            <a:r>
              <a:rPr lang="en-US" dirty="0"/>
              <a:t>Deliver the </a:t>
            </a:r>
            <a:r>
              <a:rPr lang="en-US" dirty="0">
                <a:solidFill>
                  <a:srgbClr val="4F81BD"/>
                </a:solidFill>
              </a:rPr>
              <a:t>Hub as a contact point for researchers and innovators </a:t>
            </a:r>
            <a:r>
              <a:rPr lang="en-US" dirty="0"/>
              <a:t>to easily discover, access, use and reuse a broad spectrum of resources for advanced data-driven research. </a:t>
            </a:r>
          </a:p>
          <a:p>
            <a:r>
              <a:rPr lang="en-US" dirty="0"/>
              <a:t>Improve skills and knowledge among researchers and service operators by delivering </a:t>
            </a:r>
            <a:r>
              <a:rPr lang="en-US" dirty="0" err="1">
                <a:solidFill>
                  <a:srgbClr val="4F81BD"/>
                </a:solidFill>
              </a:rPr>
              <a:t>specialised</a:t>
            </a:r>
            <a:r>
              <a:rPr lang="en-US" dirty="0">
                <a:solidFill>
                  <a:srgbClr val="4F81BD"/>
                </a:solidFill>
              </a:rPr>
              <a:t> trainings </a:t>
            </a:r>
            <a:r>
              <a:rPr lang="en-US" dirty="0"/>
              <a:t>and by establishing </a:t>
            </a:r>
            <a:r>
              <a:rPr lang="en-US" dirty="0">
                <a:solidFill>
                  <a:srgbClr val="4F81BD"/>
                </a:solidFill>
              </a:rPr>
              <a:t>competence </a:t>
            </a:r>
            <a:r>
              <a:rPr lang="en-US" dirty="0" err="1">
                <a:solidFill>
                  <a:srgbClr val="4F81BD"/>
                </a:solidFill>
              </a:rPr>
              <a:t>centres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/>
              <a:t>to co-create solutions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6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87708"/>
            <a:ext cx="7761560" cy="5221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27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1" y="2013079"/>
            <a:ext cx="7992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4800" dirty="0" smtClean="0">
                <a:solidFill>
                  <a:srgbClr val="4F81BD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EGI-Engage and EOSC</a:t>
            </a:r>
            <a:endParaRPr lang="en-GB" sz="4800" dirty="0" smtClean="0">
              <a:solidFill>
                <a:srgbClr val="4F81BD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r"/>
            <a:endParaRPr lang="en-US" sz="28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39952" y="1700808"/>
            <a:ext cx="4608512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i="1" dirty="0"/>
              <a:t>Europe's final transition must be one </a:t>
            </a:r>
            <a:r>
              <a:rPr lang="en-US" i="1" dirty="0" smtClean="0">
                <a:solidFill>
                  <a:schemeClr val="accent1"/>
                </a:solidFill>
              </a:rPr>
              <a:t>from fragmented </a:t>
            </a:r>
            <a:r>
              <a:rPr lang="en-US" i="1" dirty="0">
                <a:solidFill>
                  <a:schemeClr val="accent1"/>
                </a:solidFill>
              </a:rPr>
              <a:t>data sets to an integrated </a:t>
            </a:r>
            <a:r>
              <a:rPr lang="en-US" i="1" dirty="0" smtClean="0">
                <a:solidFill>
                  <a:schemeClr val="accent1"/>
                </a:solidFill>
              </a:rPr>
              <a:t>European Open </a:t>
            </a:r>
            <a:r>
              <a:rPr lang="en-US" i="1" dirty="0">
                <a:solidFill>
                  <a:schemeClr val="accent1"/>
                </a:solidFill>
              </a:rPr>
              <a:t>Science </a:t>
            </a:r>
            <a:r>
              <a:rPr lang="en-US" i="1" dirty="0" smtClean="0">
                <a:solidFill>
                  <a:schemeClr val="accent1"/>
                </a:solidFill>
              </a:rPr>
              <a:t>Cloud”</a:t>
            </a:r>
            <a:endParaRPr lang="en-US" i="1" dirty="0" smtClean="0"/>
          </a:p>
        </p:txBody>
      </p:sp>
      <p:pic>
        <p:nvPicPr>
          <p:cNvPr id="7" name="Picture 6" descr="Screen Shot 2017-10-03 at 13.5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64991" cy="20882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3000"/>
              </a:schemeClr>
            </a:outerShdw>
          </a:effectLst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611560" y="4221088"/>
            <a:ext cx="7848872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i="1" dirty="0"/>
              <a:t>By 2020, we want all European researchers to be able to </a:t>
            </a:r>
            <a:r>
              <a:rPr lang="en-US" i="1" dirty="0">
                <a:solidFill>
                  <a:schemeClr val="accent1"/>
                </a:solidFill>
              </a:rPr>
              <a:t>deposit, access and </a:t>
            </a:r>
            <a:r>
              <a:rPr lang="en-US" i="1" dirty="0" err="1">
                <a:solidFill>
                  <a:schemeClr val="accent1"/>
                </a:solidFill>
              </a:rPr>
              <a:t>analyse</a:t>
            </a:r>
            <a:r>
              <a:rPr lang="en-US" i="1" dirty="0"/>
              <a:t> European scientific data through a European Open Science </a:t>
            </a:r>
            <a:r>
              <a:rPr lang="en-US" i="1" dirty="0" smtClean="0"/>
              <a:t>Cloud</a:t>
            </a:r>
            <a:r>
              <a:rPr lang="en-US" dirty="0" smtClean="0"/>
              <a:t>"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6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widespread </a:t>
            </a:r>
            <a:r>
              <a:rPr lang="en-US" dirty="0"/>
              <a:t>awareness of the </a:t>
            </a:r>
            <a:r>
              <a:rPr lang="en-US" dirty="0">
                <a:solidFill>
                  <a:schemeClr val="accent1"/>
                </a:solidFill>
              </a:rPr>
              <a:t>value of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 and </a:t>
            </a:r>
            <a:r>
              <a:rPr lang="en-US" dirty="0"/>
              <a:t>of </a:t>
            </a:r>
            <a:r>
              <a:rPr lang="en-US" dirty="0">
                <a:solidFill>
                  <a:srgbClr val="4F81BD"/>
                </a:solidFill>
              </a:rPr>
              <a:t>incentives for data </a:t>
            </a:r>
            <a:r>
              <a:rPr lang="en-US" dirty="0" smtClean="0">
                <a:solidFill>
                  <a:srgbClr val="4F81BD"/>
                </a:solidFill>
              </a:rPr>
              <a:t>sharing</a:t>
            </a:r>
          </a:p>
          <a:p>
            <a:r>
              <a:rPr lang="en-US" dirty="0" smtClean="0"/>
              <a:t>Lack </a:t>
            </a:r>
            <a:r>
              <a:rPr lang="en-US" dirty="0"/>
              <a:t>of common </a:t>
            </a:r>
            <a:r>
              <a:rPr lang="en-US" dirty="0">
                <a:solidFill>
                  <a:srgbClr val="4F81BD"/>
                </a:solidFill>
              </a:rPr>
              <a:t>standards</a:t>
            </a:r>
            <a:r>
              <a:rPr lang="en-US" dirty="0"/>
              <a:t> to ensure inter-</a:t>
            </a:r>
            <a:r>
              <a:rPr lang="en-US" dirty="0" smtClean="0"/>
              <a:t>operability of </a:t>
            </a:r>
            <a:r>
              <a:rPr lang="en-US" dirty="0"/>
              <a:t>data.</a:t>
            </a:r>
          </a:p>
          <a:p>
            <a:r>
              <a:rPr lang="en-US" dirty="0" smtClean="0"/>
              <a:t>Insufficient </a:t>
            </a:r>
            <a:r>
              <a:rPr lang="en-US" dirty="0" smtClean="0">
                <a:solidFill>
                  <a:srgbClr val="4F81BD"/>
                </a:solidFill>
              </a:rPr>
              <a:t>hardware</a:t>
            </a:r>
            <a:r>
              <a:rPr lang="en-US" dirty="0" smtClean="0"/>
              <a:t> </a:t>
            </a:r>
            <a:r>
              <a:rPr lang="en-US" dirty="0">
                <a:solidFill>
                  <a:srgbClr val="4F81BD"/>
                </a:solidFill>
              </a:rPr>
              <a:t>capacity</a:t>
            </a:r>
            <a:r>
              <a:rPr lang="en-US" dirty="0"/>
              <a:t> for scientific computing</a:t>
            </a:r>
            <a:r>
              <a:rPr lang="en-US" dirty="0" smtClean="0"/>
              <a:t>, storage</a:t>
            </a:r>
            <a:r>
              <a:rPr lang="en-US" dirty="0"/>
              <a:t>, </a:t>
            </a:r>
            <a:r>
              <a:rPr lang="en-US" dirty="0" smtClean="0"/>
              <a:t>connectivity</a:t>
            </a:r>
            <a:endParaRPr lang="en-US" dirty="0"/>
          </a:p>
          <a:p>
            <a:r>
              <a:rPr lang="en-US" dirty="0" smtClean="0">
                <a:solidFill>
                  <a:srgbClr val="4F81BD"/>
                </a:solidFill>
              </a:rPr>
              <a:t>Fragmentation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4F81BD"/>
                </a:solidFill>
              </a:rPr>
              <a:t>lack of coordination </a:t>
            </a:r>
            <a:r>
              <a:rPr lang="en-US" dirty="0"/>
              <a:t>over </a:t>
            </a:r>
            <a:r>
              <a:rPr lang="en-US" dirty="0" smtClean="0"/>
              <a:t>different scientific </a:t>
            </a:r>
            <a:r>
              <a:rPr lang="en-US" dirty="0"/>
              <a:t>communities and </a:t>
            </a:r>
            <a:r>
              <a:rPr lang="en-US" dirty="0" smtClean="0"/>
              <a:t>countries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to translate recent changes in </a:t>
            </a:r>
            <a:r>
              <a:rPr lang="en-US" dirty="0">
                <a:solidFill>
                  <a:srgbClr val="4F81BD"/>
                </a:solidFill>
              </a:rPr>
              <a:t>privacy, </a:t>
            </a:r>
            <a:r>
              <a:rPr lang="en-US" dirty="0" smtClean="0">
                <a:solidFill>
                  <a:srgbClr val="4F81BD"/>
                </a:solidFill>
              </a:rPr>
              <a:t>data protection </a:t>
            </a:r>
            <a:r>
              <a:rPr lang="en-US" dirty="0">
                <a:solidFill>
                  <a:srgbClr val="4F81BD"/>
                </a:solidFill>
              </a:rPr>
              <a:t>and copyright rules</a:t>
            </a:r>
            <a:r>
              <a:rPr lang="en-US" dirty="0"/>
              <a:t> to the research </a:t>
            </a:r>
            <a:r>
              <a:rPr lang="en-US" dirty="0" smtClean="0"/>
              <a:t>data </a:t>
            </a:r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15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European Open Science Cloud (EOSC</a:t>
            </a:r>
            <a:r>
              <a:rPr lang="en-US" sz="3200" dirty="0" smtClean="0"/>
              <a:t>) will</a:t>
            </a:r>
          </a:p>
          <a:p>
            <a:pPr lvl="1"/>
            <a:r>
              <a:rPr lang="en-US" sz="2800" dirty="0" smtClean="0">
                <a:solidFill>
                  <a:srgbClr val="4F81BD"/>
                </a:solidFill>
              </a:rPr>
              <a:t>Integrate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4F81BD"/>
                </a:solidFill>
              </a:rPr>
              <a:t>consolidate</a:t>
            </a:r>
            <a:r>
              <a:rPr lang="en-US" sz="2800" dirty="0" smtClean="0"/>
              <a:t> e</a:t>
            </a:r>
            <a:r>
              <a:rPr lang="en-US" sz="2800" dirty="0"/>
              <a:t>-</a:t>
            </a:r>
            <a:r>
              <a:rPr lang="en-US" sz="2800" dirty="0" smtClean="0"/>
              <a:t>infrastructures</a:t>
            </a:r>
          </a:p>
          <a:p>
            <a:pPr lvl="1"/>
            <a:r>
              <a:rPr lang="en-US" sz="2800" dirty="0" smtClean="0">
                <a:solidFill>
                  <a:srgbClr val="4F81BD"/>
                </a:solidFill>
              </a:rPr>
              <a:t>Federate </a:t>
            </a:r>
            <a:r>
              <a:rPr lang="en-US" sz="2800" dirty="0" smtClean="0"/>
              <a:t>existing </a:t>
            </a:r>
            <a:r>
              <a:rPr lang="en-US" sz="2800" dirty="0"/>
              <a:t>research infrastructures and scientific </a:t>
            </a:r>
            <a:r>
              <a:rPr lang="en-US" sz="2800" dirty="0" smtClean="0"/>
              <a:t>clouds</a:t>
            </a:r>
          </a:p>
          <a:p>
            <a:pPr lvl="1"/>
            <a:r>
              <a:rPr lang="en-US" sz="2800" dirty="0" smtClean="0"/>
              <a:t>Develop </a:t>
            </a:r>
            <a:r>
              <a:rPr lang="en-US" sz="2800" dirty="0" smtClean="0">
                <a:solidFill>
                  <a:srgbClr val="4F81BD"/>
                </a:solidFill>
              </a:rPr>
              <a:t>cloud</a:t>
            </a:r>
            <a:r>
              <a:rPr lang="en-US" sz="2800" dirty="0">
                <a:solidFill>
                  <a:srgbClr val="4F81BD"/>
                </a:solidFill>
              </a:rPr>
              <a:t>-based services </a:t>
            </a:r>
            <a:r>
              <a:rPr lang="en-US" sz="2800" dirty="0"/>
              <a:t>for Open </a:t>
            </a:r>
            <a:r>
              <a:rPr lang="en-US" sz="2800" dirty="0" smtClean="0"/>
              <a:t>Science</a:t>
            </a:r>
          </a:p>
          <a:p>
            <a:pPr lvl="1"/>
            <a:r>
              <a:rPr lang="en-US" sz="2800" dirty="0" smtClean="0">
                <a:solidFill>
                  <a:srgbClr val="4F81BD"/>
                </a:solidFill>
              </a:rPr>
              <a:t>Connect ESFRIs </a:t>
            </a:r>
            <a:r>
              <a:rPr lang="en-US" sz="2800" dirty="0"/>
              <a:t>to the EOSC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2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EGI-Engage Value Proposition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32413"/>
              </p:ext>
            </p:extLst>
          </p:nvPr>
        </p:nvGraphicFramePr>
        <p:xfrm>
          <a:off x="323529" y="1340768"/>
          <a:ext cx="8712966" cy="46652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4322"/>
                <a:gridCol w="2904322"/>
                <a:gridCol w="2904322"/>
              </a:tblGrid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EOSC Declaration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EGI-Engage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Steps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[Architecture]</a:t>
                      </a:r>
                      <a:r>
                        <a:rPr lang="en-US" baseline="0" dirty="0" smtClean="0"/>
                        <a:t> Us</a:t>
                      </a:r>
                      <a:r>
                        <a:rPr lang="en-US" dirty="0" smtClean="0"/>
                        <a:t>er-driven federation</a:t>
                      </a:r>
                      <a:r>
                        <a:rPr lang="en-US" baseline="0" dirty="0" smtClean="0"/>
                        <a:t> of existing resources and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of an international f</a:t>
                      </a:r>
                      <a:r>
                        <a:rPr lang="en-US" dirty="0" smtClean="0"/>
                        <a:t>ederation of compute, data and thematic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Federation</a:t>
                      </a:r>
                      <a:r>
                        <a:rPr lang="en-US" baseline="0" dirty="0" smtClean="0"/>
                        <a:t> of EGI and EUDAT facilities </a:t>
                      </a:r>
                    </a:p>
                    <a:p>
                      <a:r>
                        <a:rPr lang="en-US" baseline="0" dirty="0" smtClean="0"/>
                        <a:t>- 18 research community services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[Implementation] Federation of pan-European service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EGI as a component</a:t>
                      </a:r>
                      <a:r>
                        <a:rPr lang="en-US" baseline="0" dirty="0" smtClean="0"/>
                        <a:t> of internationally federated e-Infrastructures</a:t>
                      </a:r>
                    </a:p>
                    <a:p>
                      <a:r>
                        <a:rPr lang="en-US" baseline="0" dirty="0" smtClean="0"/>
                        <a:t>- IMS, including processes, policies and best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access to national</a:t>
                      </a:r>
                      <a:r>
                        <a:rPr lang="en-US" baseline="0" dirty="0" smtClean="0"/>
                        <a:t> services</a:t>
                      </a:r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[Legacy] Reuse of existing building blocks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[Thematic</a:t>
                      </a:r>
                      <a:r>
                        <a:rPr lang="en-US" baseline="0" dirty="0" smtClean="0"/>
                        <a:t> areas] </a:t>
                      </a:r>
                      <a:r>
                        <a:rPr lang="en-US" baseline="0" dirty="0" smtClean="0"/>
                        <a:t>Coordination and federation of open data infrastructures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Integration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of Thematic Services</a:t>
                      </a:r>
                    </a:p>
                    <a:p>
                      <a:r>
                        <a:rPr lang="en-US" baseline="0" dirty="0" smtClean="0"/>
                        <a:t>Competence Centres (CCs)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DataHub</a:t>
                      </a:r>
                      <a:r>
                        <a:rPr lang="en-US" baseline="0" dirty="0" smtClean="0"/>
                        <a:t> for the federation of public core data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 Federation of core data resources</a:t>
                      </a:r>
                    </a:p>
                    <a:p>
                      <a:r>
                        <a:rPr lang="en-US" baseline="0" dirty="0" smtClean="0"/>
                        <a:t>- Continuation and extension of the CC </a:t>
                      </a:r>
                      <a:r>
                        <a:rPr lang="en-US" baseline="0" dirty="0" err="1" smtClean="0"/>
                        <a:t>programme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EGI-Engage Value Proposition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 and Next Steps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09535"/>
              </p:ext>
            </p:extLst>
          </p:nvPr>
        </p:nvGraphicFramePr>
        <p:xfrm>
          <a:off x="251520" y="1268760"/>
          <a:ext cx="8784976" cy="51224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8701"/>
                <a:gridCol w="3147950"/>
                <a:gridCol w="2928325"/>
              </a:tblGrid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EOSC Declaration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EGI-Engage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Steps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[Service Provision]</a:t>
                      </a:r>
                      <a:r>
                        <a:rPr lang="en-US" baseline="0" dirty="0" smtClean="0"/>
                        <a:t> Customer-centric approach</a:t>
                      </a:r>
                    </a:p>
                    <a:p>
                      <a:r>
                        <a:rPr lang="en-US" baseline="0" dirty="0" smtClean="0"/>
                        <a:t>Quality assurance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IMS customer facing processes and procures, e.g. Service Level Management,</a:t>
                      </a:r>
                      <a:r>
                        <a:rPr lang="en-US" baseline="0" dirty="0" smtClean="0"/>
                        <a:t> Customer Relationship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Definition </a:t>
                      </a:r>
                      <a:r>
                        <a:rPr lang="en-US" baseline="0" dirty="0" smtClean="0"/>
                        <a:t>of IMS by EOSC Hub service providers</a:t>
                      </a:r>
                    </a:p>
                    <a:p>
                      <a:r>
                        <a:rPr lang="en-US" baseline="0" dirty="0" smtClean="0"/>
                        <a:t>- Aggregation of demand and supply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[Service Deployment]</a:t>
                      </a:r>
                      <a:r>
                        <a:rPr lang="en-US" baseline="0" dirty="0" smtClean="0"/>
                        <a:t> High Technology Readiness Levels </a:t>
                      </a:r>
                    </a:p>
                    <a:p>
                      <a:r>
                        <a:rPr lang="en-US" baseline="0" dirty="0" smtClean="0"/>
                        <a:t>Commercial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IMS, including processes, policies and best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Quality</a:t>
                      </a:r>
                      <a:r>
                        <a:rPr lang="en-US" baseline="0" dirty="0" smtClean="0"/>
                        <a:t> verification procedures for EOSC Hub</a:t>
                      </a:r>
                    </a:p>
                    <a:p>
                      <a:r>
                        <a:rPr lang="en-US" baseline="0" dirty="0" smtClean="0"/>
                        <a:t>- Federation of commercial cloud providers and DIAS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[User needs] One-stop-shop for users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Marketplace</a:t>
                      </a:r>
                    </a:p>
                    <a:p>
                      <a:r>
                        <a:rPr lang="en-US" dirty="0" smtClean="0"/>
                        <a:t>Co-design</a:t>
                      </a:r>
                      <a:r>
                        <a:rPr lang="en-US" baseline="0" dirty="0" smtClean="0"/>
                        <a:t> with the </a:t>
                      </a:r>
                      <a:r>
                        <a:rPr lang="en-US" baseline="0" dirty="0" smtClean="0"/>
                        <a:t>CCs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EOSC Hub Marketplace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Ris</a:t>
                      </a:r>
                      <a:r>
                        <a:rPr lang="en-US" dirty="0" smtClean="0"/>
                        <a:t>] Stewards</a:t>
                      </a:r>
                      <a:r>
                        <a:rPr lang="en-US" baseline="0" dirty="0" smtClean="0"/>
                        <a:t> of community-defined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 roadmap</a:t>
                      </a:r>
                    </a:p>
                    <a:p>
                      <a:r>
                        <a:rPr lang="en-US" dirty="0" smtClean="0"/>
                        <a:t>Service</a:t>
                      </a:r>
                      <a:r>
                        <a:rPr lang="en-US" baseline="0" dirty="0" smtClean="0"/>
                        <a:t> Portfolio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Community-defined standards roadmap</a:t>
                      </a:r>
                      <a:endParaRPr lang="en-US" dirty="0"/>
                    </a:p>
                  </a:txBody>
                  <a:tcPr/>
                </a:tc>
              </a:tr>
              <a:tr h="550416">
                <a:tc>
                  <a:txBody>
                    <a:bodyPr/>
                    <a:lstStyle/>
                    <a:p>
                      <a:r>
                        <a:rPr lang="en-US" dirty="0" smtClean="0"/>
                        <a:t>[Innovation]</a:t>
                      </a:r>
                      <a:r>
                        <a:rPr lang="en-US" baseline="0" dirty="0" smtClean="0"/>
                        <a:t> level playing field for business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engagement </a:t>
                      </a:r>
                      <a:r>
                        <a:rPr lang="en-US" baseline="0" dirty="0" err="1" smtClean="0"/>
                        <a:t>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</a:t>
                      </a:r>
                      <a:r>
                        <a:rPr lang="en-US" baseline="0" dirty="0" smtClean="0"/>
                        <a:t> Digital Innovation Hub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6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1" y="2013079"/>
            <a:ext cx="79928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4800" dirty="0" smtClean="0">
                <a:solidFill>
                  <a:srgbClr val="4F81BD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EGI Role</a:t>
            </a:r>
            <a:endParaRPr lang="en-GB" sz="4800" dirty="0" smtClean="0">
              <a:solidFill>
                <a:srgbClr val="4F81BD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algn="r"/>
            <a:endParaRPr lang="en-US" sz="28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50000"/>
              </a:lnSpc>
            </a:pPr>
            <a:endParaRPr lang="en-GB" sz="2400" dirty="0" smtClean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1292</TotalTime>
  <Words>1472</Words>
  <Application>Microsoft Macintosh PowerPoint</Application>
  <PresentationFormat>On-screen Show (4:3)</PresentationFormat>
  <Paragraphs>256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EGI Engage powerpoint presentation v3.2</vt:lpstr>
      <vt:lpstr>EGI Powerpoint Presentation (body)</vt:lpstr>
      <vt:lpstr>EGI Powerpoint Presentation (closing)</vt:lpstr>
      <vt:lpstr>EGI contribution to the European Open Science Cloud initiative and next steps</vt:lpstr>
      <vt:lpstr>Outline</vt:lpstr>
      <vt:lpstr>PowerPoint Presentation</vt:lpstr>
      <vt:lpstr>Vision</vt:lpstr>
      <vt:lpstr>Challenges</vt:lpstr>
      <vt:lpstr>EOSC Value Proposition</vt:lpstr>
      <vt:lpstr>EGI-Engage Value Proposition 1/2</vt:lpstr>
      <vt:lpstr>EGI-Engage Value Proposition 2/2</vt:lpstr>
      <vt:lpstr>PowerPoint Presentation</vt:lpstr>
      <vt:lpstr>EGI Endorsement</vt:lpstr>
      <vt:lpstr>EGI Role</vt:lpstr>
      <vt:lpstr>PowerPoint Presentation</vt:lpstr>
      <vt:lpstr>Mission 1/2</vt:lpstr>
      <vt:lpstr>Mission 2/2</vt:lpstr>
      <vt:lpstr>EOSC Architecture Roadmap  and EOSC-hub contribution </vt:lpstr>
      <vt:lpstr>The Hub</vt:lpstr>
      <vt:lpstr>Objectives</vt:lpstr>
      <vt:lpstr>Service Integration and  Access Management</vt:lpstr>
      <vt:lpstr>Service Architecture</vt:lpstr>
      <vt:lpstr>Hub services: Federated Identity, Authentication and Authorization</vt:lpstr>
      <vt:lpstr>Service Providers 1/2</vt:lpstr>
      <vt:lpstr>Service Providers 2/2</vt:lpstr>
      <vt:lpstr>EOSC Domains and the Hub</vt:lpstr>
      <vt:lpstr>Research Communities</vt:lpstr>
      <vt:lpstr>Service Lifecycle</vt:lpstr>
      <vt:lpstr>EOSC Governance and Funding</vt:lpstr>
      <vt:lpstr>Data Culture and FAIR</vt:lpstr>
      <vt:lpstr>Research Data Services and Architecture</vt:lpstr>
      <vt:lpstr>Consortium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Tiziana Ferrari</cp:lastModifiedBy>
  <cp:revision>103</cp:revision>
  <dcterms:created xsi:type="dcterms:W3CDTF">2016-02-16T14:19:42Z</dcterms:created>
  <dcterms:modified xsi:type="dcterms:W3CDTF">2017-10-19T12:43:15Z</dcterms:modified>
</cp:coreProperties>
</file>