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26"/>
  </p:notesMasterIdLst>
  <p:handoutMasterIdLst>
    <p:handoutMasterId r:id="rId27"/>
  </p:handoutMasterIdLst>
  <p:sldIdLst>
    <p:sldId id="280" r:id="rId4"/>
    <p:sldId id="329" r:id="rId5"/>
    <p:sldId id="330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  <p:sldId id="331" r:id="rId17"/>
    <p:sldId id="353" r:id="rId18"/>
    <p:sldId id="333" r:id="rId19"/>
    <p:sldId id="334" r:id="rId20"/>
    <p:sldId id="336" r:id="rId21"/>
    <p:sldId id="352" r:id="rId22"/>
    <p:sldId id="340" r:id="rId23"/>
    <p:sldId id="341" r:id="rId24"/>
    <p:sldId id="284" r:id="rId25"/>
  </p:sldIdLst>
  <p:sldSz cx="9144000" cy="6858000" type="screen4x3"/>
  <p:notesSz cx="7104063" cy="102346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87147" autoAdjust="0"/>
  </p:normalViewPr>
  <p:slideViewPr>
    <p:cSldViewPr showGuides="1">
      <p:cViewPr>
        <p:scale>
          <a:sx n="60" d="100"/>
          <a:sy n="60" d="100"/>
        </p:scale>
        <p:origin x="-883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image" Target="../media/image18.png"/><Relationship Id="rId4" Type="http://schemas.openxmlformats.org/officeDocument/2006/relationships/image" Target="../media/image21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image" Target="../media/image18.png"/><Relationship Id="rId4" Type="http://schemas.openxmlformats.org/officeDocument/2006/relationships/image" Target="../media/image2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800319-8321-4B5E-AE67-8ECB5FCBEBC3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2EC0AD3-A283-4841-A8FA-7EC311D246DA}">
      <dgm:prSet phldrT="[Text]"/>
      <dgm:spPr/>
      <dgm:t>
        <a:bodyPr/>
        <a:lstStyle/>
        <a:p>
          <a:r>
            <a:rPr lang="en-GB" b="1" dirty="0" smtClean="0"/>
            <a:t>Service Types</a:t>
          </a:r>
          <a:endParaRPr lang="en-GB" b="1" dirty="0"/>
        </a:p>
      </dgm:t>
    </dgm:pt>
    <dgm:pt modelId="{709536D8-89DC-4E75-A58B-0F09EB47FE86}" type="parTrans" cxnId="{F5A6E410-3133-4F08-984F-8F498D53BC8F}">
      <dgm:prSet/>
      <dgm:spPr/>
      <dgm:t>
        <a:bodyPr/>
        <a:lstStyle/>
        <a:p>
          <a:endParaRPr lang="en-GB"/>
        </a:p>
      </dgm:t>
    </dgm:pt>
    <dgm:pt modelId="{356343B9-D533-4882-B2B6-295A9F5E72F1}" type="sibTrans" cxnId="{F5A6E410-3133-4F08-984F-8F498D53BC8F}">
      <dgm:prSet/>
      <dgm:spPr/>
      <dgm:t>
        <a:bodyPr/>
        <a:lstStyle/>
        <a:p>
          <a:endParaRPr lang="en-GB"/>
        </a:p>
      </dgm:t>
    </dgm:pt>
    <dgm:pt modelId="{632D6540-1D81-4265-B92A-4375E9C1FE4E}">
      <dgm:prSet phldrT="[Text]"/>
      <dgm:spPr/>
      <dgm:t>
        <a:bodyPr/>
        <a:lstStyle/>
        <a:p>
          <a:r>
            <a:rPr lang="en-GB" dirty="0" smtClean="0"/>
            <a:t>IT</a:t>
          </a:r>
          <a:endParaRPr lang="en-GB" dirty="0"/>
        </a:p>
      </dgm:t>
    </dgm:pt>
    <dgm:pt modelId="{ED42A1DE-1B83-4E83-B736-1A79BE2AFB3A}" type="parTrans" cxnId="{05144EEB-263C-49EF-945E-42646AE79EC7}">
      <dgm:prSet/>
      <dgm:spPr/>
      <dgm:t>
        <a:bodyPr/>
        <a:lstStyle/>
        <a:p>
          <a:endParaRPr lang="en-GB"/>
        </a:p>
      </dgm:t>
    </dgm:pt>
    <dgm:pt modelId="{85F925CA-B822-4CEC-BF01-2E4B7FF474BC}" type="sibTrans" cxnId="{05144EEB-263C-49EF-945E-42646AE79EC7}">
      <dgm:prSet/>
      <dgm:spPr/>
      <dgm:t>
        <a:bodyPr/>
        <a:lstStyle/>
        <a:p>
          <a:endParaRPr lang="en-GB"/>
        </a:p>
      </dgm:t>
    </dgm:pt>
    <dgm:pt modelId="{A9BBE022-6318-4E0E-A2F1-D1E57838DC90}">
      <dgm:prSet phldrT="[Text]"/>
      <dgm:spPr/>
      <dgm:t>
        <a:bodyPr/>
        <a:lstStyle/>
        <a:p>
          <a:r>
            <a:rPr lang="en-GB" b="1" dirty="0" smtClean="0"/>
            <a:t>Provisioning Model</a:t>
          </a:r>
          <a:endParaRPr lang="en-GB" b="1" dirty="0"/>
        </a:p>
      </dgm:t>
    </dgm:pt>
    <dgm:pt modelId="{C9F0F126-F15D-453A-A6B6-14610C5E6D9B}" type="parTrans" cxnId="{35F615D8-6474-4C66-918D-462F4943F2CF}">
      <dgm:prSet/>
      <dgm:spPr/>
      <dgm:t>
        <a:bodyPr/>
        <a:lstStyle/>
        <a:p>
          <a:endParaRPr lang="en-GB"/>
        </a:p>
      </dgm:t>
    </dgm:pt>
    <dgm:pt modelId="{2CC02202-14B6-46B0-ABF9-CAAB0EF04BF1}" type="sibTrans" cxnId="{35F615D8-6474-4C66-918D-462F4943F2CF}">
      <dgm:prSet/>
      <dgm:spPr/>
      <dgm:t>
        <a:bodyPr/>
        <a:lstStyle/>
        <a:p>
          <a:endParaRPr lang="en-GB"/>
        </a:p>
      </dgm:t>
    </dgm:pt>
    <dgm:pt modelId="{E95F4622-A1A3-4EB2-99A7-004B3D7451E2}">
      <dgm:prSet phldrT="[Text]"/>
      <dgm:spPr/>
      <dgm:t>
        <a:bodyPr/>
        <a:lstStyle/>
        <a:p>
          <a:r>
            <a:rPr lang="en-GB" dirty="0" smtClean="0"/>
            <a:t>Distributed</a:t>
          </a:r>
          <a:endParaRPr lang="en-GB" dirty="0"/>
        </a:p>
      </dgm:t>
    </dgm:pt>
    <dgm:pt modelId="{03763584-C701-4FEA-8C85-FB2F11B52D4E}" type="parTrans" cxnId="{35AB57BE-9A8E-4898-99C3-26CBB400649C}">
      <dgm:prSet/>
      <dgm:spPr/>
      <dgm:t>
        <a:bodyPr/>
        <a:lstStyle/>
        <a:p>
          <a:endParaRPr lang="en-GB"/>
        </a:p>
      </dgm:t>
    </dgm:pt>
    <dgm:pt modelId="{C705BE48-DBAF-4DBA-A582-095AC2A193E9}" type="sibTrans" cxnId="{35AB57BE-9A8E-4898-99C3-26CBB400649C}">
      <dgm:prSet/>
      <dgm:spPr/>
      <dgm:t>
        <a:bodyPr/>
        <a:lstStyle/>
        <a:p>
          <a:endParaRPr lang="en-GB"/>
        </a:p>
      </dgm:t>
    </dgm:pt>
    <dgm:pt modelId="{F2B53599-840F-40BD-936C-0E56E544DEA1}">
      <dgm:prSet phldrT="[Text]"/>
      <dgm:spPr/>
      <dgm:t>
        <a:bodyPr/>
        <a:lstStyle/>
        <a:p>
          <a:r>
            <a:rPr lang="en-GB" dirty="0" smtClean="0"/>
            <a:t>Centralized</a:t>
          </a:r>
        </a:p>
      </dgm:t>
    </dgm:pt>
    <dgm:pt modelId="{DEA68593-6FF9-4D0A-A0F6-E5F70DA1FC16}" type="parTrans" cxnId="{C23C8FA1-E780-47E0-831D-EE89278B9734}">
      <dgm:prSet/>
      <dgm:spPr/>
      <dgm:t>
        <a:bodyPr/>
        <a:lstStyle/>
        <a:p>
          <a:endParaRPr lang="en-GB"/>
        </a:p>
      </dgm:t>
    </dgm:pt>
    <dgm:pt modelId="{31D443B0-C59C-4EB4-966F-782638287AD3}" type="sibTrans" cxnId="{C23C8FA1-E780-47E0-831D-EE89278B9734}">
      <dgm:prSet/>
      <dgm:spPr/>
      <dgm:t>
        <a:bodyPr/>
        <a:lstStyle/>
        <a:p>
          <a:endParaRPr lang="en-GB"/>
        </a:p>
      </dgm:t>
    </dgm:pt>
    <dgm:pt modelId="{0595E1B2-0998-4274-B111-B0ACCF9E600B}">
      <dgm:prSet phldrT="[Text]"/>
      <dgm:spPr/>
      <dgm:t>
        <a:bodyPr/>
        <a:lstStyle/>
        <a:p>
          <a:r>
            <a:rPr lang="en-GB" dirty="0" smtClean="0"/>
            <a:t>Non-IT</a:t>
          </a:r>
          <a:endParaRPr lang="en-GB" dirty="0"/>
        </a:p>
      </dgm:t>
    </dgm:pt>
    <dgm:pt modelId="{89A0B88E-AE47-4C3F-9036-C9A3BCB0D845}" type="parTrans" cxnId="{400FA626-AA53-4573-A2FE-A9AC4879B61F}">
      <dgm:prSet/>
      <dgm:spPr/>
      <dgm:t>
        <a:bodyPr/>
        <a:lstStyle/>
        <a:p>
          <a:endParaRPr lang="en-GB"/>
        </a:p>
      </dgm:t>
    </dgm:pt>
    <dgm:pt modelId="{06B45A53-CB26-4D88-8631-13BA8E7DCE8F}" type="sibTrans" cxnId="{400FA626-AA53-4573-A2FE-A9AC4879B61F}">
      <dgm:prSet/>
      <dgm:spPr/>
      <dgm:t>
        <a:bodyPr/>
        <a:lstStyle/>
        <a:p>
          <a:endParaRPr lang="en-GB"/>
        </a:p>
      </dgm:t>
    </dgm:pt>
    <dgm:pt modelId="{0BA97FD6-8907-47F3-85D8-A620EB9C3A3B}">
      <dgm:prSet phldrT="[Text]"/>
      <dgm:spPr/>
      <dgm:t>
        <a:bodyPr/>
        <a:lstStyle/>
        <a:p>
          <a:r>
            <a:rPr lang="en-GB" b="1" dirty="0" smtClean="0"/>
            <a:t>Customers</a:t>
          </a:r>
          <a:endParaRPr lang="en-GB" b="1" dirty="0"/>
        </a:p>
      </dgm:t>
    </dgm:pt>
    <dgm:pt modelId="{4A36BF71-4F72-4651-85AB-C70C11062DAA}" type="parTrans" cxnId="{66DD5BC9-C35D-4849-B349-BF22F43C7734}">
      <dgm:prSet/>
      <dgm:spPr/>
      <dgm:t>
        <a:bodyPr/>
        <a:lstStyle/>
        <a:p>
          <a:endParaRPr lang="en-GB"/>
        </a:p>
      </dgm:t>
    </dgm:pt>
    <dgm:pt modelId="{383D0912-38FB-4802-8CF5-3024D6E7240C}" type="sibTrans" cxnId="{66DD5BC9-C35D-4849-B349-BF22F43C7734}">
      <dgm:prSet/>
      <dgm:spPr/>
      <dgm:t>
        <a:bodyPr/>
        <a:lstStyle/>
        <a:p>
          <a:endParaRPr lang="en-GB"/>
        </a:p>
      </dgm:t>
    </dgm:pt>
    <dgm:pt modelId="{8C38DEDA-5895-4608-A130-E56B7B39AD8A}">
      <dgm:prSet phldrT="[Text]"/>
      <dgm:spPr/>
      <dgm:t>
        <a:bodyPr/>
        <a:lstStyle/>
        <a:p>
          <a:r>
            <a:rPr lang="en-GB" dirty="0" smtClean="0"/>
            <a:t>Internal</a:t>
          </a:r>
          <a:endParaRPr lang="en-GB" dirty="0"/>
        </a:p>
      </dgm:t>
    </dgm:pt>
    <dgm:pt modelId="{5701D1AA-5C1B-4353-AA48-BD4B64CD90CE}" type="parTrans" cxnId="{B4F9F030-9D06-47CA-B6EA-DBB04CF6C3FE}">
      <dgm:prSet/>
      <dgm:spPr/>
      <dgm:t>
        <a:bodyPr/>
        <a:lstStyle/>
        <a:p>
          <a:endParaRPr lang="en-GB"/>
        </a:p>
      </dgm:t>
    </dgm:pt>
    <dgm:pt modelId="{68090A90-156F-4AA4-A850-D0E4E350705F}" type="sibTrans" cxnId="{B4F9F030-9D06-47CA-B6EA-DBB04CF6C3FE}">
      <dgm:prSet/>
      <dgm:spPr/>
      <dgm:t>
        <a:bodyPr/>
        <a:lstStyle/>
        <a:p>
          <a:endParaRPr lang="en-GB"/>
        </a:p>
      </dgm:t>
    </dgm:pt>
    <dgm:pt modelId="{88DC1C7C-A593-4AF0-AC54-E7C3C62A449F}">
      <dgm:prSet phldrT="[Text]"/>
      <dgm:spPr/>
      <dgm:t>
        <a:bodyPr/>
        <a:lstStyle/>
        <a:p>
          <a:r>
            <a:rPr lang="en-GB" dirty="0" smtClean="0"/>
            <a:t>External</a:t>
          </a:r>
          <a:endParaRPr lang="en-GB" dirty="0"/>
        </a:p>
      </dgm:t>
    </dgm:pt>
    <dgm:pt modelId="{FCCBDF3E-1E38-49BA-AA65-48803973BA7C}" type="parTrans" cxnId="{55C80449-775A-4B57-A5E0-E6312B4A69A8}">
      <dgm:prSet/>
      <dgm:spPr/>
      <dgm:t>
        <a:bodyPr/>
        <a:lstStyle/>
        <a:p>
          <a:endParaRPr lang="en-GB"/>
        </a:p>
      </dgm:t>
    </dgm:pt>
    <dgm:pt modelId="{E6C2E679-C971-4043-8F0D-8F46E670555E}" type="sibTrans" cxnId="{55C80449-775A-4B57-A5E0-E6312B4A69A8}">
      <dgm:prSet/>
      <dgm:spPr/>
      <dgm:t>
        <a:bodyPr/>
        <a:lstStyle/>
        <a:p>
          <a:endParaRPr lang="en-GB"/>
        </a:p>
      </dgm:t>
    </dgm:pt>
    <dgm:pt modelId="{8F89963E-956D-48E0-9CEC-19D19A5D7C69}">
      <dgm:prSet phldrT="[Text]"/>
      <dgm:spPr/>
      <dgm:t>
        <a:bodyPr/>
        <a:lstStyle/>
        <a:p>
          <a:r>
            <a:rPr lang="en-GB" b="1" dirty="0" smtClean="0"/>
            <a:t>Funding</a:t>
          </a:r>
        </a:p>
      </dgm:t>
    </dgm:pt>
    <dgm:pt modelId="{5F558A9B-5A0C-474E-BA41-B9F0E4A9D652}" type="parTrans" cxnId="{A7F23DF2-149B-44D9-8149-E6D858113CD4}">
      <dgm:prSet/>
      <dgm:spPr/>
      <dgm:t>
        <a:bodyPr/>
        <a:lstStyle/>
        <a:p>
          <a:endParaRPr lang="en-GB"/>
        </a:p>
      </dgm:t>
    </dgm:pt>
    <dgm:pt modelId="{05F872EE-50FD-4E0F-AD93-1B91A5362F46}" type="sibTrans" cxnId="{A7F23DF2-149B-44D9-8149-E6D858113CD4}">
      <dgm:prSet/>
      <dgm:spPr/>
      <dgm:t>
        <a:bodyPr/>
        <a:lstStyle/>
        <a:p>
          <a:endParaRPr lang="en-GB"/>
        </a:p>
      </dgm:t>
    </dgm:pt>
    <dgm:pt modelId="{5795FD6A-90BC-4A5F-8C59-DB81614854C2}">
      <dgm:prSet phldrT="[Text]"/>
      <dgm:spPr/>
      <dgm:t>
        <a:bodyPr/>
        <a:lstStyle/>
        <a:p>
          <a:r>
            <a:rPr lang="en-GB" b="0" dirty="0" smtClean="0"/>
            <a:t>Fees</a:t>
          </a:r>
        </a:p>
      </dgm:t>
    </dgm:pt>
    <dgm:pt modelId="{AD797356-D781-4292-9962-1DDE4D866503}" type="parTrans" cxnId="{60B755FC-E0C6-489F-8CEB-7D46BC31A115}">
      <dgm:prSet/>
      <dgm:spPr/>
      <dgm:t>
        <a:bodyPr/>
        <a:lstStyle/>
        <a:p>
          <a:endParaRPr lang="en-GB"/>
        </a:p>
      </dgm:t>
    </dgm:pt>
    <dgm:pt modelId="{1BB9FECB-D687-4E8A-BC70-C764BF1632DE}" type="sibTrans" cxnId="{60B755FC-E0C6-489F-8CEB-7D46BC31A115}">
      <dgm:prSet/>
      <dgm:spPr/>
      <dgm:t>
        <a:bodyPr/>
        <a:lstStyle/>
        <a:p>
          <a:endParaRPr lang="en-GB"/>
        </a:p>
      </dgm:t>
    </dgm:pt>
    <dgm:pt modelId="{920D1FFC-0593-4B2D-9622-F42C04D7D24D}">
      <dgm:prSet phldrT="[Text]"/>
      <dgm:spPr/>
      <dgm:t>
        <a:bodyPr/>
        <a:lstStyle/>
        <a:p>
          <a:r>
            <a:rPr lang="en-GB" b="0" dirty="0" smtClean="0"/>
            <a:t>Projects</a:t>
          </a:r>
        </a:p>
      </dgm:t>
    </dgm:pt>
    <dgm:pt modelId="{5F51004E-EB5B-4A1B-AC39-6743A46EA060}" type="parTrans" cxnId="{486D6092-BBFB-4F7D-A3AE-89A521A7B618}">
      <dgm:prSet/>
      <dgm:spPr/>
      <dgm:t>
        <a:bodyPr/>
        <a:lstStyle/>
        <a:p>
          <a:endParaRPr lang="en-GB"/>
        </a:p>
      </dgm:t>
    </dgm:pt>
    <dgm:pt modelId="{A8252B4C-E6BA-43B5-92F5-C9734E482B35}" type="sibTrans" cxnId="{486D6092-BBFB-4F7D-A3AE-89A521A7B618}">
      <dgm:prSet/>
      <dgm:spPr/>
      <dgm:t>
        <a:bodyPr/>
        <a:lstStyle/>
        <a:p>
          <a:endParaRPr lang="en-GB"/>
        </a:p>
      </dgm:t>
    </dgm:pt>
    <dgm:pt modelId="{9F71988F-B443-44BE-94A1-1E60C47E3732}">
      <dgm:prSet phldrT="[Text]"/>
      <dgm:spPr/>
      <dgm:t>
        <a:bodyPr/>
        <a:lstStyle/>
        <a:p>
          <a:r>
            <a:rPr lang="en-GB" b="0" dirty="0" smtClean="0"/>
            <a:t>…</a:t>
          </a:r>
        </a:p>
      </dgm:t>
    </dgm:pt>
    <dgm:pt modelId="{9D1855D5-01D9-4A61-BDC6-35D826E9B091}" type="parTrans" cxnId="{3869E98A-0B82-41ED-8BB9-DA39C420D6D3}">
      <dgm:prSet/>
      <dgm:spPr/>
      <dgm:t>
        <a:bodyPr/>
        <a:lstStyle/>
        <a:p>
          <a:endParaRPr lang="en-GB"/>
        </a:p>
      </dgm:t>
    </dgm:pt>
    <dgm:pt modelId="{CA14656C-D946-4A48-BFB0-698436F242E7}" type="sibTrans" cxnId="{3869E98A-0B82-41ED-8BB9-DA39C420D6D3}">
      <dgm:prSet/>
      <dgm:spPr/>
      <dgm:t>
        <a:bodyPr/>
        <a:lstStyle/>
        <a:p>
          <a:endParaRPr lang="en-GB"/>
        </a:p>
      </dgm:t>
    </dgm:pt>
    <dgm:pt modelId="{F22A4EF6-9146-49F6-B4B0-D2E3B77E1C43}" type="pres">
      <dgm:prSet presAssocID="{43800319-8321-4B5E-AE67-8ECB5FCBEBC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3DE6409A-BFF8-4B67-93D0-0AEDE1C9254A}" type="pres">
      <dgm:prSet presAssocID="{0BA97FD6-8907-47F3-85D8-A620EB9C3A3B}" presName="root" presStyleCnt="0"/>
      <dgm:spPr/>
      <dgm:t>
        <a:bodyPr/>
        <a:lstStyle/>
        <a:p>
          <a:endParaRPr lang="en-GB"/>
        </a:p>
      </dgm:t>
    </dgm:pt>
    <dgm:pt modelId="{491ADBAA-FA10-41EA-865B-5F8D2198B3C0}" type="pres">
      <dgm:prSet presAssocID="{0BA97FD6-8907-47F3-85D8-A620EB9C3A3B}" presName="rootComposite" presStyleCnt="0"/>
      <dgm:spPr/>
      <dgm:t>
        <a:bodyPr/>
        <a:lstStyle/>
        <a:p>
          <a:endParaRPr lang="en-GB"/>
        </a:p>
      </dgm:t>
    </dgm:pt>
    <dgm:pt modelId="{933E9E01-579A-476D-B6D4-0D3A9945A6BB}" type="pres">
      <dgm:prSet presAssocID="{0BA97FD6-8907-47F3-85D8-A620EB9C3A3B}" presName="rootText" presStyleLbl="node1" presStyleIdx="0" presStyleCnt="5"/>
      <dgm:spPr/>
      <dgm:t>
        <a:bodyPr/>
        <a:lstStyle/>
        <a:p>
          <a:endParaRPr lang="en-GB"/>
        </a:p>
      </dgm:t>
    </dgm:pt>
    <dgm:pt modelId="{05BD0C0B-89A9-43E0-9611-EECC05097901}" type="pres">
      <dgm:prSet presAssocID="{0BA97FD6-8907-47F3-85D8-A620EB9C3A3B}" presName="rootConnector" presStyleLbl="node1" presStyleIdx="0" presStyleCnt="5"/>
      <dgm:spPr/>
      <dgm:t>
        <a:bodyPr/>
        <a:lstStyle/>
        <a:p>
          <a:endParaRPr lang="en-GB"/>
        </a:p>
      </dgm:t>
    </dgm:pt>
    <dgm:pt modelId="{DDDEEF22-9503-44C5-B29C-EA5DA5C46994}" type="pres">
      <dgm:prSet presAssocID="{0BA97FD6-8907-47F3-85D8-A620EB9C3A3B}" presName="childShape" presStyleCnt="0"/>
      <dgm:spPr/>
      <dgm:t>
        <a:bodyPr/>
        <a:lstStyle/>
        <a:p>
          <a:endParaRPr lang="en-GB"/>
        </a:p>
      </dgm:t>
    </dgm:pt>
    <dgm:pt modelId="{264644ED-10E9-4AC1-AE57-B605A7E591B1}" type="pres">
      <dgm:prSet presAssocID="{5701D1AA-5C1B-4353-AA48-BD4B64CD90CE}" presName="Name13" presStyleLbl="parChTrans1D2" presStyleIdx="0" presStyleCnt="8"/>
      <dgm:spPr/>
      <dgm:t>
        <a:bodyPr/>
        <a:lstStyle/>
        <a:p>
          <a:endParaRPr lang="en-GB"/>
        </a:p>
      </dgm:t>
    </dgm:pt>
    <dgm:pt modelId="{70C7402F-A80F-4DBF-8996-3DB1DA8A4B80}" type="pres">
      <dgm:prSet presAssocID="{8C38DEDA-5895-4608-A130-E56B7B39AD8A}" presName="childText" presStyleLbl="bgAcc1" presStyleIdx="0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05893ED-0326-4403-98C8-391AD296E179}" type="pres">
      <dgm:prSet presAssocID="{FCCBDF3E-1E38-49BA-AA65-48803973BA7C}" presName="Name13" presStyleLbl="parChTrans1D2" presStyleIdx="1" presStyleCnt="8"/>
      <dgm:spPr/>
      <dgm:t>
        <a:bodyPr/>
        <a:lstStyle/>
        <a:p>
          <a:endParaRPr lang="en-GB"/>
        </a:p>
      </dgm:t>
    </dgm:pt>
    <dgm:pt modelId="{D5D7AA45-C688-42DA-B5F2-25D8DFDD2657}" type="pres">
      <dgm:prSet presAssocID="{88DC1C7C-A593-4AF0-AC54-E7C3C62A449F}" presName="childText" presStyleLbl="bgAcc1" presStyleIdx="1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9C361C1-9B8A-449A-8EBA-E20991786B4F}" type="pres">
      <dgm:prSet presAssocID="{92EC0AD3-A283-4841-A8FA-7EC311D246DA}" presName="root" presStyleCnt="0"/>
      <dgm:spPr/>
      <dgm:t>
        <a:bodyPr/>
        <a:lstStyle/>
        <a:p>
          <a:endParaRPr lang="en-GB"/>
        </a:p>
      </dgm:t>
    </dgm:pt>
    <dgm:pt modelId="{61AFA08D-FEAB-4149-BED5-383633092BAB}" type="pres">
      <dgm:prSet presAssocID="{92EC0AD3-A283-4841-A8FA-7EC311D246DA}" presName="rootComposite" presStyleCnt="0"/>
      <dgm:spPr/>
      <dgm:t>
        <a:bodyPr/>
        <a:lstStyle/>
        <a:p>
          <a:endParaRPr lang="en-GB"/>
        </a:p>
      </dgm:t>
    </dgm:pt>
    <dgm:pt modelId="{758FC7E2-7479-426C-9F0D-0AD66502A755}" type="pres">
      <dgm:prSet presAssocID="{92EC0AD3-A283-4841-A8FA-7EC311D246DA}" presName="rootText" presStyleLbl="node1" presStyleIdx="1" presStyleCnt="5"/>
      <dgm:spPr/>
      <dgm:t>
        <a:bodyPr/>
        <a:lstStyle/>
        <a:p>
          <a:endParaRPr lang="en-GB"/>
        </a:p>
      </dgm:t>
    </dgm:pt>
    <dgm:pt modelId="{E0BEE38C-2B7A-4291-BC0C-514AFEA36FF7}" type="pres">
      <dgm:prSet presAssocID="{92EC0AD3-A283-4841-A8FA-7EC311D246DA}" presName="rootConnector" presStyleLbl="node1" presStyleIdx="1" presStyleCnt="5"/>
      <dgm:spPr/>
      <dgm:t>
        <a:bodyPr/>
        <a:lstStyle/>
        <a:p>
          <a:endParaRPr lang="en-GB"/>
        </a:p>
      </dgm:t>
    </dgm:pt>
    <dgm:pt modelId="{FD848749-BD36-4BC2-B12A-C785878D4A4B}" type="pres">
      <dgm:prSet presAssocID="{92EC0AD3-A283-4841-A8FA-7EC311D246DA}" presName="childShape" presStyleCnt="0"/>
      <dgm:spPr/>
      <dgm:t>
        <a:bodyPr/>
        <a:lstStyle/>
        <a:p>
          <a:endParaRPr lang="en-GB"/>
        </a:p>
      </dgm:t>
    </dgm:pt>
    <dgm:pt modelId="{B8A8368A-9BA7-455D-9F60-CA376F747F60}" type="pres">
      <dgm:prSet presAssocID="{ED42A1DE-1B83-4E83-B736-1A79BE2AFB3A}" presName="Name13" presStyleLbl="parChTrans1D2" presStyleIdx="2" presStyleCnt="8"/>
      <dgm:spPr/>
      <dgm:t>
        <a:bodyPr/>
        <a:lstStyle/>
        <a:p>
          <a:endParaRPr lang="en-GB"/>
        </a:p>
      </dgm:t>
    </dgm:pt>
    <dgm:pt modelId="{412095A9-231D-4D2D-9C4F-CF2C058DD67A}" type="pres">
      <dgm:prSet presAssocID="{632D6540-1D81-4265-B92A-4375E9C1FE4E}" presName="childText" presStyleLbl="bgAcc1" presStyleIdx="2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3F5ED7-9057-4392-922F-95ABF12A9035}" type="pres">
      <dgm:prSet presAssocID="{89A0B88E-AE47-4C3F-9036-C9A3BCB0D845}" presName="Name13" presStyleLbl="parChTrans1D2" presStyleIdx="3" presStyleCnt="8"/>
      <dgm:spPr/>
      <dgm:t>
        <a:bodyPr/>
        <a:lstStyle/>
        <a:p>
          <a:endParaRPr lang="en-GB"/>
        </a:p>
      </dgm:t>
    </dgm:pt>
    <dgm:pt modelId="{70D60972-CB0F-4AFA-AE7B-627248C5FF6A}" type="pres">
      <dgm:prSet presAssocID="{0595E1B2-0998-4274-B111-B0ACCF9E600B}" presName="childText" presStyleLbl="bgAcc1" presStyleIdx="3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FC97339-1FE2-48B7-9D3D-FB7DBDDCE0D2}" type="pres">
      <dgm:prSet presAssocID="{A9BBE022-6318-4E0E-A2F1-D1E57838DC90}" presName="root" presStyleCnt="0"/>
      <dgm:spPr/>
      <dgm:t>
        <a:bodyPr/>
        <a:lstStyle/>
        <a:p>
          <a:endParaRPr lang="en-GB"/>
        </a:p>
      </dgm:t>
    </dgm:pt>
    <dgm:pt modelId="{966BC23C-48C5-4263-BED1-4138B4308A47}" type="pres">
      <dgm:prSet presAssocID="{A9BBE022-6318-4E0E-A2F1-D1E57838DC90}" presName="rootComposite" presStyleCnt="0"/>
      <dgm:spPr/>
      <dgm:t>
        <a:bodyPr/>
        <a:lstStyle/>
        <a:p>
          <a:endParaRPr lang="en-GB"/>
        </a:p>
      </dgm:t>
    </dgm:pt>
    <dgm:pt modelId="{BA5D3658-D907-4BBA-8354-927633F468E0}" type="pres">
      <dgm:prSet presAssocID="{A9BBE022-6318-4E0E-A2F1-D1E57838DC90}" presName="rootText" presStyleLbl="node1" presStyleIdx="2" presStyleCnt="5"/>
      <dgm:spPr/>
      <dgm:t>
        <a:bodyPr/>
        <a:lstStyle/>
        <a:p>
          <a:endParaRPr lang="en-GB"/>
        </a:p>
      </dgm:t>
    </dgm:pt>
    <dgm:pt modelId="{DC3FFF36-C7C0-40FA-8A9E-ACE2BEA16C4A}" type="pres">
      <dgm:prSet presAssocID="{A9BBE022-6318-4E0E-A2F1-D1E57838DC90}" presName="rootConnector" presStyleLbl="node1" presStyleIdx="2" presStyleCnt="5"/>
      <dgm:spPr/>
      <dgm:t>
        <a:bodyPr/>
        <a:lstStyle/>
        <a:p>
          <a:endParaRPr lang="en-GB"/>
        </a:p>
      </dgm:t>
    </dgm:pt>
    <dgm:pt modelId="{172896F3-6646-4EA3-B9FB-370B05C45120}" type="pres">
      <dgm:prSet presAssocID="{A9BBE022-6318-4E0E-A2F1-D1E57838DC90}" presName="childShape" presStyleCnt="0"/>
      <dgm:spPr/>
      <dgm:t>
        <a:bodyPr/>
        <a:lstStyle/>
        <a:p>
          <a:endParaRPr lang="en-GB"/>
        </a:p>
      </dgm:t>
    </dgm:pt>
    <dgm:pt modelId="{6032D25F-96B9-465C-B9FD-BEEA1A906056}" type="pres">
      <dgm:prSet presAssocID="{03763584-C701-4FEA-8C85-FB2F11B52D4E}" presName="Name13" presStyleLbl="parChTrans1D2" presStyleIdx="4" presStyleCnt="8"/>
      <dgm:spPr/>
      <dgm:t>
        <a:bodyPr/>
        <a:lstStyle/>
        <a:p>
          <a:endParaRPr lang="en-GB"/>
        </a:p>
      </dgm:t>
    </dgm:pt>
    <dgm:pt modelId="{1533E4D9-9ED1-4AC9-A6C4-7ECC50F60819}" type="pres">
      <dgm:prSet presAssocID="{E95F4622-A1A3-4EB2-99A7-004B3D7451E2}" presName="childText" presStyleLbl="bgAcc1" presStyleIdx="4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EA191BA-CB8B-463E-AAD6-43AB36CCE886}" type="pres">
      <dgm:prSet presAssocID="{DEA68593-6FF9-4D0A-A0F6-E5F70DA1FC16}" presName="Name13" presStyleLbl="parChTrans1D2" presStyleIdx="5" presStyleCnt="8"/>
      <dgm:spPr/>
      <dgm:t>
        <a:bodyPr/>
        <a:lstStyle/>
        <a:p>
          <a:endParaRPr lang="en-GB"/>
        </a:p>
      </dgm:t>
    </dgm:pt>
    <dgm:pt modelId="{8CD28102-2182-4D69-A50F-BE07F8B2BE75}" type="pres">
      <dgm:prSet presAssocID="{F2B53599-840F-40BD-936C-0E56E544DEA1}" presName="childText" presStyleLbl="bgAcc1" presStyleIdx="5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11F3EBA-198C-451A-9A3D-8A1B9343A82B}" type="pres">
      <dgm:prSet presAssocID="{8F89963E-956D-48E0-9CEC-19D19A5D7C69}" presName="root" presStyleCnt="0"/>
      <dgm:spPr/>
      <dgm:t>
        <a:bodyPr/>
        <a:lstStyle/>
        <a:p>
          <a:endParaRPr lang="en-GB"/>
        </a:p>
      </dgm:t>
    </dgm:pt>
    <dgm:pt modelId="{8F427EF4-2FEC-4C02-B2CB-931AC3ED2696}" type="pres">
      <dgm:prSet presAssocID="{8F89963E-956D-48E0-9CEC-19D19A5D7C69}" presName="rootComposite" presStyleCnt="0"/>
      <dgm:spPr/>
      <dgm:t>
        <a:bodyPr/>
        <a:lstStyle/>
        <a:p>
          <a:endParaRPr lang="en-GB"/>
        </a:p>
      </dgm:t>
    </dgm:pt>
    <dgm:pt modelId="{F6E5EAB0-BC52-4AF1-B048-D4FECA957691}" type="pres">
      <dgm:prSet presAssocID="{8F89963E-956D-48E0-9CEC-19D19A5D7C69}" presName="rootText" presStyleLbl="node1" presStyleIdx="3" presStyleCnt="5"/>
      <dgm:spPr/>
      <dgm:t>
        <a:bodyPr/>
        <a:lstStyle/>
        <a:p>
          <a:endParaRPr lang="en-GB"/>
        </a:p>
      </dgm:t>
    </dgm:pt>
    <dgm:pt modelId="{9346DB01-DF0B-4B98-8195-C756253EAF8A}" type="pres">
      <dgm:prSet presAssocID="{8F89963E-956D-48E0-9CEC-19D19A5D7C69}" presName="rootConnector" presStyleLbl="node1" presStyleIdx="3" presStyleCnt="5"/>
      <dgm:spPr/>
      <dgm:t>
        <a:bodyPr/>
        <a:lstStyle/>
        <a:p>
          <a:endParaRPr lang="en-GB"/>
        </a:p>
      </dgm:t>
    </dgm:pt>
    <dgm:pt modelId="{90FDDBAC-0888-4FF6-8D73-894DB77EB15C}" type="pres">
      <dgm:prSet presAssocID="{8F89963E-956D-48E0-9CEC-19D19A5D7C69}" presName="childShape" presStyleCnt="0"/>
      <dgm:spPr/>
      <dgm:t>
        <a:bodyPr/>
        <a:lstStyle/>
        <a:p>
          <a:endParaRPr lang="en-GB"/>
        </a:p>
      </dgm:t>
    </dgm:pt>
    <dgm:pt modelId="{EBE0DC53-E54C-424F-9BE7-12CDEB23F8B5}" type="pres">
      <dgm:prSet presAssocID="{AD797356-D781-4292-9962-1DDE4D866503}" presName="Name13" presStyleLbl="parChTrans1D2" presStyleIdx="6" presStyleCnt="8"/>
      <dgm:spPr/>
      <dgm:t>
        <a:bodyPr/>
        <a:lstStyle/>
        <a:p>
          <a:endParaRPr lang="en-GB"/>
        </a:p>
      </dgm:t>
    </dgm:pt>
    <dgm:pt modelId="{35D3D950-D729-4F95-846C-12336F56C347}" type="pres">
      <dgm:prSet presAssocID="{5795FD6A-90BC-4A5F-8C59-DB81614854C2}" presName="childText" presStyleLbl="bgAcc1" presStyleIdx="6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2BED2D-AC53-4C7D-88AC-21A28353DA4E}" type="pres">
      <dgm:prSet presAssocID="{5F51004E-EB5B-4A1B-AC39-6743A46EA060}" presName="Name13" presStyleLbl="parChTrans1D2" presStyleIdx="7" presStyleCnt="8"/>
      <dgm:spPr/>
      <dgm:t>
        <a:bodyPr/>
        <a:lstStyle/>
        <a:p>
          <a:endParaRPr lang="en-GB"/>
        </a:p>
      </dgm:t>
    </dgm:pt>
    <dgm:pt modelId="{5136EB5F-6E75-4DDF-8544-BF4A49DE49DE}" type="pres">
      <dgm:prSet presAssocID="{920D1FFC-0593-4B2D-9622-F42C04D7D24D}" presName="childText" presStyleLbl="bgAcc1" presStyleIdx="7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6857EB-A095-4FD3-B0FC-BF8D0AB204A8}" type="pres">
      <dgm:prSet presAssocID="{9F71988F-B443-44BE-94A1-1E60C47E3732}" presName="root" presStyleCnt="0"/>
      <dgm:spPr/>
      <dgm:t>
        <a:bodyPr/>
        <a:lstStyle/>
        <a:p>
          <a:endParaRPr lang="en-GB"/>
        </a:p>
      </dgm:t>
    </dgm:pt>
    <dgm:pt modelId="{C70E1994-DCA1-4AE5-A0BB-3185B1B6A600}" type="pres">
      <dgm:prSet presAssocID="{9F71988F-B443-44BE-94A1-1E60C47E3732}" presName="rootComposite" presStyleCnt="0"/>
      <dgm:spPr/>
      <dgm:t>
        <a:bodyPr/>
        <a:lstStyle/>
        <a:p>
          <a:endParaRPr lang="en-GB"/>
        </a:p>
      </dgm:t>
    </dgm:pt>
    <dgm:pt modelId="{AF40AE47-B918-48B3-B0A0-3D6BA59C4F1C}" type="pres">
      <dgm:prSet presAssocID="{9F71988F-B443-44BE-94A1-1E60C47E3732}" presName="rootText" presStyleLbl="node1" presStyleIdx="4" presStyleCnt="5"/>
      <dgm:spPr/>
      <dgm:t>
        <a:bodyPr/>
        <a:lstStyle/>
        <a:p>
          <a:endParaRPr lang="en-GB"/>
        </a:p>
      </dgm:t>
    </dgm:pt>
    <dgm:pt modelId="{AF114998-2FC7-47B6-A85E-ADE52C96F5ED}" type="pres">
      <dgm:prSet presAssocID="{9F71988F-B443-44BE-94A1-1E60C47E3732}" presName="rootConnector" presStyleLbl="node1" presStyleIdx="4" presStyleCnt="5"/>
      <dgm:spPr/>
      <dgm:t>
        <a:bodyPr/>
        <a:lstStyle/>
        <a:p>
          <a:endParaRPr lang="en-GB"/>
        </a:p>
      </dgm:t>
    </dgm:pt>
    <dgm:pt modelId="{C120E6CA-0099-46D4-B3AD-2F617D50A6D7}" type="pres">
      <dgm:prSet presAssocID="{9F71988F-B443-44BE-94A1-1E60C47E3732}" presName="childShape" presStyleCnt="0"/>
      <dgm:spPr/>
      <dgm:t>
        <a:bodyPr/>
        <a:lstStyle/>
        <a:p>
          <a:endParaRPr lang="en-GB"/>
        </a:p>
      </dgm:t>
    </dgm:pt>
  </dgm:ptLst>
  <dgm:cxnLst>
    <dgm:cxn modelId="{0FFAF7FF-A2D9-4130-B644-1C7B69B6D9AD}" type="presOf" srcId="{632D6540-1D81-4265-B92A-4375E9C1FE4E}" destId="{412095A9-231D-4D2D-9C4F-CF2C058DD67A}" srcOrd="0" destOrd="0" presId="urn:microsoft.com/office/officeart/2005/8/layout/hierarchy3"/>
    <dgm:cxn modelId="{534E7F0D-231B-41B3-BFBC-3A3EFC827DF0}" type="presOf" srcId="{92EC0AD3-A283-4841-A8FA-7EC311D246DA}" destId="{758FC7E2-7479-426C-9F0D-0AD66502A755}" srcOrd="0" destOrd="0" presId="urn:microsoft.com/office/officeart/2005/8/layout/hierarchy3"/>
    <dgm:cxn modelId="{01CA2422-E313-44D4-8BB9-2FFA31F9B7BE}" type="presOf" srcId="{5795FD6A-90BC-4A5F-8C59-DB81614854C2}" destId="{35D3D950-D729-4F95-846C-12336F56C347}" srcOrd="0" destOrd="0" presId="urn:microsoft.com/office/officeart/2005/8/layout/hierarchy3"/>
    <dgm:cxn modelId="{0ECE1FD5-C6D1-4061-950A-F09D867EE91E}" type="presOf" srcId="{DEA68593-6FF9-4D0A-A0F6-E5F70DA1FC16}" destId="{0EA191BA-CB8B-463E-AAD6-43AB36CCE886}" srcOrd="0" destOrd="0" presId="urn:microsoft.com/office/officeart/2005/8/layout/hierarchy3"/>
    <dgm:cxn modelId="{14BDA86F-D473-4A92-86AE-2482D5958086}" type="presOf" srcId="{A9BBE022-6318-4E0E-A2F1-D1E57838DC90}" destId="{BA5D3658-D907-4BBA-8354-927633F468E0}" srcOrd="0" destOrd="0" presId="urn:microsoft.com/office/officeart/2005/8/layout/hierarchy3"/>
    <dgm:cxn modelId="{F5A6E410-3133-4F08-984F-8F498D53BC8F}" srcId="{43800319-8321-4B5E-AE67-8ECB5FCBEBC3}" destId="{92EC0AD3-A283-4841-A8FA-7EC311D246DA}" srcOrd="1" destOrd="0" parTransId="{709536D8-89DC-4E75-A58B-0F09EB47FE86}" sibTransId="{356343B9-D533-4882-B2B6-295A9F5E72F1}"/>
    <dgm:cxn modelId="{A009BFD3-508D-4BCF-BD1E-2FCD86A51327}" type="presOf" srcId="{920D1FFC-0593-4B2D-9622-F42C04D7D24D}" destId="{5136EB5F-6E75-4DDF-8544-BF4A49DE49DE}" srcOrd="0" destOrd="0" presId="urn:microsoft.com/office/officeart/2005/8/layout/hierarchy3"/>
    <dgm:cxn modelId="{400FA626-AA53-4573-A2FE-A9AC4879B61F}" srcId="{92EC0AD3-A283-4841-A8FA-7EC311D246DA}" destId="{0595E1B2-0998-4274-B111-B0ACCF9E600B}" srcOrd="1" destOrd="0" parTransId="{89A0B88E-AE47-4C3F-9036-C9A3BCB0D845}" sibTransId="{06B45A53-CB26-4D88-8631-13BA8E7DCE8F}"/>
    <dgm:cxn modelId="{60B755FC-E0C6-489F-8CEB-7D46BC31A115}" srcId="{8F89963E-956D-48E0-9CEC-19D19A5D7C69}" destId="{5795FD6A-90BC-4A5F-8C59-DB81614854C2}" srcOrd="0" destOrd="0" parTransId="{AD797356-D781-4292-9962-1DDE4D866503}" sibTransId="{1BB9FECB-D687-4E8A-BC70-C764BF1632DE}"/>
    <dgm:cxn modelId="{A35260AA-DA56-41CE-ACA1-4EE7A75D5924}" type="presOf" srcId="{A9BBE022-6318-4E0E-A2F1-D1E57838DC90}" destId="{DC3FFF36-C7C0-40FA-8A9E-ACE2BEA16C4A}" srcOrd="1" destOrd="0" presId="urn:microsoft.com/office/officeart/2005/8/layout/hierarchy3"/>
    <dgm:cxn modelId="{AD70A559-B6E2-47D6-9DB0-B76246339A10}" type="presOf" srcId="{9F71988F-B443-44BE-94A1-1E60C47E3732}" destId="{AF40AE47-B918-48B3-B0A0-3D6BA59C4F1C}" srcOrd="0" destOrd="0" presId="urn:microsoft.com/office/officeart/2005/8/layout/hierarchy3"/>
    <dgm:cxn modelId="{A8BA62EF-79AD-4069-BB2D-606380A748A5}" type="presOf" srcId="{0BA97FD6-8907-47F3-85D8-A620EB9C3A3B}" destId="{05BD0C0B-89A9-43E0-9611-EECC05097901}" srcOrd="1" destOrd="0" presId="urn:microsoft.com/office/officeart/2005/8/layout/hierarchy3"/>
    <dgm:cxn modelId="{D7B45853-20E8-45DF-BEFB-9FD4902CF2BD}" type="presOf" srcId="{8F89963E-956D-48E0-9CEC-19D19A5D7C69}" destId="{9346DB01-DF0B-4B98-8195-C756253EAF8A}" srcOrd="1" destOrd="0" presId="urn:microsoft.com/office/officeart/2005/8/layout/hierarchy3"/>
    <dgm:cxn modelId="{D22E5DE0-B130-469D-8BD1-2B6CD6BF6B67}" type="presOf" srcId="{0BA97FD6-8907-47F3-85D8-A620EB9C3A3B}" destId="{933E9E01-579A-476D-B6D4-0D3A9945A6BB}" srcOrd="0" destOrd="0" presId="urn:microsoft.com/office/officeart/2005/8/layout/hierarchy3"/>
    <dgm:cxn modelId="{32FDDA85-3BBF-461B-B7F8-94EE858F1E36}" type="presOf" srcId="{9F71988F-B443-44BE-94A1-1E60C47E3732}" destId="{AF114998-2FC7-47B6-A85E-ADE52C96F5ED}" srcOrd="1" destOrd="0" presId="urn:microsoft.com/office/officeart/2005/8/layout/hierarchy3"/>
    <dgm:cxn modelId="{E135E00D-2E35-490B-B3E5-3ACF519E8C9E}" type="presOf" srcId="{E95F4622-A1A3-4EB2-99A7-004B3D7451E2}" destId="{1533E4D9-9ED1-4AC9-A6C4-7ECC50F60819}" srcOrd="0" destOrd="0" presId="urn:microsoft.com/office/officeart/2005/8/layout/hierarchy3"/>
    <dgm:cxn modelId="{ECAC936D-A897-474F-B282-AB8C26ACA988}" type="presOf" srcId="{0595E1B2-0998-4274-B111-B0ACCF9E600B}" destId="{70D60972-CB0F-4AFA-AE7B-627248C5FF6A}" srcOrd="0" destOrd="0" presId="urn:microsoft.com/office/officeart/2005/8/layout/hierarchy3"/>
    <dgm:cxn modelId="{3E2F6528-DB23-4524-8539-B703ED2D4772}" type="presOf" srcId="{5F51004E-EB5B-4A1B-AC39-6743A46EA060}" destId="{F02BED2D-AC53-4C7D-88AC-21A28353DA4E}" srcOrd="0" destOrd="0" presId="urn:microsoft.com/office/officeart/2005/8/layout/hierarchy3"/>
    <dgm:cxn modelId="{55C80449-775A-4B57-A5E0-E6312B4A69A8}" srcId="{0BA97FD6-8907-47F3-85D8-A620EB9C3A3B}" destId="{88DC1C7C-A593-4AF0-AC54-E7C3C62A449F}" srcOrd="1" destOrd="0" parTransId="{FCCBDF3E-1E38-49BA-AA65-48803973BA7C}" sibTransId="{E6C2E679-C971-4043-8F0D-8F46E670555E}"/>
    <dgm:cxn modelId="{79227E4A-63AF-4469-9D9E-F041021C81DA}" type="presOf" srcId="{8F89963E-956D-48E0-9CEC-19D19A5D7C69}" destId="{F6E5EAB0-BC52-4AF1-B048-D4FECA957691}" srcOrd="0" destOrd="0" presId="urn:microsoft.com/office/officeart/2005/8/layout/hierarchy3"/>
    <dgm:cxn modelId="{480AF62D-A70C-474A-8AFF-984763A511AB}" type="presOf" srcId="{F2B53599-840F-40BD-936C-0E56E544DEA1}" destId="{8CD28102-2182-4D69-A50F-BE07F8B2BE75}" srcOrd="0" destOrd="0" presId="urn:microsoft.com/office/officeart/2005/8/layout/hierarchy3"/>
    <dgm:cxn modelId="{FBA2A5BD-1B5C-4F8E-8C2F-4E1D953BA8BF}" type="presOf" srcId="{AD797356-D781-4292-9962-1DDE4D866503}" destId="{EBE0DC53-E54C-424F-9BE7-12CDEB23F8B5}" srcOrd="0" destOrd="0" presId="urn:microsoft.com/office/officeart/2005/8/layout/hierarchy3"/>
    <dgm:cxn modelId="{A7F23DF2-149B-44D9-8149-E6D858113CD4}" srcId="{43800319-8321-4B5E-AE67-8ECB5FCBEBC3}" destId="{8F89963E-956D-48E0-9CEC-19D19A5D7C69}" srcOrd="3" destOrd="0" parTransId="{5F558A9B-5A0C-474E-BA41-B9F0E4A9D652}" sibTransId="{05F872EE-50FD-4E0F-AD93-1B91A5362F46}"/>
    <dgm:cxn modelId="{50696FD8-FF74-4D69-B43B-E1F13D9A99CA}" type="presOf" srcId="{92EC0AD3-A283-4841-A8FA-7EC311D246DA}" destId="{E0BEE38C-2B7A-4291-BC0C-514AFEA36FF7}" srcOrd="1" destOrd="0" presId="urn:microsoft.com/office/officeart/2005/8/layout/hierarchy3"/>
    <dgm:cxn modelId="{C23C8FA1-E780-47E0-831D-EE89278B9734}" srcId="{A9BBE022-6318-4E0E-A2F1-D1E57838DC90}" destId="{F2B53599-840F-40BD-936C-0E56E544DEA1}" srcOrd="1" destOrd="0" parTransId="{DEA68593-6FF9-4D0A-A0F6-E5F70DA1FC16}" sibTransId="{31D443B0-C59C-4EB4-966F-782638287AD3}"/>
    <dgm:cxn modelId="{05144EEB-263C-49EF-945E-42646AE79EC7}" srcId="{92EC0AD3-A283-4841-A8FA-7EC311D246DA}" destId="{632D6540-1D81-4265-B92A-4375E9C1FE4E}" srcOrd="0" destOrd="0" parTransId="{ED42A1DE-1B83-4E83-B736-1A79BE2AFB3A}" sibTransId="{85F925CA-B822-4CEC-BF01-2E4B7FF474BC}"/>
    <dgm:cxn modelId="{399AB65E-9B38-4682-B4DB-252F9E7CD59A}" type="presOf" srcId="{ED42A1DE-1B83-4E83-B736-1A79BE2AFB3A}" destId="{B8A8368A-9BA7-455D-9F60-CA376F747F60}" srcOrd="0" destOrd="0" presId="urn:microsoft.com/office/officeart/2005/8/layout/hierarchy3"/>
    <dgm:cxn modelId="{35F615D8-6474-4C66-918D-462F4943F2CF}" srcId="{43800319-8321-4B5E-AE67-8ECB5FCBEBC3}" destId="{A9BBE022-6318-4E0E-A2F1-D1E57838DC90}" srcOrd="2" destOrd="0" parTransId="{C9F0F126-F15D-453A-A6B6-14610C5E6D9B}" sibTransId="{2CC02202-14B6-46B0-ABF9-CAAB0EF04BF1}"/>
    <dgm:cxn modelId="{486D6092-BBFB-4F7D-A3AE-89A521A7B618}" srcId="{8F89963E-956D-48E0-9CEC-19D19A5D7C69}" destId="{920D1FFC-0593-4B2D-9622-F42C04D7D24D}" srcOrd="1" destOrd="0" parTransId="{5F51004E-EB5B-4A1B-AC39-6743A46EA060}" sibTransId="{A8252B4C-E6BA-43B5-92F5-C9734E482B35}"/>
    <dgm:cxn modelId="{B4F9F030-9D06-47CA-B6EA-DBB04CF6C3FE}" srcId="{0BA97FD6-8907-47F3-85D8-A620EB9C3A3B}" destId="{8C38DEDA-5895-4608-A130-E56B7B39AD8A}" srcOrd="0" destOrd="0" parTransId="{5701D1AA-5C1B-4353-AA48-BD4B64CD90CE}" sibTransId="{68090A90-156F-4AA4-A850-D0E4E350705F}"/>
    <dgm:cxn modelId="{6E50DC85-07B2-4280-A8FE-CB5ACB8BADA1}" type="presOf" srcId="{5701D1AA-5C1B-4353-AA48-BD4B64CD90CE}" destId="{264644ED-10E9-4AC1-AE57-B605A7E591B1}" srcOrd="0" destOrd="0" presId="urn:microsoft.com/office/officeart/2005/8/layout/hierarchy3"/>
    <dgm:cxn modelId="{97CDC9E6-FF7F-4D29-A545-62EF2FC68ADA}" type="presOf" srcId="{89A0B88E-AE47-4C3F-9036-C9A3BCB0D845}" destId="{E53F5ED7-9057-4392-922F-95ABF12A9035}" srcOrd="0" destOrd="0" presId="urn:microsoft.com/office/officeart/2005/8/layout/hierarchy3"/>
    <dgm:cxn modelId="{3869E98A-0B82-41ED-8BB9-DA39C420D6D3}" srcId="{43800319-8321-4B5E-AE67-8ECB5FCBEBC3}" destId="{9F71988F-B443-44BE-94A1-1E60C47E3732}" srcOrd="4" destOrd="0" parTransId="{9D1855D5-01D9-4A61-BDC6-35D826E9B091}" sibTransId="{CA14656C-D946-4A48-BFB0-698436F242E7}"/>
    <dgm:cxn modelId="{35AB57BE-9A8E-4898-99C3-26CBB400649C}" srcId="{A9BBE022-6318-4E0E-A2F1-D1E57838DC90}" destId="{E95F4622-A1A3-4EB2-99A7-004B3D7451E2}" srcOrd="0" destOrd="0" parTransId="{03763584-C701-4FEA-8C85-FB2F11B52D4E}" sibTransId="{C705BE48-DBAF-4DBA-A582-095AC2A193E9}"/>
    <dgm:cxn modelId="{40C374F0-4674-47D8-94A0-E199CA4B71AC}" type="presOf" srcId="{03763584-C701-4FEA-8C85-FB2F11B52D4E}" destId="{6032D25F-96B9-465C-B9FD-BEEA1A906056}" srcOrd="0" destOrd="0" presId="urn:microsoft.com/office/officeart/2005/8/layout/hierarchy3"/>
    <dgm:cxn modelId="{8786B797-8326-4325-8C44-119FBD9A0562}" type="presOf" srcId="{88DC1C7C-A593-4AF0-AC54-E7C3C62A449F}" destId="{D5D7AA45-C688-42DA-B5F2-25D8DFDD2657}" srcOrd="0" destOrd="0" presId="urn:microsoft.com/office/officeart/2005/8/layout/hierarchy3"/>
    <dgm:cxn modelId="{35942182-92E9-4424-A04B-3E215BED4482}" type="presOf" srcId="{FCCBDF3E-1E38-49BA-AA65-48803973BA7C}" destId="{205893ED-0326-4403-98C8-391AD296E179}" srcOrd="0" destOrd="0" presId="urn:microsoft.com/office/officeart/2005/8/layout/hierarchy3"/>
    <dgm:cxn modelId="{387CE479-C103-4E12-8C5D-A45566E44CF8}" type="presOf" srcId="{8C38DEDA-5895-4608-A130-E56B7B39AD8A}" destId="{70C7402F-A80F-4DBF-8996-3DB1DA8A4B80}" srcOrd="0" destOrd="0" presId="urn:microsoft.com/office/officeart/2005/8/layout/hierarchy3"/>
    <dgm:cxn modelId="{A4E84043-0379-4EDD-86C7-1E165E1FED5F}" type="presOf" srcId="{43800319-8321-4B5E-AE67-8ECB5FCBEBC3}" destId="{F22A4EF6-9146-49F6-B4B0-D2E3B77E1C43}" srcOrd="0" destOrd="0" presId="urn:microsoft.com/office/officeart/2005/8/layout/hierarchy3"/>
    <dgm:cxn modelId="{66DD5BC9-C35D-4849-B349-BF22F43C7734}" srcId="{43800319-8321-4B5E-AE67-8ECB5FCBEBC3}" destId="{0BA97FD6-8907-47F3-85D8-A620EB9C3A3B}" srcOrd="0" destOrd="0" parTransId="{4A36BF71-4F72-4651-85AB-C70C11062DAA}" sibTransId="{383D0912-38FB-4802-8CF5-3024D6E7240C}"/>
    <dgm:cxn modelId="{D249DDCD-2B0C-4D8D-9425-1BCBB7B35A88}" type="presParOf" srcId="{F22A4EF6-9146-49F6-B4B0-D2E3B77E1C43}" destId="{3DE6409A-BFF8-4B67-93D0-0AEDE1C9254A}" srcOrd="0" destOrd="0" presId="urn:microsoft.com/office/officeart/2005/8/layout/hierarchy3"/>
    <dgm:cxn modelId="{8C3E6B42-10F5-4AF3-B854-1F64D4FD27D8}" type="presParOf" srcId="{3DE6409A-BFF8-4B67-93D0-0AEDE1C9254A}" destId="{491ADBAA-FA10-41EA-865B-5F8D2198B3C0}" srcOrd="0" destOrd="0" presId="urn:microsoft.com/office/officeart/2005/8/layout/hierarchy3"/>
    <dgm:cxn modelId="{59F6F6B8-E74D-4D14-B0DC-922E574CC1D6}" type="presParOf" srcId="{491ADBAA-FA10-41EA-865B-5F8D2198B3C0}" destId="{933E9E01-579A-476D-B6D4-0D3A9945A6BB}" srcOrd="0" destOrd="0" presId="urn:microsoft.com/office/officeart/2005/8/layout/hierarchy3"/>
    <dgm:cxn modelId="{1DDBC3C3-20F9-4308-BD1C-D96A77278819}" type="presParOf" srcId="{491ADBAA-FA10-41EA-865B-5F8D2198B3C0}" destId="{05BD0C0B-89A9-43E0-9611-EECC05097901}" srcOrd="1" destOrd="0" presId="urn:microsoft.com/office/officeart/2005/8/layout/hierarchy3"/>
    <dgm:cxn modelId="{8EFBE381-6A26-4389-80FD-8BAAA82A8B32}" type="presParOf" srcId="{3DE6409A-BFF8-4B67-93D0-0AEDE1C9254A}" destId="{DDDEEF22-9503-44C5-B29C-EA5DA5C46994}" srcOrd="1" destOrd="0" presId="urn:microsoft.com/office/officeart/2005/8/layout/hierarchy3"/>
    <dgm:cxn modelId="{C475DF3B-8268-4A66-B0D4-C34595DE9197}" type="presParOf" srcId="{DDDEEF22-9503-44C5-B29C-EA5DA5C46994}" destId="{264644ED-10E9-4AC1-AE57-B605A7E591B1}" srcOrd="0" destOrd="0" presId="urn:microsoft.com/office/officeart/2005/8/layout/hierarchy3"/>
    <dgm:cxn modelId="{36834BA7-659A-4456-952B-DCB2A7B3E088}" type="presParOf" srcId="{DDDEEF22-9503-44C5-B29C-EA5DA5C46994}" destId="{70C7402F-A80F-4DBF-8996-3DB1DA8A4B80}" srcOrd="1" destOrd="0" presId="urn:microsoft.com/office/officeart/2005/8/layout/hierarchy3"/>
    <dgm:cxn modelId="{10B2792E-D623-4D3D-9607-8071514A40B8}" type="presParOf" srcId="{DDDEEF22-9503-44C5-B29C-EA5DA5C46994}" destId="{205893ED-0326-4403-98C8-391AD296E179}" srcOrd="2" destOrd="0" presId="urn:microsoft.com/office/officeart/2005/8/layout/hierarchy3"/>
    <dgm:cxn modelId="{FD820A82-72FF-4E60-96ED-2CB0EA9A246E}" type="presParOf" srcId="{DDDEEF22-9503-44C5-B29C-EA5DA5C46994}" destId="{D5D7AA45-C688-42DA-B5F2-25D8DFDD2657}" srcOrd="3" destOrd="0" presId="urn:microsoft.com/office/officeart/2005/8/layout/hierarchy3"/>
    <dgm:cxn modelId="{42D2BE2B-EEF9-4ED9-8A63-063CCC80FCB5}" type="presParOf" srcId="{F22A4EF6-9146-49F6-B4B0-D2E3B77E1C43}" destId="{59C361C1-9B8A-449A-8EBA-E20991786B4F}" srcOrd="1" destOrd="0" presId="urn:microsoft.com/office/officeart/2005/8/layout/hierarchy3"/>
    <dgm:cxn modelId="{64AF0DDA-14DF-4DA8-9002-4B3A9BA16EF2}" type="presParOf" srcId="{59C361C1-9B8A-449A-8EBA-E20991786B4F}" destId="{61AFA08D-FEAB-4149-BED5-383633092BAB}" srcOrd="0" destOrd="0" presId="urn:microsoft.com/office/officeart/2005/8/layout/hierarchy3"/>
    <dgm:cxn modelId="{296877C2-F2D3-4082-9525-D4D2EB694908}" type="presParOf" srcId="{61AFA08D-FEAB-4149-BED5-383633092BAB}" destId="{758FC7E2-7479-426C-9F0D-0AD66502A755}" srcOrd="0" destOrd="0" presId="urn:microsoft.com/office/officeart/2005/8/layout/hierarchy3"/>
    <dgm:cxn modelId="{D14D6AD2-C8AD-4FED-8B24-7687FAC7B4C9}" type="presParOf" srcId="{61AFA08D-FEAB-4149-BED5-383633092BAB}" destId="{E0BEE38C-2B7A-4291-BC0C-514AFEA36FF7}" srcOrd="1" destOrd="0" presId="urn:microsoft.com/office/officeart/2005/8/layout/hierarchy3"/>
    <dgm:cxn modelId="{6E5F0144-2B8C-4F36-BC75-7B4E806CD826}" type="presParOf" srcId="{59C361C1-9B8A-449A-8EBA-E20991786B4F}" destId="{FD848749-BD36-4BC2-B12A-C785878D4A4B}" srcOrd="1" destOrd="0" presId="urn:microsoft.com/office/officeart/2005/8/layout/hierarchy3"/>
    <dgm:cxn modelId="{67374561-2B0B-4008-922D-ACF46DA7E1ED}" type="presParOf" srcId="{FD848749-BD36-4BC2-B12A-C785878D4A4B}" destId="{B8A8368A-9BA7-455D-9F60-CA376F747F60}" srcOrd="0" destOrd="0" presId="urn:microsoft.com/office/officeart/2005/8/layout/hierarchy3"/>
    <dgm:cxn modelId="{146FC292-11E4-4FB7-A8A4-A5EC63DB928E}" type="presParOf" srcId="{FD848749-BD36-4BC2-B12A-C785878D4A4B}" destId="{412095A9-231D-4D2D-9C4F-CF2C058DD67A}" srcOrd="1" destOrd="0" presId="urn:microsoft.com/office/officeart/2005/8/layout/hierarchy3"/>
    <dgm:cxn modelId="{9874A71D-2EF7-445C-9191-310DDF59C45B}" type="presParOf" srcId="{FD848749-BD36-4BC2-B12A-C785878D4A4B}" destId="{E53F5ED7-9057-4392-922F-95ABF12A9035}" srcOrd="2" destOrd="0" presId="urn:microsoft.com/office/officeart/2005/8/layout/hierarchy3"/>
    <dgm:cxn modelId="{2F4002AA-9C5E-40B7-B2A9-68843F4F36CB}" type="presParOf" srcId="{FD848749-BD36-4BC2-B12A-C785878D4A4B}" destId="{70D60972-CB0F-4AFA-AE7B-627248C5FF6A}" srcOrd="3" destOrd="0" presId="urn:microsoft.com/office/officeart/2005/8/layout/hierarchy3"/>
    <dgm:cxn modelId="{A5D8EC78-4488-4504-8C84-C4A8E351A5A8}" type="presParOf" srcId="{F22A4EF6-9146-49F6-B4B0-D2E3B77E1C43}" destId="{5FC97339-1FE2-48B7-9D3D-FB7DBDDCE0D2}" srcOrd="2" destOrd="0" presId="urn:microsoft.com/office/officeart/2005/8/layout/hierarchy3"/>
    <dgm:cxn modelId="{904A9D51-C4C8-4780-86D6-F20516A864B6}" type="presParOf" srcId="{5FC97339-1FE2-48B7-9D3D-FB7DBDDCE0D2}" destId="{966BC23C-48C5-4263-BED1-4138B4308A47}" srcOrd="0" destOrd="0" presId="urn:microsoft.com/office/officeart/2005/8/layout/hierarchy3"/>
    <dgm:cxn modelId="{0E954EBB-497D-4F97-8A3A-DAA6BCE6C245}" type="presParOf" srcId="{966BC23C-48C5-4263-BED1-4138B4308A47}" destId="{BA5D3658-D907-4BBA-8354-927633F468E0}" srcOrd="0" destOrd="0" presId="urn:microsoft.com/office/officeart/2005/8/layout/hierarchy3"/>
    <dgm:cxn modelId="{DA82D572-E4B2-41DC-A732-848A200794CB}" type="presParOf" srcId="{966BC23C-48C5-4263-BED1-4138B4308A47}" destId="{DC3FFF36-C7C0-40FA-8A9E-ACE2BEA16C4A}" srcOrd="1" destOrd="0" presId="urn:microsoft.com/office/officeart/2005/8/layout/hierarchy3"/>
    <dgm:cxn modelId="{5BF5C68F-31E5-46F8-AF6D-C119D0E6E8FA}" type="presParOf" srcId="{5FC97339-1FE2-48B7-9D3D-FB7DBDDCE0D2}" destId="{172896F3-6646-4EA3-B9FB-370B05C45120}" srcOrd="1" destOrd="0" presId="urn:microsoft.com/office/officeart/2005/8/layout/hierarchy3"/>
    <dgm:cxn modelId="{EEC2D29C-F50C-424E-8759-CA9C2A3E3A38}" type="presParOf" srcId="{172896F3-6646-4EA3-B9FB-370B05C45120}" destId="{6032D25F-96B9-465C-B9FD-BEEA1A906056}" srcOrd="0" destOrd="0" presId="urn:microsoft.com/office/officeart/2005/8/layout/hierarchy3"/>
    <dgm:cxn modelId="{DC68DDC7-E859-4F79-8E86-DE2149C0D3C1}" type="presParOf" srcId="{172896F3-6646-4EA3-B9FB-370B05C45120}" destId="{1533E4D9-9ED1-4AC9-A6C4-7ECC50F60819}" srcOrd="1" destOrd="0" presId="urn:microsoft.com/office/officeart/2005/8/layout/hierarchy3"/>
    <dgm:cxn modelId="{0366DBD4-98AF-440C-AC37-7D674C8B0949}" type="presParOf" srcId="{172896F3-6646-4EA3-B9FB-370B05C45120}" destId="{0EA191BA-CB8B-463E-AAD6-43AB36CCE886}" srcOrd="2" destOrd="0" presId="urn:microsoft.com/office/officeart/2005/8/layout/hierarchy3"/>
    <dgm:cxn modelId="{8D1307B9-7A9A-4F55-B5D7-AC7B37723A0C}" type="presParOf" srcId="{172896F3-6646-4EA3-B9FB-370B05C45120}" destId="{8CD28102-2182-4D69-A50F-BE07F8B2BE75}" srcOrd="3" destOrd="0" presId="urn:microsoft.com/office/officeart/2005/8/layout/hierarchy3"/>
    <dgm:cxn modelId="{B6AA0EC0-9929-422B-AB72-D3FB42C3C1D2}" type="presParOf" srcId="{F22A4EF6-9146-49F6-B4B0-D2E3B77E1C43}" destId="{A11F3EBA-198C-451A-9A3D-8A1B9343A82B}" srcOrd="3" destOrd="0" presId="urn:microsoft.com/office/officeart/2005/8/layout/hierarchy3"/>
    <dgm:cxn modelId="{63DCF2ED-CBE8-4452-B28C-9806F2C18D38}" type="presParOf" srcId="{A11F3EBA-198C-451A-9A3D-8A1B9343A82B}" destId="{8F427EF4-2FEC-4C02-B2CB-931AC3ED2696}" srcOrd="0" destOrd="0" presId="urn:microsoft.com/office/officeart/2005/8/layout/hierarchy3"/>
    <dgm:cxn modelId="{E7B73880-C166-4864-8A8E-A02C2EB66F2A}" type="presParOf" srcId="{8F427EF4-2FEC-4C02-B2CB-931AC3ED2696}" destId="{F6E5EAB0-BC52-4AF1-B048-D4FECA957691}" srcOrd="0" destOrd="0" presId="urn:microsoft.com/office/officeart/2005/8/layout/hierarchy3"/>
    <dgm:cxn modelId="{7D7013B9-C836-4982-BC5F-71B74C5151D5}" type="presParOf" srcId="{8F427EF4-2FEC-4C02-B2CB-931AC3ED2696}" destId="{9346DB01-DF0B-4B98-8195-C756253EAF8A}" srcOrd="1" destOrd="0" presId="urn:microsoft.com/office/officeart/2005/8/layout/hierarchy3"/>
    <dgm:cxn modelId="{42BD9216-6DBF-4AB0-B346-31180D6D9D28}" type="presParOf" srcId="{A11F3EBA-198C-451A-9A3D-8A1B9343A82B}" destId="{90FDDBAC-0888-4FF6-8D73-894DB77EB15C}" srcOrd="1" destOrd="0" presId="urn:microsoft.com/office/officeart/2005/8/layout/hierarchy3"/>
    <dgm:cxn modelId="{4C1F7D94-3C59-4E8A-B2D3-CB83880D16DB}" type="presParOf" srcId="{90FDDBAC-0888-4FF6-8D73-894DB77EB15C}" destId="{EBE0DC53-E54C-424F-9BE7-12CDEB23F8B5}" srcOrd="0" destOrd="0" presId="urn:microsoft.com/office/officeart/2005/8/layout/hierarchy3"/>
    <dgm:cxn modelId="{E2E7DF7D-2E5F-4668-9C6A-C564B82920E9}" type="presParOf" srcId="{90FDDBAC-0888-4FF6-8D73-894DB77EB15C}" destId="{35D3D950-D729-4F95-846C-12336F56C347}" srcOrd="1" destOrd="0" presId="urn:microsoft.com/office/officeart/2005/8/layout/hierarchy3"/>
    <dgm:cxn modelId="{E08E0F98-194D-464C-8865-56F7EBD91001}" type="presParOf" srcId="{90FDDBAC-0888-4FF6-8D73-894DB77EB15C}" destId="{F02BED2D-AC53-4C7D-88AC-21A28353DA4E}" srcOrd="2" destOrd="0" presId="urn:microsoft.com/office/officeart/2005/8/layout/hierarchy3"/>
    <dgm:cxn modelId="{F7DA7E7E-E598-414C-8D6D-25FAD071F3D7}" type="presParOf" srcId="{90FDDBAC-0888-4FF6-8D73-894DB77EB15C}" destId="{5136EB5F-6E75-4DDF-8544-BF4A49DE49DE}" srcOrd="3" destOrd="0" presId="urn:microsoft.com/office/officeart/2005/8/layout/hierarchy3"/>
    <dgm:cxn modelId="{B614514A-6F42-4C7C-809F-802C89C52C82}" type="presParOf" srcId="{F22A4EF6-9146-49F6-B4B0-D2E3B77E1C43}" destId="{A36857EB-A095-4FD3-B0FC-BF8D0AB204A8}" srcOrd="4" destOrd="0" presId="urn:microsoft.com/office/officeart/2005/8/layout/hierarchy3"/>
    <dgm:cxn modelId="{CC82EDA2-18F6-4A2C-91E5-932C11EFB355}" type="presParOf" srcId="{A36857EB-A095-4FD3-B0FC-BF8D0AB204A8}" destId="{C70E1994-DCA1-4AE5-A0BB-3185B1B6A600}" srcOrd="0" destOrd="0" presId="urn:microsoft.com/office/officeart/2005/8/layout/hierarchy3"/>
    <dgm:cxn modelId="{F59EEFAA-B6DC-4526-B2A9-BF91CD10863E}" type="presParOf" srcId="{C70E1994-DCA1-4AE5-A0BB-3185B1B6A600}" destId="{AF40AE47-B918-48B3-B0A0-3D6BA59C4F1C}" srcOrd="0" destOrd="0" presId="urn:microsoft.com/office/officeart/2005/8/layout/hierarchy3"/>
    <dgm:cxn modelId="{C0C6D4FB-FBC8-467B-A0FA-C6DA58ECC88B}" type="presParOf" srcId="{C70E1994-DCA1-4AE5-A0BB-3185B1B6A600}" destId="{AF114998-2FC7-47B6-A85E-ADE52C96F5ED}" srcOrd="1" destOrd="0" presId="urn:microsoft.com/office/officeart/2005/8/layout/hierarchy3"/>
    <dgm:cxn modelId="{56B8CC3E-6E3B-45F5-90CD-1386C7C5FF69}" type="presParOf" srcId="{A36857EB-A095-4FD3-B0FC-BF8D0AB204A8}" destId="{C120E6CA-0099-46D4-B3AD-2F617D50A6D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F42A32-01D7-4194-BE2E-FAB39D322AB4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</dgm:pt>
    <dgm:pt modelId="{2EBA1111-6477-4E69-A012-2B37E957AB06}">
      <dgm:prSet phldrT="[Text]" custT="1"/>
      <dgm:spPr/>
      <dgm:t>
        <a:bodyPr/>
        <a:lstStyle/>
        <a:p>
          <a:r>
            <a:rPr lang="en-GB" sz="1800" b="0" dirty="0" smtClean="0"/>
            <a:t>Customer focus</a:t>
          </a:r>
          <a:endParaRPr lang="en-GB" sz="1800" b="0" dirty="0"/>
        </a:p>
      </dgm:t>
    </dgm:pt>
    <dgm:pt modelId="{368F7252-7BBF-42A8-AB01-4D493AD38072}" type="parTrans" cxnId="{5E1A0528-83C6-4788-9D14-41F4C54697F2}">
      <dgm:prSet/>
      <dgm:spPr/>
      <dgm:t>
        <a:bodyPr/>
        <a:lstStyle/>
        <a:p>
          <a:endParaRPr lang="en-GB"/>
        </a:p>
      </dgm:t>
    </dgm:pt>
    <dgm:pt modelId="{C80ECAAB-0AE4-413A-A953-6C2A61818184}" type="sibTrans" cxnId="{5E1A0528-83C6-4788-9D14-41F4C54697F2}">
      <dgm:prSet/>
      <dgm:spPr/>
      <dgm:t>
        <a:bodyPr/>
        <a:lstStyle/>
        <a:p>
          <a:endParaRPr lang="en-GB"/>
        </a:p>
      </dgm:t>
    </dgm:pt>
    <dgm:pt modelId="{7E199C52-78A9-4DC7-96CE-FFB0D5158A07}">
      <dgm:prSet phldrT="[Text]" custT="1"/>
      <dgm:spPr/>
      <dgm:t>
        <a:bodyPr/>
        <a:lstStyle/>
        <a:p>
          <a:r>
            <a:rPr lang="en-GB" sz="1800" b="0" dirty="0" smtClean="0"/>
            <a:t>Continual improvement</a:t>
          </a:r>
          <a:endParaRPr lang="en-GB" sz="1800" b="0" dirty="0"/>
        </a:p>
      </dgm:t>
    </dgm:pt>
    <dgm:pt modelId="{D97D4BEA-5DD4-461E-AA73-7F48D6BBB253}" type="parTrans" cxnId="{D06C0CBC-2699-4AA7-9379-F88D1442CD78}">
      <dgm:prSet/>
      <dgm:spPr/>
      <dgm:t>
        <a:bodyPr/>
        <a:lstStyle/>
        <a:p>
          <a:endParaRPr lang="en-GB"/>
        </a:p>
      </dgm:t>
    </dgm:pt>
    <dgm:pt modelId="{308EC438-7C78-416B-916D-DD3A15A44620}" type="sibTrans" cxnId="{D06C0CBC-2699-4AA7-9379-F88D1442CD78}">
      <dgm:prSet/>
      <dgm:spPr/>
      <dgm:t>
        <a:bodyPr/>
        <a:lstStyle/>
        <a:p>
          <a:endParaRPr lang="en-GB"/>
        </a:p>
      </dgm:t>
    </dgm:pt>
    <dgm:pt modelId="{F755F5E4-59E4-42F6-BAC4-ECB8103F2639}">
      <dgm:prSet phldrT="[Text]" custT="1"/>
      <dgm:spPr/>
      <dgm:t>
        <a:bodyPr/>
        <a:lstStyle/>
        <a:p>
          <a:r>
            <a:rPr lang="en-GB" sz="1800" b="0" dirty="0" smtClean="0"/>
            <a:t>Factual approach to decision making</a:t>
          </a:r>
          <a:endParaRPr lang="en-GB" sz="1800" b="0" dirty="0"/>
        </a:p>
      </dgm:t>
    </dgm:pt>
    <dgm:pt modelId="{B02C3486-94ED-457A-9049-84EAB6CFD5EE}" type="parTrans" cxnId="{6ADEE045-0E46-4CBF-89D9-B806D85D7FD8}">
      <dgm:prSet/>
      <dgm:spPr/>
      <dgm:t>
        <a:bodyPr/>
        <a:lstStyle/>
        <a:p>
          <a:endParaRPr lang="en-GB"/>
        </a:p>
      </dgm:t>
    </dgm:pt>
    <dgm:pt modelId="{88D5E98C-9913-4430-8E40-1EEF9B2B5F33}" type="sibTrans" cxnId="{6ADEE045-0E46-4CBF-89D9-B806D85D7FD8}">
      <dgm:prSet/>
      <dgm:spPr/>
      <dgm:t>
        <a:bodyPr/>
        <a:lstStyle/>
        <a:p>
          <a:endParaRPr lang="en-GB"/>
        </a:p>
      </dgm:t>
    </dgm:pt>
    <dgm:pt modelId="{1AAAD6BF-AAC5-43C4-B35B-380972782859}">
      <dgm:prSet phldrT="[Text]" custT="1"/>
      <dgm:spPr/>
      <dgm:t>
        <a:bodyPr/>
        <a:lstStyle/>
        <a:p>
          <a:r>
            <a:rPr lang="en-GB" sz="1800" b="0" dirty="0" smtClean="0"/>
            <a:t>People involvement</a:t>
          </a:r>
          <a:endParaRPr lang="en-GB" sz="1800" b="0" dirty="0"/>
        </a:p>
      </dgm:t>
    </dgm:pt>
    <dgm:pt modelId="{135F373D-446D-48F2-BF28-0AE41DD796C1}" type="parTrans" cxnId="{97559179-2130-49F5-BB46-3934B16BEE1F}">
      <dgm:prSet/>
      <dgm:spPr/>
      <dgm:t>
        <a:bodyPr/>
        <a:lstStyle/>
        <a:p>
          <a:endParaRPr lang="en-GB"/>
        </a:p>
      </dgm:t>
    </dgm:pt>
    <dgm:pt modelId="{CE92295B-DABE-4C41-AC60-06D26D9B8A88}" type="sibTrans" cxnId="{97559179-2130-49F5-BB46-3934B16BEE1F}">
      <dgm:prSet/>
      <dgm:spPr/>
      <dgm:t>
        <a:bodyPr/>
        <a:lstStyle/>
        <a:p>
          <a:endParaRPr lang="en-GB"/>
        </a:p>
      </dgm:t>
    </dgm:pt>
    <dgm:pt modelId="{F07222B2-AFFC-49D3-B889-03F7E1248BB8}">
      <dgm:prSet phldrT="[Text]" custT="1"/>
      <dgm:spPr/>
      <dgm:t>
        <a:bodyPr/>
        <a:lstStyle/>
        <a:p>
          <a:r>
            <a:rPr lang="en-GB" sz="1800" b="0" dirty="0" smtClean="0"/>
            <a:t>Mutually beneficial supplier relations</a:t>
          </a:r>
          <a:endParaRPr lang="en-GB" sz="1800" b="0" dirty="0"/>
        </a:p>
      </dgm:t>
    </dgm:pt>
    <dgm:pt modelId="{C3896B10-7B26-4FAA-88C4-1D502187F20A}" type="parTrans" cxnId="{2126A07D-4CE7-4DC2-9222-70BB1693EB2A}">
      <dgm:prSet/>
      <dgm:spPr/>
      <dgm:t>
        <a:bodyPr/>
        <a:lstStyle/>
        <a:p>
          <a:endParaRPr lang="en-GB"/>
        </a:p>
      </dgm:t>
    </dgm:pt>
    <dgm:pt modelId="{9A261732-E685-486E-B0C0-84EF3617ABD7}" type="sibTrans" cxnId="{2126A07D-4CE7-4DC2-9222-70BB1693EB2A}">
      <dgm:prSet/>
      <dgm:spPr/>
      <dgm:t>
        <a:bodyPr/>
        <a:lstStyle/>
        <a:p>
          <a:endParaRPr lang="en-GB"/>
        </a:p>
      </dgm:t>
    </dgm:pt>
    <dgm:pt modelId="{C4B7CC5A-3F49-4336-8662-19A9F002BA88}">
      <dgm:prSet phldrT="[Text]" custT="1"/>
      <dgm:spPr/>
      <dgm:t>
        <a:bodyPr/>
        <a:lstStyle/>
        <a:p>
          <a:r>
            <a:rPr lang="en-GB" sz="1800" b="0" dirty="0" smtClean="0"/>
            <a:t>Leadership</a:t>
          </a:r>
          <a:endParaRPr lang="en-GB" sz="1800" b="0" dirty="0"/>
        </a:p>
      </dgm:t>
    </dgm:pt>
    <dgm:pt modelId="{04A77FAD-C57D-4BB1-B0C9-B9859DD9D143}" type="parTrans" cxnId="{ABA195AE-BB96-4B30-93D3-1ED0172AF4D3}">
      <dgm:prSet/>
      <dgm:spPr/>
      <dgm:t>
        <a:bodyPr/>
        <a:lstStyle/>
        <a:p>
          <a:endParaRPr lang="en-GB"/>
        </a:p>
      </dgm:t>
    </dgm:pt>
    <dgm:pt modelId="{45A5D24B-5FD2-4586-BC58-12F52051B6C7}" type="sibTrans" cxnId="{ABA195AE-BB96-4B30-93D3-1ED0172AF4D3}">
      <dgm:prSet/>
      <dgm:spPr/>
      <dgm:t>
        <a:bodyPr/>
        <a:lstStyle/>
        <a:p>
          <a:endParaRPr lang="en-GB"/>
        </a:p>
      </dgm:t>
    </dgm:pt>
    <dgm:pt modelId="{71F04578-2FC4-4EE6-9CBA-A5FAE371498F}">
      <dgm:prSet phldrT="[Text]" custT="1"/>
      <dgm:spPr/>
      <dgm:t>
        <a:bodyPr/>
        <a:lstStyle/>
        <a:p>
          <a:r>
            <a:rPr lang="en-GB" sz="1800" b="0" dirty="0" smtClean="0"/>
            <a:t>Systematic approach to management</a:t>
          </a:r>
          <a:endParaRPr lang="en-GB" sz="1800" b="0" dirty="0"/>
        </a:p>
      </dgm:t>
    </dgm:pt>
    <dgm:pt modelId="{45C2B67B-414B-45C7-AD23-F076886C430F}" type="parTrans" cxnId="{EFB682BB-7EFE-41FF-B306-4CCAF9DB5538}">
      <dgm:prSet/>
      <dgm:spPr/>
      <dgm:t>
        <a:bodyPr/>
        <a:lstStyle/>
        <a:p>
          <a:endParaRPr lang="en-GB"/>
        </a:p>
      </dgm:t>
    </dgm:pt>
    <dgm:pt modelId="{0433F8BF-BADE-4C6F-8BB9-4E8713DAE78D}" type="sibTrans" cxnId="{EFB682BB-7EFE-41FF-B306-4CCAF9DB5538}">
      <dgm:prSet/>
      <dgm:spPr/>
      <dgm:t>
        <a:bodyPr/>
        <a:lstStyle/>
        <a:p>
          <a:endParaRPr lang="en-GB"/>
        </a:p>
      </dgm:t>
    </dgm:pt>
    <dgm:pt modelId="{E04E7DDE-6C27-4DF7-A6E3-BD1391CF4A5B}">
      <dgm:prSet phldrT="[Text]" custT="1"/>
      <dgm:spPr/>
      <dgm:t>
        <a:bodyPr/>
        <a:lstStyle/>
        <a:p>
          <a:r>
            <a:rPr lang="en-GB" sz="1600" b="1" dirty="0" smtClean="0"/>
            <a:t>Key quality principles</a:t>
          </a:r>
          <a:endParaRPr lang="en-GB" sz="1600" b="1" dirty="0"/>
        </a:p>
      </dgm:t>
    </dgm:pt>
    <dgm:pt modelId="{04D94B25-4CC6-4CB8-B66A-800030A5DAE1}" type="sibTrans" cxnId="{95B32243-A244-4A07-B48C-B8924CE1156B}">
      <dgm:prSet/>
      <dgm:spPr/>
      <dgm:t>
        <a:bodyPr/>
        <a:lstStyle/>
        <a:p>
          <a:endParaRPr lang="en-GB"/>
        </a:p>
      </dgm:t>
    </dgm:pt>
    <dgm:pt modelId="{0B9073EF-D6AA-48E0-A8F2-401388691668}" type="parTrans" cxnId="{95B32243-A244-4A07-B48C-B8924CE1156B}">
      <dgm:prSet/>
      <dgm:spPr/>
      <dgm:t>
        <a:bodyPr/>
        <a:lstStyle/>
        <a:p>
          <a:endParaRPr lang="en-GB"/>
        </a:p>
      </dgm:t>
    </dgm:pt>
    <dgm:pt modelId="{F4A06522-EE9F-4D3C-88FE-A8A041B3C539}">
      <dgm:prSet phldrT="[Text]" custT="1"/>
      <dgm:spPr/>
      <dgm:t>
        <a:bodyPr/>
        <a:lstStyle/>
        <a:p>
          <a:r>
            <a:rPr lang="en-GB" sz="1800" b="0" dirty="0" smtClean="0"/>
            <a:t>Process approach</a:t>
          </a:r>
          <a:endParaRPr lang="en-GB" sz="1800" b="0" dirty="0"/>
        </a:p>
      </dgm:t>
    </dgm:pt>
    <dgm:pt modelId="{8EA54E78-D0DE-4D3A-981C-E32A20C13F08}" type="parTrans" cxnId="{81B49BBB-1BF4-48CA-B5D6-B41C1D63CBC8}">
      <dgm:prSet/>
      <dgm:spPr/>
      <dgm:t>
        <a:bodyPr/>
        <a:lstStyle/>
        <a:p>
          <a:endParaRPr lang="en-GB"/>
        </a:p>
      </dgm:t>
    </dgm:pt>
    <dgm:pt modelId="{74A60CD2-DF79-4427-80F0-A36AF4426A4C}" type="sibTrans" cxnId="{81B49BBB-1BF4-48CA-B5D6-B41C1D63CBC8}">
      <dgm:prSet/>
      <dgm:spPr/>
      <dgm:t>
        <a:bodyPr/>
        <a:lstStyle/>
        <a:p>
          <a:endParaRPr lang="en-GB"/>
        </a:p>
      </dgm:t>
    </dgm:pt>
    <dgm:pt modelId="{8D24E6B5-F9C5-4E32-B285-678AC09F8FAE}" type="pres">
      <dgm:prSet presAssocID="{5BF42A32-01D7-4194-BE2E-FAB39D322AB4}" presName="vert0" presStyleCnt="0">
        <dgm:presLayoutVars>
          <dgm:dir/>
          <dgm:animOne val="branch"/>
          <dgm:animLvl val="lvl"/>
        </dgm:presLayoutVars>
      </dgm:prSet>
      <dgm:spPr/>
    </dgm:pt>
    <dgm:pt modelId="{5A4969B1-F20D-467E-9B22-AACC16DD96BC}" type="pres">
      <dgm:prSet presAssocID="{E04E7DDE-6C27-4DF7-A6E3-BD1391CF4A5B}" presName="thickLine" presStyleLbl="alignNode1" presStyleIdx="0" presStyleCnt="1"/>
      <dgm:spPr/>
    </dgm:pt>
    <dgm:pt modelId="{559F5EA1-E5A4-4F2D-AFB7-FA58A90A998F}" type="pres">
      <dgm:prSet presAssocID="{E04E7DDE-6C27-4DF7-A6E3-BD1391CF4A5B}" presName="horz1" presStyleCnt="0"/>
      <dgm:spPr/>
    </dgm:pt>
    <dgm:pt modelId="{C7D24D2F-14D8-4FEE-8AA8-03D55BA63CF9}" type="pres">
      <dgm:prSet presAssocID="{E04E7DDE-6C27-4DF7-A6E3-BD1391CF4A5B}" presName="tx1" presStyleLbl="revTx" presStyleIdx="0" presStyleCnt="9"/>
      <dgm:spPr/>
      <dgm:t>
        <a:bodyPr/>
        <a:lstStyle/>
        <a:p>
          <a:endParaRPr lang="en-GB"/>
        </a:p>
      </dgm:t>
    </dgm:pt>
    <dgm:pt modelId="{F67EEA8E-CF88-469A-93D4-D8996459FCBF}" type="pres">
      <dgm:prSet presAssocID="{E04E7DDE-6C27-4DF7-A6E3-BD1391CF4A5B}" presName="vert1" presStyleCnt="0"/>
      <dgm:spPr/>
    </dgm:pt>
    <dgm:pt modelId="{41C0E139-6A12-4C36-825B-ECBD928DC5EC}" type="pres">
      <dgm:prSet presAssocID="{2EBA1111-6477-4E69-A012-2B37E957AB06}" presName="vertSpace2a" presStyleCnt="0"/>
      <dgm:spPr/>
    </dgm:pt>
    <dgm:pt modelId="{73EC20D3-38DE-48EF-AF0A-1E1C6141D8F7}" type="pres">
      <dgm:prSet presAssocID="{2EBA1111-6477-4E69-A012-2B37E957AB06}" presName="horz2" presStyleCnt="0"/>
      <dgm:spPr/>
    </dgm:pt>
    <dgm:pt modelId="{FEE6B1F1-6224-40CB-AF76-DC0D7603F34C}" type="pres">
      <dgm:prSet presAssocID="{2EBA1111-6477-4E69-A012-2B37E957AB06}" presName="horzSpace2" presStyleCnt="0"/>
      <dgm:spPr/>
    </dgm:pt>
    <dgm:pt modelId="{73D15F27-45AD-4113-BE26-BE803A9190A1}" type="pres">
      <dgm:prSet presAssocID="{2EBA1111-6477-4E69-A012-2B37E957AB06}" presName="tx2" presStyleLbl="revTx" presStyleIdx="1" presStyleCnt="9"/>
      <dgm:spPr/>
      <dgm:t>
        <a:bodyPr/>
        <a:lstStyle/>
        <a:p>
          <a:endParaRPr lang="en-GB"/>
        </a:p>
      </dgm:t>
    </dgm:pt>
    <dgm:pt modelId="{A318AB1E-63DE-4DE7-B059-15996D65D766}" type="pres">
      <dgm:prSet presAssocID="{2EBA1111-6477-4E69-A012-2B37E957AB06}" presName="vert2" presStyleCnt="0"/>
      <dgm:spPr/>
    </dgm:pt>
    <dgm:pt modelId="{BCD994EA-3DA3-433A-95E1-F2E967B1B22B}" type="pres">
      <dgm:prSet presAssocID="{2EBA1111-6477-4E69-A012-2B37E957AB06}" presName="thinLine2b" presStyleLbl="callout" presStyleIdx="0" presStyleCnt="8"/>
      <dgm:spPr/>
    </dgm:pt>
    <dgm:pt modelId="{362F6123-3E7A-4B4A-8BE0-2CA70948842C}" type="pres">
      <dgm:prSet presAssocID="{2EBA1111-6477-4E69-A012-2B37E957AB06}" presName="vertSpace2b" presStyleCnt="0"/>
      <dgm:spPr/>
    </dgm:pt>
    <dgm:pt modelId="{7A2E6EC3-2434-43C2-BC5A-09592100C380}" type="pres">
      <dgm:prSet presAssocID="{C4B7CC5A-3F49-4336-8662-19A9F002BA88}" presName="horz2" presStyleCnt="0"/>
      <dgm:spPr/>
    </dgm:pt>
    <dgm:pt modelId="{7F8101A1-979B-4BD6-8F57-DB91ECA5DC01}" type="pres">
      <dgm:prSet presAssocID="{C4B7CC5A-3F49-4336-8662-19A9F002BA88}" presName="horzSpace2" presStyleCnt="0"/>
      <dgm:spPr/>
    </dgm:pt>
    <dgm:pt modelId="{C3E6B781-CA56-4F27-B756-13E853D1B53F}" type="pres">
      <dgm:prSet presAssocID="{C4B7CC5A-3F49-4336-8662-19A9F002BA88}" presName="tx2" presStyleLbl="revTx" presStyleIdx="2" presStyleCnt="9"/>
      <dgm:spPr/>
      <dgm:t>
        <a:bodyPr/>
        <a:lstStyle/>
        <a:p>
          <a:endParaRPr lang="en-GB"/>
        </a:p>
      </dgm:t>
    </dgm:pt>
    <dgm:pt modelId="{D0B5394B-A79E-4B8C-AF2E-53552D42DED6}" type="pres">
      <dgm:prSet presAssocID="{C4B7CC5A-3F49-4336-8662-19A9F002BA88}" presName="vert2" presStyleCnt="0"/>
      <dgm:spPr/>
    </dgm:pt>
    <dgm:pt modelId="{261BADA7-4442-4F0F-BEBC-0C9204B395AF}" type="pres">
      <dgm:prSet presAssocID="{C4B7CC5A-3F49-4336-8662-19A9F002BA88}" presName="thinLine2b" presStyleLbl="callout" presStyleIdx="1" presStyleCnt="8"/>
      <dgm:spPr/>
    </dgm:pt>
    <dgm:pt modelId="{1032396E-791C-41DB-ADBF-B66F53CCBB23}" type="pres">
      <dgm:prSet presAssocID="{C4B7CC5A-3F49-4336-8662-19A9F002BA88}" presName="vertSpace2b" presStyleCnt="0"/>
      <dgm:spPr/>
    </dgm:pt>
    <dgm:pt modelId="{AA154192-C482-4652-BEE6-E3F848DBBC18}" type="pres">
      <dgm:prSet presAssocID="{1AAAD6BF-AAC5-43C4-B35B-380972782859}" presName="horz2" presStyleCnt="0"/>
      <dgm:spPr/>
    </dgm:pt>
    <dgm:pt modelId="{E6BC8C58-A71E-4852-8CAF-C5F205DE5429}" type="pres">
      <dgm:prSet presAssocID="{1AAAD6BF-AAC5-43C4-B35B-380972782859}" presName="horzSpace2" presStyleCnt="0"/>
      <dgm:spPr/>
    </dgm:pt>
    <dgm:pt modelId="{7014566B-A023-421E-BD86-D7D7D34B8ACF}" type="pres">
      <dgm:prSet presAssocID="{1AAAD6BF-AAC5-43C4-B35B-380972782859}" presName="tx2" presStyleLbl="revTx" presStyleIdx="3" presStyleCnt="9"/>
      <dgm:spPr/>
      <dgm:t>
        <a:bodyPr/>
        <a:lstStyle/>
        <a:p>
          <a:endParaRPr lang="en-GB"/>
        </a:p>
      </dgm:t>
    </dgm:pt>
    <dgm:pt modelId="{1415A438-77EF-432B-A81D-9FFA4EB413C5}" type="pres">
      <dgm:prSet presAssocID="{1AAAD6BF-AAC5-43C4-B35B-380972782859}" presName="vert2" presStyleCnt="0"/>
      <dgm:spPr/>
    </dgm:pt>
    <dgm:pt modelId="{EE9C2665-A2E8-4BF7-8666-B47B710A1B3E}" type="pres">
      <dgm:prSet presAssocID="{1AAAD6BF-AAC5-43C4-B35B-380972782859}" presName="thinLine2b" presStyleLbl="callout" presStyleIdx="2" presStyleCnt="8"/>
      <dgm:spPr/>
    </dgm:pt>
    <dgm:pt modelId="{58ED770C-6D63-4CDA-ADCA-A4A7AC2CF07C}" type="pres">
      <dgm:prSet presAssocID="{1AAAD6BF-AAC5-43C4-B35B-380972782859}" presName="vertSpace2b" presStyleCnt="0"/>
      <dgm:spPr/>
    </dgm:pt>
    <dgm:pt modelId="{ECB446A5-9C2B-476B-ADCD-062B6018073B}" type="pres">
      <dgm:prSet presAssocID="{F4A06522-EE9F-4D3C-88FE-A8A041B3C539}" presName="horz2" presStyleCnt="0"/>
      <dgm:spPr/>
    </dgm:pt>
    <dgm:pt modelId="{A69F606B-AF6E-4D3A-9BBC-050EED1F9564}" type="pres">
      <dgm:prSet presAssocID="{F4A06522-EE9F-4D3C-88FE-A8A041B3C539}" presName="horzSpace2" presStyleCnt="0"/>
      <dgm:spPr/>
    </dgm:pt>
    <dgm:pt modelId="{1CDFC6CD-C997-4FCB-97FD-8B3446ED625D}" type="pres">
      <dgm:prSet presAssocID="{F4A06522-EE9F-4D3C-88FE-A8A041B3C539}" presName="tx2" presStyleLbl="revTx" presStyleIdx="4" presStyleCnt="9"/>
      <dgm:spPr/>
      <dgm:t>
        <a:bodyPr/>
        <a:lstStyle/>
        <a:p>
          <a:endParaRPr lang="en-GB"/>
        </a:p>
      </dgm:t>
    </dgm:pt>
    <dgm:pt modelId="{A9604A20-EF35-4374-9849-3E8D6FA38859}" type="pres">
      <dgm:prSet presAssocID="{F4A06522-EE9F-4D3C-88FE-A8A041B3C539}" presName="vert2" presStyleCnt="0"/>
      <dgm:spPr/>
    </dgm:pt>
    <dgm:pt modelId="{91FF8983-7288-4E2F-B21F-40AA3F71465E}" type="pres">
      <dgm:prSet presAssocID="{F4A06522-EE9F-4D3C-88FE-A8A041B3C539}" presName="thinLine2b" presStyleLbl="callout" presStyleIdx="3" presStyleCnt="8"/>
      <dgm:spPr/>
    </dgm:pt>
    <dgm:pt modelId="{092FDAD9-E3F9-4308-86FE-2769FD9386F9}" type="pres">
      <dgm:prSet presAssocID="{F4A06522-EE9F-4D3C-88FE-A8A041B3C539}" presName="vertSpace2b" presStyleCnt="0"/>
      <dgm:spPr/>
    </dgm:pt>
    <dgm:pt modelId="{E0600361-65D1-4F10-9784-0B61F7E7F63D}" type="pres">
      <dgm:prSet presAssocID="{71F04578-2FC4-4EE6-9CBA-A5FAE371498F}" presName="horz2" presStyleCnt="0"/>
      <dgm:spPr/>
    </dgm:pt>
    <dgm:pt modelId="{36C4F1B7-752E-4795-9B01-542EEB38C507}" type="pres">
      <dgm:prSet presAssocID="{71F04578-2FC4-4EE6-9CBA-A5FAE371498F}" presName="horzSpace2" presStyleCnt="0"/>
      <dgm:spPr/>
    </dgm:pt>
    <dgm:pt modelId="{CC4BF149-210A-4E94-BA85-D44539A368F3}" type="pres">
      <dgm:prSet presAssocID="{71F04578-2FC4-4EE6-9CBA-A5FAE371498F}" presName="tx2" presStyleLbl="revTx" presStyleIdx="5" presStyleCnt="9"/>
      <dgm:spPr/>
      <dgm:t>
        <a:bodyPr/>
        <a:lstStyle/>
        <a:p>
          <a:endParaRPr lang="en-GB"/>
        </a:p>
      </dgm:t>
    </dgm:pt>
    <dgm:pt modelId="{5CD8A0BA-4898-4636-9280-8CF71C98B4F5}" type="pres">
      <dgm:prSet presAssocID="{71F04578-2FC4-4EE6-9CBA-A5FAE371498F}" presName="vert2" presStyleCnt="0"/>
      <dgm:spPr/>
    </dgm:pt>
    <dgm:pt modelId="{F5D1408D-C1B2-45E5-A93A-E7DA6F640007}" type="pres">
      <dgm:prSet presAssocID="{71F04578-2FC4-4EE6-9CBA-A5FAE371498F}" presName="thinLine2b" presStyleLbl="callout" presStyleIdx="4" presStyleCnt="8"/>
      <dgm:spPr/>
    </dgm:pt>
    <dgm:pt modelId="{C5E317A6-FD55-49FB-A18E-BF4F8E0F83E5}" type="pres">
      <dgm:prSet presAssocID="{71F04578-2FC4-4EE6-9CBA-A5FAE371498F}" presName="vertSpace2b" presStyleCnt="0"/>
      <dgm:spPr/>
    </dgm:pt>
    <dgm:pt modelId="{C48DFD9E-47D4-416D-89BC-0BB1A8D0D5DB}" type="pres">
      <dgm:prSet presAssocID="{7E199C52-78A9-4DC7-96CE-FFB0D5158A07}" presName="horz2" presStyleCnt="0"/>
      <dgm:spPr/>
    </dgm:pt>
    <dgm:pt modelId="{C4019EA9-61F2-49AF-A878-C3442B8E7C6E}" type="pres">
      <dgm:prSet presAssocID="{7E199C52-78A9-4DC7-96CE-FFB0D5158A07}" presName="horzSpace2" presStyleCnt="0"/>
      <dgm:spPr/>
    </dgm:pt>
    <dgm:pt modelId="{E9E0475B-05AB-468B-BEE9-A85060ED9EA6}" type="pres">
      <dgm:prSet presAssocID="{7E199C52-78A9-4DC7-96CE-FFB0D5158A07}" presName="tx2" presStyleLbl="revTx" presStyleIdx="6" presStyleCnt="9"/>
      <dgm:spPr/>
      <dgm:t>
        <a:bodyPr/>
        <a:lstStyle/>
        <a:p>
          <a:endParaRPr lang="en-GB"/>
        </a:p>
      </dgm:t>
    </dgm:pt>
    <dgm:pt modelId="{FB6F14EE-5E45-48FB-8FCC-8C431CB99EB1}" type="pres">
      <dgm:prSet presAssocID="{7E199C52-78A9-4DC7-96CE-FFB0D5158A07}" presName="vert2" presStyleCnt="0"/>
      <dgm:spPr/>
    </dgm:pt>
    <dgm:pt modelId="{2401009A-0E73-4E14-8647-D7BC51BAFEF6}" type="pres">
      <dgm:prSet presAssocID="{7E199C52-78A9-4DC7-96CE-FFB0D5158A07}" presName="thinLine2b" presStyleLbl="callout" presStyleIdx="5" presStyleCnt="8"/>
      <dgm:spPr/>
    </dgm:pt>
    <dgm:pt modelId="{CEC5DA5D-ADF0-4502-80F2-51227AD3CF9A}" type="pres">
      <dgm:prSet presAssocID="{7E199C52-78A9-4DC7-96CE-FFB0D5158A07}" presName="vertSpace2b" presStyleCnt="0"/>
      <dgm:spPr/>
    </dgm:pt>
    <dgm:pt modelId="{7783FE19-747F-4BF9-B67B-B42C2CEA4E36}" type="pres">
      <dgm:prSet presAssocID="{F755F5E4-59E4-42F6-BAC4-ECB8103F2639}" presName="horz2" presStyleCnt="0"/>
      <dgm:spPr/>
    </dgm:pt>
    <dgm:pt modelId="{52C16EE0-667F-427F-8EDA-A28D9C71E2ED}" type="pres">
      <dgm:prSet presAssocID="{F755F5E4-59E4-42F6-BAC4-ECB8103F2639}" presName="horzSpace2" presStyleCnt="0"/>
      <dgm:spPr/>
    </dgm:pt>
    <dgm:pt modelId="{94985807-02D3-4FBC-94B9-CB778FF24A67}" type="pres">
      <dgm:prSet presAssocID="{F755F5E4-59E4-42F6-BAC4-ECB8103F2639}" presName="tx2" presStyleLbl="revTx" presStyleIdx="7" presStyleCnt="9"/>
      <dgm:spPr/>
      <dgm:t>
        <a:bodyPr/>
        <a:lstStyle/>
        <a:p>
          <a:endParaRPr lang="en-GB"/>
        </a:p>
      </dgm:t>
    </dgm:pt>
    <dgm:pt modelId="{766F0B61-87E9-44F2-AF58-AB405F13F6F8}" type="pres">
      <dgm:prSet presAssocID="{F755F5E4-59E4-42F6-BAC4-ECB8103F2639}" presName="vert2" presStyleCnt="0"/>
      <dgm:spPr/>
    </dgm:pt>
    <dgm:pt modelId="{EC50AF36-9FD8-46FE-BF62-FF399D826438}" type="pres">
      <dgm:prSet presAssocID="{F755F5E4-59E4-42F6-BAC4-ECB8103F2639}" presName="thinLine2b" presStyleLbl="callout" presStyleIdx="6" presStyleCnt="8"/>
      <dgm:spPr/>
    </dgm:pt>
    <dgm:pt modelId="{78CC0B48-4A10-46EC-863A-AFFA2C6EC680}" type="pres">
      <dgm:prSet presAssocID="{F755F5E4-59E4-42F6-BAC4-ECB8103F2639}" presName="vertSpace2b" presStyleCnt="0"/>
      <dgm:spPr/>
    </dgm:pt>
    <dgm:pt modelId="{0AC2BA6C-FB2E-4816-A7B3-FCAA381374EA}" type="pres">
      <dgm:prSet presAssocID="{F07222B2-AFFC-49D3-B889-03F7E1248BB8}" presName="horz2" presStyleCnt="0"/>
      <dgm:spPr/>
    </dgm:pt>
    <dgm:pt modelId="{FE052FB0-116E-41EC-B31A-676EA21E5866}" type="pres">
      <dgm:prSet presAssocID="{F07222B2-AFFC-49D3-B889-03F7E1248BB8}" presName="horzSpace2" presStyleCnt="0"/>
      <dgm:spPr/>
    </dgm:pt>
    <dgm:pt modelId="{12C02F9C-7898-4FB1-ADD4-B907F723540D}" type="pres">
      <dgm:prSet presAssocID="{F07222B2-AFFC-49D3-B889-03F7E1248BB8}" presName="tx2" presStyleLbl="revTx" presStyleIdx="8" presStyleCnt="9"/>
      <dgm:spPr/>
      <dgm:t>
        <a:bodyPr/>
        <a:lstStyle/>
        <a:p>
          <a:endParaRPr lang="en-GB"/>
        </a:p>
      </dgm:t>
    </dgm:pt>
    <dgm:pt modelId="{495912EC-184F-4EE1-9BFF-0B85B40F7B30}" type="pres">
      <dgm:prSet presAssocID="{F07222B2-AFFC-49D3-B889-03F7E1248BB8}" presName="vert2" presStyleCnt="0"/>
      <dgm:spPr/>
    </dgm:pt>
    <dgm:pt modelId="{AB2968C6-6EFA-4C8C-8087-21842049C677}" type="pres">
      <dgm:prSet presAssocID="{F07222B2-AFFC-49D3-B889-03F7E1248BB8}" presName="thinLine2b" presStyleLbl="callout" presStyleIdx="7" presStyleCnt="8"/>
      <dgm:spPr/>
    </dgm:pt>
    <dgm:pt modelId="{75AB6401-02FA-4841-8762-04876E43545C}" type="pres">
      <dgm:prSet presAssocID="{F07222B2-AFFC-49D3-B889-03F7E1248BB8}" presName="vertSpace2b" presStyleCnt="0"/>
      <dgm:spPr/>
    </dgm:pt>
  </dgm:ptLst>
  <dgm:cxnLst>
    <dgm:cxn modelId="{A583EC1B-BEF1-47F3-AD59-A9A9DCB6D325}" type="presOf" srcId="{2EBA1111-6477-4E69-A012-2B37E957AB06}" destId="{73D15F27-45AD-4113-BE26-BE803A9190A1}" srcOrd="0" destOrd="0" presId="urn:microsoft.com/office/officeart/2008/layout/LinedList"/>
    <dgm:cxn modelId="{95B32243-A244-4A07-B48C-B8924CE1156B}" srcId="{5BF42A32-01D7-4194-BE2E-FAB39D322AB4}" destId="{E04E7DDE-6C27-4DF7-A6E3-BD1391CF4A5B}" srcOrd="0" destOrd="0" parTransId="{0B9073EF-D6AA-48E0-A8F2-401388691668}" sibTransId="{04D94B25-4CC6-4CB8-B66A-800030A5DAE1}"/>
    <dgm:cxn modelId="{D8D4E74F-B8D3-4AA8-A471-19D483B866B6}" type="presOf" srcId="{F4A06522-EE9F-4D3C-88FE-A8A041B3C539}" destId="{1CDFC6CD-C997-4FCB-97FD-8B3446ED625D}" srcOrd="0" destOrd="0" presId="urn:microsoft.com/office/officeart/2008/layout/LinedList"/>
    <dgm:cxn modelId="{D06C0CBC-2699-4AA7-9379-F88D1442CD78}" srcId="{E04E7DDE-6C27-4DF7-A6E3-BD1391CF4A5B}" destId="{7E199C52-78A9-4DC7-96CE-FFB0D5158A07}" srcOrd="5" destOrd="0" parTransId="{D97D4BEA-5DD4-461E-AA73-7F48D6BBB253}" sibTransId="{308EC438-7C78-416B-916D-DD3A15A44620}"/>
    <dgm:cxn modelId="{CCA365C5-C1AC-47E8-975D-C0CABBE0CDB9}" type="presOf" srcId="{71F04578-2FC4-4EE6-9CBA-A5FAE371498F}" destId="{CC4BF149-210A-4E94-BA85-D44539A368F3}" srcOrd="0" destOrd="0" presId="urn:microsoft.com/office/officeart/2008/layout/LinedList"/>
    <dgm:cxn modelId="{602097F3-7014-4BE8-A8B1-975D5D78CA1B}" type="presOf" srcId="{F755F5E4-59E4-42F6-BAC4-ECB8103F2639}" destId="{94985807-02D3-4FBC-94B9-CB778FF24A67}" srcOrd="0" destOrd="0" presId="urn:microsoft.com/office/officeart/2008/layout/LinedList"/>
    <dgm:cxn modelId="{2126A07D-4CE7-4DC2-9222-70BB1693EB2A}" srcId="{E04E7DDE-6C27-4DF7-A6E3-BD1391CF4A5B}" destId="{F07222B2-AFFC-49D3-B889-03F7E1248BB8}" srcOrd="7" destOrd="0" parTransId="{C3896B10-7B26-4FAA-88C4-1D502187F20A}" sibTransId="{9A261732-E685-486E-B0C0-84EF3617ABD7}"/>
    <dgm:cxn modelId="{97559179-2130-49F5-BB46-3934B16BEE1F}" srcId="{E04E7DDE-6C27-4DF7-A6E3-BD1391CF4A5B}" destId="{1AAAD6BF-AAC5-43C4-B35B-380972782859}" srcOrd="2" destOrd="0" parTransId="{135F373D-446D-48F2-BF28-0AE41DD796C1}" sibTransId="{CE92295B-DABE-4C41-AC60-06D26D9B8A88}"/>
    <dgm:cxn modelId="{193B1D16-0E6C-4534-89D7-CCEC7776E9C2}" type="presOf" srcId="{E04E7DDE-6C27-4DF7-A6E3-BD1391CF4A5B}" destId="{C7D24D2F-14D8-4FEE-8AA8-03D55BA63CF9}" srcOrd="0" destOrd="0" presId="urn:microsoft.com/office/officeart/2008/layout/LinedList"/>
    <dgm:cxn modelId="{81B49BBB-1BF4-48CA-B5D6-B41C1D63CBC8}" srcId="{E04E7DDE-6C27-4DF7-A6E3-BD1391CF4A5B}" destId="{F4A06522-EE9F-4D3C-88FE-A8A041B3C539}" srcOrd="3" destOrd="0" parTransId="{8EA54E78-D0DE-4D3A-981C-E32A20C13F08}" sibTransId="{74A60CD2-DF79-4427-80F0-A36AF4426A4C}"/>
    <dgm:cxn modelId="{83659E8D-6A2A-4BD2-859C-2D1643294B25}" type="presOf" srcId="{7E199C52-78A9-4DC7-96CE-FFB0D5158A07}" destId="{E9E0475B-05AB-468B-BEE9-A85060ED9EA6}" srcOrd="0" destOrd="0" presId="urn:microsoft.com/office/officeart/2008/layout/LinedList"/>
    <dgm:cxn modelId="{A88586F4-C530-4096-A839-BB093FBDBAFD}" type="presOf" srcId="{F07222B2-AFFC-49D3-B889-03F7E1248BB8}" destId="{12C02F9C-7898-4FB1-ADD4-B907F723540D}" srcOrd="0" destOrd="0" presId="urn:microsoft.com/office/officeart/2008/layout/LinedList"/>
    <dgm:cxn modelId="{6ADEE045-0E46-4CBF-89D9-B806D85D7FD8}" srcId="{E04E7DDE-6C27-4DF7-A6E3-BD1391CF4A5B}" destId="{F755F5E4-59E4-42F6-BAC4-ECB8103F2639}" srcOrd="6" destOrd="0" parTransId="{B02C3486-94ED-457A-9049-84EAB6CFD5EE}" sibTransId="{88D5E98C-9913-4430-8E40-1EEF9B2B5F33}"/>
    <dgm:cxn modelId="{810EC8F3-5F57-46F2-B9D1-4C93B0476F73}" type="presOf" srcId="{1AAAD6BF-AAC5-43C4-B35B-380972782859}" destId="{7014566B-A023-421E-BD86-D7D7D34B8ACF}" srcOrd="0" destOrd="0" presId="urn:microsoft.com/office/officeart/2008/layout/LinedList"/>
    <dgm:cxn modelId="{ABA195AE-BB96-4B30-93D3-1ED0172AF4D3}" srcId="{E04E7DDE-6C27-4DF7-A6E3-BD1391CF4A5B}" destId="{C4B7CC5A-3F49-4336-8662-19A9F002BA88}" srcOrd="1" destOrd="0" parTransId="{04A77FAD-C57D-4BB1-B0C9-B9859DD9D143}" sibTransId="{45A5D24B-5FD2-4586-BC58-12F52051B6C7}"/>
    <dgm:cxn modelId="{F83C4A51-C0F4-4D0A-AD3A-C6FCD52F5D2B}" type="presOf" srcId="{C4B7CC5A-3F49-4336-8662-19A9F002BA88}" destId="{C3E6B781-CA56-4F27-B756-13E853D1B53F}" srcOrd="0" destOrd="0" presId="urn:microsoft.com/office/officeart/2008/layout/LinedList"/>
    <dgm:cxn modelId="{EFB682BB-7EFE-41FF-B306-4CCAF9DB5538}" srcId="{E04E7DDE-6C27-4DF7-A6E3-BD1391CF4A5B}" destId="{71F04578-2FC4-4EE6-9CBA-A5FAE371498F}" srcOrd="4" destOrd="0" parTransId="{45C2B67B-414B-45C7-AD23-F076886C430F}" sibTransId="{0433F8BF-BADE-4C6F-8BB9-4E8713DAE78D}"/>
    <dgm:cxn modelId="{5E1A0528-83C6-4788-9D14-41F4C54697F2}" srcId="{E04E7DDE-6C27-4DF7-A6E3-BD1391CF4A5B}" destId="{2EBA1111-6477-4E69-A012-2B37E957AB06}" srcOrd="0" destOrd="0" parTransId="{368F7252-7BBF-42A8-AB01-4D493AD38072}" sibTransId="{C80ECAAB-0AE4-413A-A953-6C2A61818184}"/>
    <dgm:cxn modelId="{07A519B4-0F45-4AF6-AAE1-5B4DFEF67153}" type="presOf" srcId="{5BF42A32-01D7-4194-BE2E-FAB39D322AB4}" destId="{8D24E6B5-F9C5-4E32-B285-678AC09F8FAE}" srcOrd="0" destOrd="0" presId="urn:microsoft.com/office/officeart/2008/layout/LinedList"/>
    <dgm:cxn modelId="{15B30065-4EA3-41BA-B956-B3171E0988ED}" type="presParOf" srcId="{8D24E6B5-F9C5-4E32-B285-678AC09F8FAE}" destId="{5A4969B1-F20D-467E-9B22-AACC16DD96BC}" srcOrd="0" destOrd="0" presId="urn:microsoft.com/office/officeart/2008/layout/LinedList"/>
    <dgm:cxn modelId="{7954AF2D-8454-407A-B554-EED4C8ED727E}" type="presParOf" srcId="{8D24E6B5-F9C5-4E32-B285-678AC09F8FAE}" destId="{559F5EA1-E5A4-4F2D-AFB7-FA58A90A998F}" srcOrd="1" destOrd="0" presId="urn:microsoft.com/office/officeart/2008/layout/LinedList"/>
    <dgm:cxn modelId="{BB40980A-082C-4A3B-AFFF-511B93C8D83F}" type="presParOf" srcId="{559F5EA1-E5A4-4F2D-AFB7-FA58A90A998F}" destId="{C7D24D2F-14D8-4FEE-8AA8-03D55BA63CF9}" srcOrd="0" destOrd="0" presId="urn:microsoft.com/office/officeart/2008/layout/LinedList"/>
    <dgm:cxn modelId="{DB5993CE-0901-4828-AF6F-889CFCB34250}" type="presParOf" srcId="{559F5EA1-E5A4-4F2D-AFB7-FA58A90A998F}" destId="{F67EEA8E-CF88-469A-93D4-D8996459FCBF}" srcOrd="1" destOrd="0" presId="urn:microsoft.com/office/officeart/2008/layout/LinedList"/>
    <dgm:cxn modelId="{18F95EB8-9B85-47D4-BABE-2C2C09A6E3F7}" type="presParOf" srcId="{F67EEA8E-CF88-469A-93D4-D8996459FCBF}" destId="{41C0E139-6A12-4C36-825B-ECBD928DC5EC}" srcOrd="0" destOrd="0" presId="urn:microsoft.com/office/officeart/2008/layout/LinedList"/>
    <dgm:cxn modelId="{40EE6496-1349-406D-9A4B-0CFEE9660AF5}" type="presParOf" srcId="{F67EEA8E-CF88-469A-93D4-D8996459FCBF}" destId="{73EC20D3-38DE-48EF-AF0A-1E1C6141D8F7}" srcOrd="1" destOrd="0" presId="urn:microsoft.com/office/officeart/2008/layout/LinedList"/>
    <dgm:cxn modelId="{7C4AFFC9-17E1-43D8-BF50-0DBED40494C0}" type="presParOf" srcId="{73EC20D3-38DE-48EF-AF0A-1E1C6141D8F7}" destId="{FEE6B1F1-6224-40CB-AF76-DC0D7603F34C}" srcOrd="0" destOrd="0" presId="urn:microsoft.com/office/officeart/2008/layout/LinedList"/>
    <dgm:cxn modelId="{AFA8002B-63F8-41FD-AD45-6EE105BA1F02}" type="presParOf" srcId="{73EC20D3-38DE-48EF-AF0A-1E1C6141D8F7}" destId="{73D15F27-45AD-4113-BE26-BE803A9190A1}" srcOrd="1" destOrd="0" presId="urn:microsoft.com/office/officeart/2008/layout/LinedList"/>
    <dgm:cxn modelId="{D59D30B4-EA4D-44FF-A826-143688E0C176}" type="presParOf" srcId="{73EC20D3-38DE-48EF-AF0A-1E1C6141D8F7}" destId="{A318AB1E-63DE-4DE7-B059-15996D65D766}" srcOrd="2" destOrd="0" presId="urn:microsoft.com/office/officeart/2008/layout/LinedList"/>
    <dgm:cxn modelId="{6ECF67B9-787F-4B1D-8E25-A4D9236927FA}" type="presParOf" srcId="{F67EEA8E-CF88-469A-93D4-D8996459FCBF}" destId="{BCD994EA-3DA3-433A-95E1-F2E967B1B22B}" srcOrd="2" destOrd="0" presId="urn:microsoft.com/office/officeart/2008/layout/LinedList"/>
    <dgm:cxn modelId="{2DED85E7-1313-4FE5-B53B-869FCC69C235}" type="presParOf" srcId="{F67EEA8E-CF88-469A-93D4-D8996459FCBF}" destId="{362F6123-3E7A-4B4A-8BE0-2CA70948842C}" srcOrd="3" destOrd="0" presId="urn:microsoft.com/office/officeart/2008/layout/LinedList"/>
    <dgm:cxn modelId="{7DCA2B60-8F3D-4A6A-B816-560F8BEF7CA0}" type="presParOf" srcId="{F67EEA8E-CF88-469A-93D4-D8996459FCBF}" destId="{7A2E6EC3-2434-43C2-BC5A-09592100C380}" srcOrd="4" destOrd="0" presId="urn:microsoft.com/office/officeart/2008/layout/LinedList"/>
    <dgm:cxn modelId="{62F6DD7A-008E-4010-9425-A57045879C54}" type="presParOf" srcId="{7A2E6EC3-2434-43C2-BC5A-09592100C380}" destId="{7F8101A1-979B-4BD6-8F57-DB91ECA5DC01}" srcOrd="0" destOrd="0" presId="urn:microsoft.com/office/officeart/2008/layout/LinedList"/>
    <dgm:cxn modelId="{E1381E73-7633-4DED-80DB-0EEA83E5BF61}" type="presParOf" srcId="{7A2E6EC3-2434-43C2-BC5A-09592100C380}" destId="{C3E6B781-CA56-4F27-B756-13E853D1B53F}" srcOrd="1" destOrd="0" presId="urn:microsoft.com/office/officeart/2008/layout/LinedList"/>
    <dgm:cxn modelId="{95857BFA-2E78-46DB-9AF1-39D3773DF90D}" type="presParOf" srcId="{7A2E6EC3-2434-43C2-BC5A-09592100C380}" destId="{D0B5394B-A79E-4B8C-AF2E-53552D42DED6}" srcOrd="2" destOrd="0" presId="urn:microsoft.com/office/officeart/2008/layout/LinedList"/>
    <dgm:cxn modelId="{D695A9E7-B0B0-4183-B414-CD346E9A659F}" type="presParOf" srcId="{F67EEA8E-CF88-469A-93D4-D8996459FCBF}" destId="{261BADA7-4442-4F0F-BEBC-0C9204B395AF}" srcOrd="5" destOrd="0" presId="urn:microsoft.com/office/officeart/2008/layout/LinedList"/>
    <dgm:cxn modelId="{0C8A720E-233B-4C04-9D3C-501551DCBB6D}" type="presParOf" srcId="{F67EEA8E-CF88-469A-93D4-D8996459FCBF}" destId="{1032396E-791C-41DB-ADBF-B66F53CCBB23}" srcOrd="6" destOrd="0" presId="urn:microsoft.com/office/officeart/2008/layout/LinedList"/>
    <dgm:cxn modelId="{FB70527D-A559-400B-A0B4-20EA50B08CD3}" type="presParOf" srcId="{F67EEA8E-CF88-469A-93D4-D8996459FCBF}" destId="{AA154192-C482-4652-BEE6-E3F848DBBC18}" srcOrd="7" destOrd="0" presId="urn:microsoft.com/office/officeart/2008/layout/LinedList"/>
    <dgm:cxn modelId="{3EDD877D-1818-4F02-AEAE-0808F68CA297}" type="presParOf" srcId="{AA154192-C482-4652-BEE6-E3F848DBBC18}" destId="{E6BC8C58-A71E-4852-8CAF-C5F205DE5429}" srcOrd="0" destOrd="0" presId="urn:microsoft.com/office/officeart/2008/layout/LinedList"/>
    <dgm:cxn modelId="{5AF1790F-BD4B-4771-9A6D-1859F5435359}" type="presParOf" srcId="{AA154192-C482-4652-BEE6-E3F848DBBC18}" destId="{7014566B-A023-421E-BD86-D7D7D34B8ACF}" srcOrd="1" destOrd="0" presId="urn:microsoft.com/office/officeart/2008/layout/LinedList"/>
    <dgm:cxn modelId="{98B12CF9-E50D-4DC2-885E-5995464F2916}" type="presParOf" srcId="{AA154192-C482-4652-BEE6-E3F848DBBC18}" destId="{1415A438-77EF-432B-A81D-9FFA4EB413C5}" srcOrd="2" destOrd="0" presId="urn:microsoft.com/office/officeart/2008/layout/LinedList"/>
    <dgm:cxn modelId="{1F34146E-C5BC-48C2-B81B-FAECCA7AF6B8}" type="presParOf" srcId="{F67EEA8E-CF88-469A-93D4-D8996459FCBF}" destId="{EE9C2665-A2E8-4BF7-8666-B47B710A1B3E}" srcOrd="8" destOrd="0" presId="urn:microsoft.com/office/officeart/2008/layout/LinedList"/>
    <dgm:cxn modelId="{88F4C23C-7E7C-4B86-B840-3DE7449D01F9}" type="presParOf" srcId="{F67EEA8E-CF88-469A-93D4-D8996459FCBF}" destId="{58ED770C-6D63-4CDA-ADCA-A4A7AC2CF07C}" srcOrd="9" destOrd="0" presId="urn:microsoft.com/office/officeart/2008/layout/LinedList"/>
    <dgm:cxn modelId="{E5651DB7-396E-4A3D-91A2-7CFEA23C631B}" type="presParOf" srcId="{F67EEA8E-CF88-469A-93D4-D8996459FCBF}" destId="{ECB446A5-9C2B-476B-ADCD-062B6018073B}" srcOrd="10" destOrd="0" presId="urn:microsoft.com/office/officeart/2008/layout/LinedList"/>
    <dgm:cxn modelId="{B271189C-200C-4088-90F4-5C5C06E0C4C2}" type="presParOf" srcId="{ECB446A5-9C2B-476B-ADCD-062B6018073B}" destId="{A69F606B-AF6E-4D3A-9BBC-050EED1F9564}" srcOrd="0" destOrd="0" presId="urn:microsoft.com/office/officeart/2008/layout/LinedList"/>
    <dgm:cxn modelId="{EBF27C5B-BF2B-4F37-A649-8D5A6B37C1EA}" type="presParOf" srcId="{ECB446A5-9C2B-476B-ADCD-062B6018073B}" destId="{1CDFC6CD-C997-4FCB-97FD-8B3446ED625D}" srcOrd="1" destOrd="0" presId="urn:microsoft.com/office/officeart/2008/layout/LinedList"/>
    <dgm:cxn modelId="{8E70D0EB-FA2F-496F-8AEE-4710274F25F2}" type="presParOf" srcId="{ECB446A5-9C2B-476B-ADCD-062B6018073B}" destId="{A9604A20-EF35-4374-9849-3E8D6FA38859}" srcOrd="2" destOrd="0" presId="urn:microsoft.com/office/officeart/2008/layout/LinedList"/>
    <dgm:cxn modelId="{7D1B281E-B2BC-482D-ADB1-54A2DF9377FA}" type="presParOf" srcId="{F67EEA8E-CF88-469A-93D4-D8996459FCBF}" destId="{91FF8983-7288-4E2F-B21F-40AA3F71465E}" srcOrd="11" destOrd="0" presId="urn:microsoft.com/office/officeart/2008/layout/LinedList"/>
    <dgm:cxn modelId="{3494BE07-7136-49F1-8728-F383DDABDE97}" type="presParOf" srcId="{F67EEA8E-CF88-469A-93D4-D8996459FCBF}" destId="{092FDAD9-E3F9-4308-86FE-2769FD9386F9}" srcOrd="12" destOrd="0" presId="urn:microsoft.com/office/officeart/2008/layout/LinedList"/>
    <dgm:cxn modelId="{A2FB6001-3C6D-4718-89C5-9D0890507ED4}" type="presParOf" srcId="{F67EEA8E-CF88-469A-93D4-D8996459FCBF}" destId="{E0600361-65D1-4F10-9784-0B61F7E7F63D}" srcOrd="13" destOrd="0" presId="urn:microsoft.com/office/officeart/2008/layout/LinedList"/>
    <dgm:cxn modelId="{D9545884-CD23-483F-8391-034FB01CA883}" type="presParOf" srcId="{E0600361-65D1-4F10-9784-0B61F7E7F63D}" destId="{36C4F1B7-752E-4795-9B01-542EEB38C507}" srcOrd="0" destOrd="0" presId="urn:microsoft.com/office/officeart/2008/layout/LinedList"/>
    <dgm:cxn modelId="{C809C552-8DE5-4D7A-BE44-C049876609A5}" type="presParOf" srcId="{E0600361-65D1-4F10-9784-0B61F7E7F63D}" destId="{CC4BF149-210A-4E94-BA85-D44539A368F3}" srcOrd="1" destOrd="0" presId="urn:microsoft.com/office/officeart/2008/layout/LinedList"/>
    <dgm:cxn modelId="{2AF6054A-452A-452D-B8FA-A4ADA003CF2A}" type="presParOf" srcId="{E0600361-65D1-4F10-9784-0B61F7E7F63D}" destId="{5CD8A0BA-4898-4636-9280-8CF71C98B4F5}" srcOrd="2" destOrd="0" presId="urn:microsoft.com/office/officeart/2008/layout/LinedList"/>
    <dgm:cxn modelId="{41705E2C-6714-46A4-9335-D01CAB741164}" type="presParOf" srcId="{F67EEA8E-CF88-469A-93D4-D8996459FCBF}" destId="{F5D1408D-C1B2-45E5-A93A-E7DA6F640007}" srcOrd="14" destOrd="0" presId="urn:microsoft.com/office/officeart/2008/layout/LinedList"/>
    <dgm:cxn modelId="{B7C64266-D4A5-452B-83EF-754D499CA5E1}" type="presParOf" srcId="{F67EEA8E-CF88-469A-93D4-D8996459FCBF}" destId="{C5E317A6-FD55-49FB-A18E-BF4F8E0F83E5}" srcOrd="15" destOrd="0" presId="urn:microsoft.com/office/officeart/2008/layout/LinedList"/>
    <dgm:cxn modelId="{32DEEB68-BA58-4406-8A9E-2D34C3B8AA88}" type="presParOf" srcId="{F67EEA8E-CF88-469A-93D4-D8996459FCBF}" destId="{C48DFD9E-47D4-416D-89BC-0BB1A8D0D5DB}" srcOrd="16" destOrd="0" presId="urn:microsoft.com/office/officeart/2008/layout/LinedList"/>
    <dgm:cxn modelId="{E4CD8FFD-CDFA-42A1-B4B8-EFD9DDEFDF22}" type="presParOf" srcId="{C48DFD9E-47D4-416D-89BC-0BB1A8D0D5DB}" destId="{C4019EA9-61F2-49AF-A878-C3442B8E7C6E}" srcOrd="0" destOrd="0" presId="urn:microsoft.com/office/officeart/2008/layout/LinedList"/>
    <dgm:cxn modelId="{4F1555A5-1D87-47E8-87C5-4399FC777685}" type="presParOf" srcId="{C48DFD9E-47D4-416D-89BC-0BB1A8D0D5DB}" destId="{E9E0475B-05AB-468B-BEE9-A85060ED9EA6}" srcOrd="1" destOrd="0" presId="urn:microsoft.com/office/officeart/2008/layout/LinedList"/>
    <dgm:cxn modelId="{68E85066-6CB7-44B7-8E34-74DB0E8B9C15}" type="presParOf" srcId="{C48DFD9E-47D4-416D-89BC-0BB1A8D0D5DB}" destId="{FB6F14EE-5E45-48FB-8FCC-8C431CB99EB1}" srcOrd="2" destOrd="0" presId="urn:microsoft.com/office/officeart/2008/layout/LinedList"/>
    <dgm:cxn modelId="{CEC2215E-D9DD-4AE8-BF17-87CC5A97FFA5}" type="presParOf" srcId="{F67EEA8E-CF88-469A-93D4-D8996459FCBF}" destId="{2401009A-0E73-4E14-8647-D7BC51BAFEF6}" srcOrd="17" destOrd="0" presId="urn:microsoft.com/office/officeart/2008/layout/LinedList"/>
    <dgm:cxn modelId="{1CBD9F1F-CEB1-49C6-B11D-38D3E739B255}" type="presParOf" srcId="{F67EEA8E-CF88-469A-93D4-D8996459FCBF}" destId="{CEC5DA5D-ADF0-4502-80F2-51227AD3CF9A}" srcOrd="18" destOrd="0" presId="urn:microsoft.com/office/officeart/2008/layout/LinedList"/>
    <dgm:cxn modelId="{893A624A-439B-452A-B9F3-FD5434C0D6FE}" type="presParOf" srcId="{F67EEA8E-CF88-469A-93D4-D8996459FCBF}" destId="{7783FE19-747F-4BF9-B67B-B42C2CEA4E36}" srcOrd="19" destOrd="0" presId="urn:microsoft.com/office/officeart/2008/layout/LinedList"/>
    <dgm:cxn modelId="{19F748F5-E6DC-4805-B466-03DEF8C06C8B}" type="presParOf" srcId="{7783FE19-747F-4BF9-B67B-B42C2CEA4E36}" destId="{52C16EE0-667F-427F-8EDA-A28D9C71E2ED}" srcOrd="0" destOrd="0" presId="urn:microsoft.com/office/officeart/2008/layout/LinedList"/>
    <dgm:cxn modelId="{53AB6198-B8A9-44F7-8B4B-58F8C6679390}" type="presParOf" srcId="{7783FE19-747F-4BF9-B67B-B42C2CEA4E36}" destId="{94985807-02D3-4FBC-94B9-CB778FF24A67}" srcOrd="1" destOrd="0" presId="urn:microsoft.com/office/officeart/2008/layout/LinedList"/>
    <dgm:cxn modelId="{2ACF9439-3A6E-47DA-B735-53139605C143}" type="presParOf" srcId="{7783FE19-747F-4BF9-B67B-B42C2CEA4E36}" destId="{766F0B61-87E9-44F2-AF58-AB405F13F6F8}" srcOrd="2" destOrd="0" presId="urn:microsoft.com/office/officeart/2008/layout/LinedList"/>
    <dgm:cxn modelId="{1AAFA536-3B68-46BB-9E8D-9C9307D22285}" type="presParOf" srcId="{F67EEA8E-CF88-469A-93D4-D8996459FCBF}" destId="{EC50AF36-9FD8-46FE-BF62-FF399D826438}" srcOrd="20" destOrd="0" presId="urn:microsoft.com/office/officeart/2008/layout/LinedList"/>
    <dgm:cxn modelId="{C9258CFC-B0F8-4E8C-9273-9339AC28D1A2}" type="presParOf" srcId="{F67EEA8E-CF88-469A-93D4-D8996459FCBF}" destId="{78CC0B48-4A10-46EC-863A-AFFA2C6EC680}" srcOrd="21" destOrd="0" presId="urn:microsoft.com/office/officeart/2008/layout/LinedList"/>
    <dgm:cxn modelId="{9FA4E927-3DB9-4E2E-8177-C83D31793CC1}" type="presParOf" srcId="{F67EEA8E-CF88-469A-93D4-D8996459FCBF}" destId="{0AC2BA6C-FB2E-4816-A7B3-FCAA381374EA}" srcOrd="22" destOrd="0" presId="urn:microsoft.com/office/officeart/2008/layout/LinedList"/>
    <dgm:cxn modelId="{C9661B32-66CE-4238-9AF9-66491237C3D5}" type="presParOf" srcId="{0AC2BA6C-FB2E-4816-A7B3-FCAA381374EA}" destId="{FE052FB0-116E-41EC-B31A-676EA21E5866}" srcOrd="0" destOrd="0" presId="urn:microsoft.com/office/officeart/2008/layout/LinedList"/>
    <dgm:cxn modelId="{1622585F-6605-4735-880E-782691F2ACBB}" type="presParOf" srcId="{0AC2BA6C-FB2E-4816-A7B3-FCAA381374EA}" destId="{12C02F9C-7898-4FB1-ADD4-B907F723540D}" srcOrd="1" destOrd="0" presId="urn:microsoft.com/office/officeart/2008/layout/LinedList"/>
    <dgm:cxn modelId="{FB2F6C58-2E0A-415B-BA90-110C7172EB05}" type="presParOf" srcId="{0AC2BA6C-FB2E-4816-A7B3-FCAA381374EA}" destId="{495912EC-184F-4EE1-9BFF-0B85B40F7B30}" srcOrd="2" destOrd="0" presId="urn:microsoft.com/office/officeart/2008/layout/LinedList"/>
    <dgm:cxn modelId="{9F492BE2-76AB-4C64-9DC3-F703392A0617}" type="presParOf" srcId="{F67EEA8E-CF88-469A-93D4-D8996459FCBF}" destId="{AB2968C6-6EFA-4C8C-8087-21842049C677}" srcOrd="23" destOrd="0" presId="urn:microsoft.com/office/officeart/2008/layout/LinedList"/>
    <dgm:cxn modelId="{89DBFA74-C09A-4F2C-9091-6287354A5DE6}" type="presParOf" srcId="{F67EEA8E-CF88-469A-93D4-D8996459FCBF}" destId="{75AB6401-02FA-4841-8762-04876E43545C}" srcOrd="24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8ADB12-7499-4843-8F72-95217F8F9994}" type="doc">
      <dgm:prSet loTypeId="urn:microsoft.com/office/officeart/2005/8/layout/vList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3DC3F83-419A-40DD-A6C5-2136B92F9340}">
      <dgm:prSet/>
      <dgm:spPr/>
      <dgm:t>
        <a:bodyPr/>
        <a:lstStyle/>
        <a:p>
          <a:pPr rtl="0"/>
          <a:r>
            <a:rPr lang="en-US" dirty="0" smtClean="0"/>
            <a:t>Procedures, Policies, Interfaces</a:t>
          </a:r>
          <a:endParaRPr lang="de-DE" dirty="0"/>
        </a:p>
      </dgm:t>
    </dgm:pt>
    <dgm:pt modelId="{8975C445-16DC-4085-837C-732930A811BC}" type="parTrans" cxnId="{D281F24F-A917-488A-8538-EF357C2C7897}">
      <dgm:prSet/>
      <dgm:spPr/>
      <dgm:t>
        <a:bodyPr/>
        <a:lstStyle/>
        <a:p>
          <a:endParaRPr lang="de-DE"/>
        </a:p>
      </dgm:t>
    </dgm:pt>
    <dgm:pt modelId="{D235F65B-2563-44A1-9613-E7340458C5F4}" type="sibTrans" cxnId="{D281F24F-A917-488A-8538-EF357C2C7897}">
      <dgm:prSet/>
      <dgm:spPr/>
      <dgm:t>
        <a:bodyPr/>
        <a:lstStyle/>
        <a:p>
          <a:endParaRPr lang="de-DE"/>
        </a:p>
      </dgm:t>
    </dgm:pt>
    <dgm:pt modelId="{1D74C6BF-8510-D845-B5F6-F2C9D3C5BBCF}">
      <dgm:prSet/>
      <dgm:spPr/>
      <dgm:t>
        <a:bodyPr/>
        <a:lstStyle/>
        <a:p>
          <a:pPr rtl="0"/>
          <a:r>
            <a:rPr lang="en-US" dirty="0" smtClean="0"/>
            <a:t>Roles and responsibilities</a:t>
          </a:r>
          <a:endParaRPr lang="de-DE" dirty="0"/>
        </a:p>
      </dgm:t>
    </dgm:pt>
    <dgm:pt modelId="{B23562F2-2B32-6D42-9AF7-B3CE358DB9B4}" type="parTrans" cxnId="{2D93693F-BC81-3A41-B244-314E164E14C3}">
      <dgm:prSet/>
      <dgm:spPr/>
      <dgm:t>
        <a:bodyPr/>
        <a:lstStyle/>
        <a:p>
          <a:endParaRPr lang="de-DE"/>
        </a:p>
      </dgm:t>
    </dgm:pt>
    <dgm:pt modelId="{842DF7A6-413B-8D43-8294-6938C51103AD}" type="sibTrans" cxnId="{2D93693F-BC81-3A41-B244-314E164E14C3}">
      <dgm:prSet/>
      <dgm:spPr/>
      <dgm:t>
        <a:bodyPr/>
        <a:lstStyle/>
        <a:p>
          <a:endParaRPr lang="de-DE"/>
        </a:p>
      </dgm:t>
    </dgm:pt>
    <dgm:pt modelId="{1B2A452D-DAFA-DC4E-90B6-382157E0598D}">
      <dgm:prSet/>
      <dgm:spPr/>
      <dgm:t>
        <a:bodyPr/>
        <a:lstStyle/>
        <a:p>
          <a:pPr rtl="0"/>
          <a:r>
            <a:rPr lang="en-US" noProof="0" dirty="0" smtClean="0"/>
            <a:t>Goals, requirements, metrics</a:t>
          </a:r>
          <a:endParaRPr lang="en-US" noProof="0" dirty="0"/>
        </a:p>
      </dgm:t>
    </dgm:pt>
    <dgm:pt modelId="{45AD4CB0-DDC0-354B-9364-539F5A3F2F0C}" type="parTrans" cxnId="{8C2D90A5-D80A-E64A-822E-037C4C86D3F4}">
      <dgm:prSet/>
      <dgm:spPr/>
      <dgm:t>
        <a:bodyPr/>
        <a:lstStyle/>
        <a:p>
          <a:endParaRPr lang="de-DE"/>
        </a:p>
      </dgm:t>
    </dgm:pt>
    <dgm:pt modelId="{B8382C43-DB94-CF40-A5EC-023E29D764EF}" type="sibTrans" cxnId="{8C2D90A5-D80A-E64A-822E-037C4C86D3F4}">
      <dgm:prSet/>
      <dgm:spPr/>
      <dgm:t>
        <a:bodyPr/>
        <a:lstStyle/>
        <a:p>
          <a:endParaRPr lang="de-DE"/>
        </a:p>
      </dgm:t>
    </dgm:pt>
    <dgm:pt modelId="{58A5412F-305D-4B0C-A885-DE72395C5474}">
      <dgm:prSet/>
      <dgm:spPr/>
      <dgm:t>
        <a:bodyPr/>
        <a:lstStyle/>
        <a:p>
          <a:pPr rtl="0"/>
          <a:r>
            <a:rPr lang="en-GB" noProof="0" dirty="0" smtClean="0"/>
            <a:t>Inputs and outputs</a:t>
          </a:r>
          <a:endParaRPr lang="en-GB" noProof="0" dirty="0"/>
        </a:p>
      </dgm:t>
    </dgm:pt>
    <dgm:pt modelId="{B706FCB2-FE42-407C-ACB5-3710D27C9193}" type="parTrans" cxnId="{E74C7F30-9D16-4508-9655-AEAB97DB788A}">
      <dgm:prSet/>
      <dgm:spPr/>
      <dgm:t>
        <a:bodyPr/>
        <a:lstStyle/>
        <a:p>
          <a:endParaRPr lang="de-DE"/>
        </a:p>
      </dgm:t>
    </dgm:pt>
    <dgm:pt modelId="{66D0DFBC-FE4E-472D-96BE-FABD0133B378}" type="sibTrans" cxnId="{E74C7F30-9D16-4508-9655-AEAB97DB788A}">
      <dgm:prSet/>
      <dgm:spPr/>
      <dgm:t>
        <a:bodyPr/>
        <a:lstStyle/>
        <a:p>
          <a:endParaRPr lang="de-DE"/>
        </a:p>
      </dgm:t>
    </dgm:pt>
    <dgm:pt modelId="{F4FE0489-4CA1-664E-9B62-3A6EA6B8F372}" type="pres">
      <dgm:prSet presAssocID="{3B8ADB12-7499-4843-8F72-95217F8F999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D25F7BB-D51D-B546-A6CB-B006AA68507C}" type="pres">
      <dgm:prSet presAssocID="{1B2A452D-DAFA-DC4E-90B6-382157E0598D}" presName="composite" presStyleCnt="0"/>
      <dgm:spPr/>
    </dgm:pt>
    <dgm:pt modelId="{4ADAC44A-2D84-854F-AB5C-E0C82C7C485F}" type="pres">
      <dgm:prSet presAssocID="{1B2A452D-DAFA-DC4E-90B6-382157E0598D}" presName="imgShp" presStyleLbl="fgImgPlac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de-DE"/>
        </a:p>
      </dgm:t>
    </dgm:pt>
    <dgm:pt modelId="{4C054023-EB7E-2E4B-AC04-4A48599B64E9}" type="pres">
      <dgm:prSet presAssocID="{1B2A452D-DAFA-DC4E-90B6-382157E0598D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D6CB681-8E1C-914A-9871-4528CAB73EF1}" type="pres">
      <dgm:prSet presAssocID="{B8382C43-DB94-CF40-A5EC-023E29D764EF}" presName="spacing" presStyleCnt="0"/>
      <dgm:spPr/>
    </dgm:pt>
    <dgm:pt modelId="{C5F4D831-8264-47B6-96C1-C97A53E7E29F}" type="pres">
      <dgm:prSet presAssocID="{58A5412F-305D-4B0C-A885-DE72395C5474}" presName="composite" presStyleCnt="0"/>
      <dgm:spPr/>
    </dgm:pt>
    <dgm:pt modelId="{8B86C738-6D70-42CF-80F8-A30D7FB9C4A1}" type="pres">
      <dgm:prSet presAssocID="{58A5412F-305D-4B0C-A885-DE72395C5474}" presName="imgShp" presStyleLbl="fgImgPlace1" presStyleIdx="1" presStyleCnt="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de-DE"/>
        </a:p>
      </dgm:t>
    </dgm:pt>
    <dgm:pt modelId="{B204348F-3FF6-4C1D-A81C-E6D477DECB8C}" type="pres">
      <dgm:prSet presAssocID="{58A5412F-305D-4B0C-A885-DE72395C5474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ACA4D20-1FA1-4FCF-8D78-53ADD20A43FB}" type="pres">
      <dgm:prSet presAssocID="{66D0DFBC-FE4E-472D-96BE-FABD0133B378}" presName="spacing" presStyleCnt="0"/>
      <dgm:spPr/>
    </dgm:pt>
    <dgm:pt modelId="{6ACD897F-787D-704E-96A5-DF2389A20ABE}" type="pres">
      <dgm:prSet presAssocID="{D3DC3F83-419A-40DD-A6C5-2136B92F9340}" presName="composite" presStyleCnt="0"/>
      <dgm:spPr/>
    </dgm:pt>
    <dgm:pt modelId="{46750945-8F2D-6A44-9A0C-9F86EE0B3AD0}" type="pres">
      <dgm:prSet presAssocID="{D3DC3F83-419A-40DD-A6C5-2136B92F9340}" presName="imgShp" presStyleLbl="fgImgPlac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2000" r="-32000"/>
          </a:stretch>
        </a:blipFill>
      </dgm:spPr>
      <dgm:t>
        <a:bodyPr/>
        <a:lstStyle/>
        <a:p>
          <a:endParaRPr lang="de-DE"/>
        </a:p>
      </dgm:t>
    </dgm:pt>
    <dgm:pt modelId="{D0F2E694-1A3C-AC47-8E42-563EB3D554B3}" type="pres">
      <dgm:prSet presAssocID="{D3DC3F83-419A-40DD-A6C5-2136B92F9340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F239360-6875-BC4A-B10E-0B65CE3B1780}" type="pres">
      <dgm:prSet presAssocID="{D235F65B-2563-44A1-9613-E7340458C5F4}" presName="spacing" presStyleCnt="0"/>
      <dgm:spPr/>
    </dgm:pt>
    <dgm:pt modelId="{2F8088E0-A11E-5343-B232-A0775E53FEE2}" type="pres">
      <dgm:prSet presAssocID="{1D74C6BF-8510-D845-B5F6-F2C9D3C5BBCF}" presName="composite" presStyleCnt="0"/>
      <dgm:spPr/>
    </dgm:pt>
    <dgm:pt modelId="{2F8FD46D-E5AB-C046-BD3E-5ED23168AB17}" type="pres">
      <dgm:prSet presAssocID="{1D74C6BF-8510-D845-B5F6-F2C9D3C5BBCF}" presName="imgShp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  <dgm:t>
        <a:bodyPr/>
        <a:lstStyle/>
        <a:p>
          <a:endParaRPr lang="de-DE"/>
        </a:p>
      </dgm:t>
    </dgm:pt>
    <dgm:pt modelId="{2D05E6BD-3FBD-784A-8969-2F8225AEC228}" type="pres">
      <dgm:prSet presAssocID="{1D74C6BF-8510-D845-B5F6-F2C9D3C5BBCF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D281F24F-A917-488A-8538-EF357C2C7897}" srcId="{3B8ADB12-7499-4843-8F72-95217F8F9994}" destId="{D3DC3F83-419A-40DD-A6C5-2136B92F9340}" srcOrd="2" destOrd="0" parTransId="{8975C445-16DC-4085-837C-732930A811BC}" sibTransId="{D235F65B-2563-44A1-9613-E7340458C5F4}"/>
    <dgm:cxn modelId="{2D93693F-BC81-3A41-B244-314E164E14C3}" srcId="{3B8ADB12-7499-4843-8F72-95217F8F9994}" destId="{1D74C6BF-8510-D845-B5F6-F2C9D3C5BBCF}" srcOrd="3" destOrd="0" parTransId="{B23562F2-2B32-6D42-9AF7-B3CE358DB9B4}" sibTransId="{842DF7A6-413B-8D43-8294-6938C51103AD}"/>
    <dgm:cxn modelId="{E69084A0-0C1D-4EE3-ABD7-B6513606C067}" type="presOf" srcId="{D3DC3F83-419A-40DD-A6C5-2136B92F9340}" destId="{D0F2E694-1A3C-AC47-8E42-563EB3D554B3}" srcOrd="0" destOrd="0" presId="urn:microsoft.com/office/officeart/2005/8/layout/vList3"/>
    <dgm:cxn modelId="{E74C7F30-9D16-4508-9655-AEAB97DB788A}" srcId="{3B8ADB12-7499-4843-8F72-95217F8F9994}" destId="{58A5412F-305D-4B0C-A885-DE72395C5474}" srcOrd="1" destOrd="0" parTransId="{B706FCB2-FE42-407C-ACB5-3710D27C9193}" sibTransId="{66D0DFBC-FE4E-472D-96BE-FABD0133B378}"/>
    <dgm:cxn modelId="{5D302E98-741B-4298-AA30-10B33DCDCBCF}" type="presOf" srcId="{58A5412F-305D-4B0C-A885-DE72395C5474}" destId="{B204348F-3FF6-4C1D-A81C-E6D477DECB8C}" srcOrd="0" destOrd="0" presId="urn:microsoft.com/office/officeart/2005/8/layout/vList3"/>
    <dgm:cxn modelId="{F9983888-BF82-419C-B386-79DDD46C236F}" type="presOf" srcId="{1D74C6BF-8510-D845-B5F6-F2C9D3C5BBCF}" destId="{2D05E6BD-3FBD-784A-8969-2F8225AEC228}" srcOrd="0" destOrd="0" presId="urn:microsoft.com/office/officeart/2005/8/layout/vList3"/>
    <dgm:cxn modelId="{2FBF47A5-3BA7-47C2-8404-EA2684C168D0}" type="presOf" srcId="{1B2A452D-DAFA-DC4E-90B6-382157E0598D}" destId="{4C054023-EB7E-2E4B-AC04-4A48599B64E9}" srcOrd="0" destOrd="0" presId="urn:microsoft.com/office/officeart/2005/8/layout/vList3"/>
    <dgm:cxn modelId="{CF2513F5-0185-47D1-8AF9-22FB93CEDB1E}" type="presOf" srcId="{3B8ADB12-7499-4843-8F72-95217F8F9994}" destId="{F4FE0489-4CA1-664E-9B62-3A6EA6B8F372}" srcOrd="0" destOrd="0" presId="urn:microsoft.com/office/officeart/2005/8/layout/vList3"/>
    <dgm:cxn modelId="{8C2D90A5-D80A-E64A-822E-037C4C86D3F4}" srcId="{3B8ADB12-7499-4843-8F72-95217F8F9994}" destId="{1B2A452D-DAFA-DC4E-90B6-382157E0598D}" srcOrd="0" destOrd="0" parTransId="{45AD4CB0-DDC0-354B-9364-539F5A3F2F0C}" sibTransId="{B8382C43-DB94-CF40-A5EC-023E29D764EF}"/>
    <dgm:cxn modelId="{E683DD8A-0160-41AF-84AC-E3BD2B947B89}" type="presParOf" srcId="{F4FE0489-4CA1-664E-9B62-3A6EA6B8F372}" destId="{5D25F7BB-D51D-B546-A6CB-B006AA68507C}" srcOrd="0" destOrd="0" presId="urn:microsoft.com/office/officeart/2005/8/layout/vList3"/>
    <dgm:cxn modelId="{F6E5BE18-23A8-4DFF-90C2-9A577FD1B963}" type="presParOf" srcId="{5D25F7BB-D51D-B546-A6CB-B006AA68507C}" destId="{4ADAC44A-2D84-854F-AB5C-E0C82C7C485F}" srcOrd="0" destOrd="0" presId="urn:microsoft.com/office/officeart/2005/8/layout/vList3"/>
    <dgm:cxn modelId="{E230DCB4-B72F-4798-8432-64C162D4B5BE}" type="presParOf" srcId="{5D25F7BB-D51D-B546-A6CB-B006AA68507C}" destId="{4C054023-EB7E-2E4B-AC04-4A48599B64E9}" srcOrd="1" destOrd="0" presId="urn:microsoft.com/office/officeart/2005/8/layout/vList3"/>
    <dgm:cxn modelId="{DE2C4DE0-B5F5-44AE-A6DF-3BAB8B6FC02C}" type="presParOf" srcId="{F4FE0489-4CA1-664E-9B62-3A6EA6B8F372}" destId="{9D6CB681-8E1C-914A-9871-4528CAB73EF1}" srcOrd="1" destOrd="0" presId="urn:microsoft.com/office/officeart/2005/8/layout/vList3"/>
    <dgm:cxn modelId="{42A050AB-F046-4D8F-BFE3-98781DCFFDF8}" type="presParOf" srcId="{F4FE0489-4CA1-664E-9B62-3A6EA6B8F372}" destId="{C5F4D831-8264-47B6-96C1-C97A53E7E29F}" srcOrd="2" destOrd="0" presId="urn:microsoft.com/office/officeart/2005/8/layout/vList3"/>
    <dgm:cxn modelId="{EF01195E-39B9-49B6-AC50-4DC13DF6E622}" type="presParOf" srcId="{C5F4D831-8264-47B6-96C1-C97A53E7E29F}" destId="{8B86C738-6D70-42CF-80F8-A30D7FB9C4A1}" srcOrd="0" destOrd="0" presId="urn:microsoft.com/office/officeart/2005/8/layout/vList3"/>
    <dgm:cxn modelId="{EC267000-BEEF-4E95-9B9F-D916034C34A3}" type="presParOf" srcId="{C5F4D831-8264-47B6-96C1-C97A53E7E29F}" destId="{B204348F-3FF6-4C1D-A81C-E6D477DECB8C}" srcOrd="1" destOrd="0" presId="urn:microsoft.com/office/officeart/2005/8/layout/vList3"/>
    <dgm:cxn modelId="{D26A7BC5-1503-497D-B024-2F8D52937053}" type="presParOf" srcId="{F4FE0489-4CA1-664E-9B62-3A6EA6B8F372}" destId="{0ACA4D20-1FA1-4FCF-8D78-53ADD20A43FB}" srcOrd="3" destOrd="0" presId="urn:microsoft.com/office/officeart/2005/8/layout/vList3"/>
    <dgm:cxn modelId="{68766145-F96B-4560-A051-254FEDA84C98}" type="presParOf" srcId="{F4FE0489-4CA1-664E-9B62-3A6EA6B8F372}" destId="{6ACD897F-787D-704E-96A5-DF2389A20ABE}" srcOrd="4" destOrd="0" presId="urn:microsoft.com/office/officeart/2005/8/layout/vList3"/>
    <dgm:cxn modelId="{5133B4EF-114D-4D18-9981-195693AE3371}" type="presParOf" srcId="{6ACD897F-787D-704E-96A5-DF2389A20ABE}" destId="{46750945-8F2D-6A44-9A0C-9F86EE0B3AD0}" srcOrd="0" destOrd="0" presId="urn:microsoft.com/office/officeart/2005/8/layout/vList3"/>
    <dgm:cxn modelId="{647D6DBF-3B61-4DC3-B09B-D41F532AE506}" type="presParOf" srcId="{6ACD897F-787D-704E-96A5-DF2389A20ABE}" destId="{D0F2E694-1A3C-AC47-8E42-563EB3D554B3}" srcOrd="1" destOrd="0" presId="urn:microsoft.com/office/officeart/2005/8/layout/vList3"/>
    <dgm:cxn modelId="{858D9FFA-DAA7-4AD3-ADA3-BFFACB77E93F}" type="presParOf" srcId="{F4FE0489-4CA1-664E-9B62-3A6EA6B8F372}" destId="{8F239360-6875-BC4A-B10E-0B65CE3B1780}" srcOrd="5" destOrd="0" presId="urn:microsoft.com/office/officeart/2005/8/layout/vList3"/>
    <dgm:cxn modelId="{F4A750E8-980C-42DE-8129-3BFF4E8C4CC4}" type="presParOf" srcId="{F4FE0489-4CA1-664E-9B62-3A6EA6B8F372}" destId="{2F8088E0-A11E-5343-B232-A0775E53FEE2}" srcOrd="6" destOrd="0" presId="urn:microsoft.com/office/officeart/2005/8/layout/vList3"/>
    <dgm:cxn modelId="{6F2176C6-0303-48F7-B68F-EB6B1DC55BE0}" type="presParOf" srcId="{2F8088E0-A11E-5343-B232-A0775E53FEE2}" destId="{2F8FD46D-E5AB-C046-BD3E-5ED23168AB17}" srcOrd="0" destOrd="0" presId="urn:microsoft.com/office/officeart/2005/8/layout/vList3"/>
    <dgm:cxn modelId="{8A143437-0016-4D90-A667-F7D3AA106C79}" type="presParOf" srcId="{2F8088E0-A11E-5343-B232-A0775E53FEE2}" destId="{2D05E6BD-3FBD-784A-8969-2F8225AEC22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9BBB61-B77D-41DA-8CBB-873206CFF6DB}" type="doc">
      <dgm:prSet loTypeId="urn:microsoft.com/office/officeart/2005/8/layout/list1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GB"/>
        </a:p>
      </dgm:t>
    </dgm:pt>
    <dgm:pt modelId="{733D0FEC-CA5E-46BB-B629-9ED1DAE9EB0C}">
      <dgm:prSet phldrT="[Text]" custT="1"/>
      <dgm:spPr/>
      <dgm:t>
        <a:bodyPr/>
        <a:lstStyle/>
        <a:p>
          <a:r>
            <a:rPr lang="en-GB" sz="1800" dirty="0" smtClean="0"/>
            <a:t>Risk management</a:t>
          </a:r>
          <a:endParaRPr lang="en-GB" sz="1800" dirty="0"/>
        </a:p>
      </dgm:t>
    </dgm:pt>
    <dgm:pt modelId="{CA0E899B-27ED-4920-936E-7A34DCBCE4D9}" type="parTrans" cxnId="{BEE48DB9-2E3F-4D07-A36A-E6BBF4C8BD31}">
      <dgm:prSet/>
      <dgm:spPr/>
      <dgm:t>
        <a:bodyPr/>
        <a:lstStyle/>
        <a:p>
          <a:endParaRPr lang="en-GB"/>
        </a:p>
      </dgm:t>
    </dgm:pt>
    <dgm:pt modelId="{92D49070-B9FD-4D9B-99C9-5E59F30EC4F2}" type="sibTrans" cxnId="{BEE48DB9-2E3F-4D07-A36A-E6BBF4C8BD31}">
      <dgm:prSet/>
      <dgm:spPr/>
      <dgm:t>
        <a:bodyPr/>
        <a:lstStyle/>
        <a:p>
          <a:endParaRPr lang="en-GB"/>
        </a:p>
      </dgm:t>
    </dgm:pt>
    <dgm:pt modelId="{09B94043-3337-4544-A4DE-1CCB9B8C57B6}">
      <dgm:prSet phldrT="[Text]" custT="1"/>
      <dgm:spPr/>
      <dgm:t>
        <a:bodyPr/>
        <a:lstStyle/>
        <a:p>
          <a:r>
            <a:rPr lang="en-GB" sz="1800" dirty="0" smtClean="0"/>
            <a:t>Finance &amp; administration</a:t>
          </a:r>
        </a:p>
      </dgm:t>
    </dgm:pt>
    <dgm:pt modelId="{7B5E0FF4-9054-4946-89CB-6EB70DA5FE3D}" type="parTrans" cxnId="{8A4BEB56-A69C-4602-80FF-06C5BC05F21E}">
      <dgm:prSet/>
      <dgm:spPr/>
      <dgm:t>
        <a:bodyPr/>
        <a:lstStyle/>
        <a:p>
          <a:endParaRPr lang="en-GB"/>
        </a:p>
      </dgm:t>
    </dgm:pt>
    <dgm:pt modelId="{E645E86F-0149-412E-8E37-958A70EEAFBF}" type="sibTrans" cxnId="{8A4BEB56-A69C-4602-80FF-06C5BC05F21E}">
      <dgm:prSet/>
      <dgm:spPr/>
      <dgm:t>
        <a:bodyPr/>
        <a:lstStyle/>
        <a:p>
          <a:endParaRPr lang="en-GB"/>
        </a:p>
      </dgm:t>
    </dgm:pt>
    <dgm:pt modelId="{985FD331-52D7-4CF5-A363-E01485550682}">
      <dgm:prSet phldrT="[Text]" custT="1"/>
      <dgm:spPr/>
      <dgm:t>
        <a:bodyPr/>
        <a:lstStyle/>
        <a:p>
          <a:r>
            <a:rPr lang="en-GB" sz="1800" dirty="0" smtClean="0"/>
            <a:t>Human resources</a:t>
          </a:r>
        </a:p>
      </dgm:t>
    </dgm:pt>
    <dgm:pt modelId="{847E0642-44DC-4803-87FF-DFBAE144E6C6}" type="parTrans" cxnId="{358042C0-095F-4E7F-B5E6-955289450BCF}">
      <dgm:prSet/>
      <dgm:spPr/>
      <dgm:t>
        <a:bodyPr/>
        <a:lstStyle/>
        <a:p>
          <a:endParaRPr lang="en-GB"/>
        </a:p>
      </dgm:t>
    </dgm:pt>
    <dgm:pt modelId="{2EE0CCEC-2873-4297-82AA-38EBAE3FC324}" type="sibTrans" cxnId="{358042C0-095F-4E7F-B5E6-955289450BCF}">
      <dgm:prSet/>
      <dgm:spPr/>
      <dgm:t>
        <a:bodyPr/>
        <a:lstStyle/>
        <a:p>
          <a:endParaRPr lang="en-GB"/>
        </a:p>
      </dgm:t>
    </dgm:pt>
    <dgm:pt modelId="{3EDC4810-E5EB-4A7C-92E0-8D5337A06233}">
      <dgm:prSet phldrT="[Text]" custT="1"/>
      <dgm:spPr/>
      <dgm:t>
        <a:bodyPr/>
        <a:lstStyle/>
        <a:p>
          <a:r>
            <a:rPr lang="en-GB" sz="1800" dirty="0" smtClean="0"/>
            <a:t>Business development &amp; stakeholders</a:t>
          </a:r>
        </a:p>
      </dgm:t>
    </dgm:pt>
    <dgm:pt modelId="{C7D48AAB-6CAF-480E-BE5C-233319822BC9}" type="parTrans" cxnId="{4FBA46CA-7C83-4CE2-9714-5AA868FE1AF7}">
      <dgm:prSet/>
      <dgm:spPr/>
      <dgm:t>
        <a:bodyPr/>
        <a:lstStyle/>
        <a:p>
          <a:endParaRPr lang="en-GB"/>
        </a:p>
      </dgm:t>
    </dgm:pt>
    <dgm:pt modelId="{547D460B-489A-4F78-A5E6-35668F236D6A}" type="sibTrans" cxnId="{4FBA46CA-7C83-4CE2-9714-5AA868FE1AF7}">
      <dgm:prSet/>
      <dgm:spPr/>
      <dgm:t>
        <a:bodyPr/>
        <a:lstStyle/>
        <a:p>
          <a:endParaRPr lang="en-GB"/>
        </a:p>
      </dgm:t>
    </dgm:pt>
    <dgm:pt modelId="{0AEB5B94-72BE-47C1-8FAA-48E931922AAF}">
      <dgm:prSet phldrT="[Text]" custT="1"/>
      <dgm:spPr/>
      <dgm:t>
        <a:bodyPr/>
        <a:lstStyle/>
        <a:p>
          <a:r>
            <a:rPr lang="en-GB" sz="1800" dirty="0" smtClean="0"/>
            <a:t>Information security management</a:t>
          </a:r>
        </a:p>
      </dgm:t>
    </dgm:pt>
    <dgm:pt modelId="{8BBBB9E7-4425-40F5-B2E2-2EECD56C08EE}" type="parTrans" cxnId="{55F15B08-F0A5-4970-B569-B2B16D711C27}">
      <dgm:prSet/>
      <dgm:spPr/>
      <dgm:t>
        <a:bodyPr/>
        <a:lstStyle/>
        <a:p>
          <a:endParaRPr lang="en-GB"/>
        </a:p>
      </dgm:t>
    </dgm:pt>
    <dgm:pt modelId="{CC050AB8-192A-464F-9FB4-C4ADADB95F9F}" type="sibTrans" cxnId="{55F15B08-F0A5-4970-B569-B2B16D711C27}">
      <dgm:prSet/>
      <dgm:spPr/>
      <dgm:t>
        <a:bodyPr/>
        <a:lstStyle/>
        <a:p>
          <a:endParaRPr lang="en-GB"/>
        </a:p>
      </dgm:t>
    </dgm:pt>
    <dgm:pt modelId="{6D373E93-4C8B-4016-B0B1-BA3F3862C11A}">
      <dgm:prSet phldrT="[Text]" custT="1"/>
      <dgm:spPr/>
      <dgm:t>
        <a:bodyPr/>
        <a:lstStyle/>
        <a:p>
          <a:r>
            <a:rPr lang="en-GB" sz="1800" dirty="0" smtClean="0"/>
            <a:t>Continual improvement</a:t>
          </a:r>
        </a:p>
      </dgm:t>
    </dgm:pt>
    <dgm:pt modelId="{546D65B3-8699-4BF1-956B-9F0414F0A2E6}" type="parTrans" cxnId="{30C4A023-2A67-4D8C-814B-B6D9E64DEC4B}">
      <dgm:prSet/>
      <dgm:spPr/>
      <dgm:t>
        <a:bodyPr/>
        <a:lstStyle/>
        <a:p>
          <a:endParaRPr lang="en-GB"/>
        </a:p>
      </dgm:t>
    </dgm:pt>
    <dgm:pt modelId="{5B7B7804-7A61-4C56-B06A-57DF0B0EFA6F}" type="sibTrans" cxnId="{30C4A023-2A67-4D8C-814B-B6D9E64DEC4B}">
      <dgm:prSet/>
      <dgm:spPr/>
      <dgm:t>
        <a:bodyPr/>
        <a:lstStyle/>
        <a:p>
          <a:endParaRPr lang="en-GB"/>
        </a:p>
      </dgm:t>
    </dgm:pt>
    <dgm:pt modelId="{587A3BDB-4368-42E9-B57A-4FDA05B95815}">
      <dgm:prSet phldrT="[Text]" custT="1"/>
      <dgm:spPr/>
      <dgm:t>
        <a:bodyPr/>
        <a:lstStyle/>
        <a:p>
          <a:r>
            <a:rPr lang="en-GB" sz="1200" dirty="0" smtClean="0"/>
            <a:t> The systematic and regular identification, assessment and treatment of risks of any type</a:t>
          </a:r>
          <a:endParaRPr lang="en-GB" sz="1200" dirty="0"/>
        </a:p>
      </dgm:t>
    </dgm:pt>
    <dgm:pt modelId="{E48EF2EE-52A3-4691-80EC-997C3E344B44}" type="parTrans" cxnId="{03EABD16-C708-4BC1-8BA1-0EFA580B22E8}">
      <dgm:prSet/>
      <dgm:spPr/>
      <dgm:t>
        <a:bodyPr/>
        <a:lstStyle/>
        <a:p>
          <a:endParaRPr lang="en-GB"/>
        </a:p>
      </dgm:t>
    </dgm:pt>
    <dgm:pt modelId="{F43232B6-FABF-4A0E-9B49-397D66671C72}" type="sibTrans" cxnId="{03EABD16-C708-4BC1-8BA1-0EFA580B22E8}">
      <dgm:prSet/>
      <dgm:spPr/>
      <dgm:t>
        <a:bodyPr/>
        <a:lstStyle/>
        <a:p>
          <a:endParaRPr lang="en-GB"/>
        </a:p>
      </dgm:t>
    </dgm:pt>
    <dgm:pt modelId="{2209CBB5-C51B-4D20-A3F0-02FCD634F01A}">
      <dgm:prSet phldrT="[Text]" custT="1"/>
      <dgm:spPr/>
      <dgm:t>
        <a:bodyPr/>
        <a:lstStyle/>
        <a:p>
          <a:r>
            <a:rPr lang="en-GB" sz="1200" dirty="0" smtClean="0"/>
            <a:t> Effective management of finance, business and office administration</a:t>
          </a:r>
        </a:p>
      </dgm:t>
    </dgm:pt>
    <dgm:pt modelId="{2FFE31F6-18F3-42DE-A429-D0759037188C}" type="parTrans" cxnId="{D96EDF1A-F2B2-4CB2-9426-A9AAE9B29B48}">
      <dgm:prSet/>
      <dgm:spPr/>
      <dgm:t>
        <a:bodyPr/>
        <a:lstStyle/>
        <a:p>
          <a:endParaRPr lang="en-GB"/>
        </a:p>
      </dgm:t>
    </dgm:pt>
    <dgm:pt modelId="{969CADB5-6C26-4B0D-8699-ABFEFEDCC25E}" type="sibTrans" cxnId="{D96EDF1A-F2B2-4CB2-9426-A9AAE9B29B48}">
      <dgm:prSet/>
      <dgm:spPr/>
      <dgm:t>
        <a:bodyPr/>
        <a:lstStyle/>
        <a:p>
          <a:endParaRPr lang="en-GB"/>
        </a:p>
      </dgm:t>
    </dgm:pt>
    <dgm:pt modelId="{1C687B94-3E5C-4F9B-884C-3EA4DFCB6818}">
      <dgm:prSet phldrT="[Text]" custT="1"/>
      <dgm:spPr/>
      <dgm:t>
        <a:bodyPr/>
        <a:lstStyle/>
        <a:p>
          <a:r>
            <a:rPr lang="en-GB" sz="1200" dirty="0" smtClean="0"/>
            <a:t> Ensure effective management of human resources</a:t>
          </a:r>
        </a:p>
      </dgm:t>
    </dgm:pt>
    <dgm:pt modelId="{8A83D267-47D2-40C2-90DC-9AB35E25317C}" type="parTrans" cxnId="{0AC14171-AB3A-4067-A0A7-2670108B6850}">
      <dgm:prSet/>
      <dgm:spPr/>
      <dgm:t>
        <a:bodyPr/>
        <a:lstStyle/>
        <a:p>
          <a:endParaRPr lang="en-GB"/>
        </a:p>
      </dgm:t>
    </dgm:pt>
    <dgm:pt modelId="{3B7A2E10-E689-4225-B0B6-E01D1DC02AC5}" type="sibTrans" cxnId="{0AC14171-AB3A-4067-A0A7-2670108B6850}">
      <dgm:prSet/>
      <dgm:spPr/>
      <dgm:t>
        <a:bodyPr/>
        <a:lstStyle/>
        <a:p>
          <a:endParaRPr lang="en-GB"/>
        </a:p>
      </dgm:t>
    </dgm:pt>
    <dgm:pt modelId="{120D9769-44AF-41B9-872D-94A85F5AADA2}">
      <dgm:prSet phldrT="[Text]"/>
      <dgm:spPr/>
      <dgm:t>
        <a:bodyPr/>
        <a:lstStyle/>
        <a:p>
          <a:r>
            <a:rPr lang="en-GB" dirty="0" smtClean="0"/>
            <a:t> Stakeholder management (including Council participants and funding agencies/policy makers), review the EGI Strategy and its implementation</a:t>
          </a:r>
        </a:p>
      </dgm:t>
    </dgm:pt>
    <dgm:pt modelId="{D26DF17C-EBB1-4F3D-95B2-9FC73F811B66}" type="parTrans" cxnId="{FD583381-AFC6-4583-96C6-927A405CDC03}">
      <dgm:prSet/>
      <dgm:spPr/>
      <dgm:t>
        <a:bodyPr/>
        <a:lstStyle/>
        <a:p>
          <a:endParaRPr lang="en-GB"/>
        </a:p>
      </dgm:t>
    </dgm:pt>
    <dgm:pt modelId="{1651A5E9-BBBB-49D8-93A5-FF95137C760B}" type="sibTrans" cxnId="{FD583381-AFC6-4583-96C6-927A405CDC03}">
      <dgm:prSet/>
      <dgm:spPr/>
      <dgm:t>
        <a:bodyPr/>
        <a:lstStyle/>
        <a:p>
          <a:endParaRPr lang="en-GB"/>
        </a:p>
      </dgm:t>
    </dgm:pt>
    <dgm:pt modelId="{985889B1-AFBB-4C7E-A3E1-02C377B7817A}">
      <dgm:prSet phldrT="[Text]"/>
      <dgm:spPr/>
      <dgm:t>
        <a:bodyPr/>
        <a:lstStyle/>
        <a:p>
          <a:r>
            <a:rPr lang="en-GB" dirty="0" smtClean="0"/>
            <a:t> Manage information security to ensure confidentiality, integrity and accessibility of relevant information assets</a:t>
          </a:r>
        </a:p>
      </dgm:t>
    </dgm:pt>
    <dgm:pt modelId="{8EEEE3FD-4836-4C89-B4CF-AC333597B10F}" type="parTrans" cxnId="{B62C6597-C1CC-44AC-9E65-1F9337942B15}">
      <dgm:prSet/>
      <dgm:spPr/>
      <dgm:t>
        <a:bodyPr/>
        <a:lstStyle/>
        <a:p>
          <a:endParaRPr lang="en-GB"/>
        </a:p>
      </dgm:t>
    </dgm:pt>
    <dgm:pt modelId="{F52F3B9A-ED5B-40C6-9714-FDB7C750E029}" type="sibTrans" cxnId="{B62C6597-C1CC-44AC-9E65-1F9337942B15}">
      <dgm:prSet/>
      <dgm:spPr/>
      <dgm:t>
        <a:bodyPr/>
        <a:lstStyle/>
        <a:p>
          <a:endParaRPr lang="en-GB"/>
        </a:p>
      </dgm:t>
    </dgm:pt>
    <dgm:pt modelId="{B303214B-373F-48B7-9297-F4660FB0ECDD}">
      <dgm:prSet phldrT="[Text]"/>
      <dgm:spPr/>
      <dgm:t>
        <a:bodyPr/>
        <a:lstStyle/>
        <a:p>
          <a:r>
            <a:rPr lang="en-GB" dirty="0" smtClean="0"/>
            <a:t> Identify, prioritize, plan, implement and review all improvements</a:t>
          </a:r>
        </a:p>
      </dgm:t>
    </dgm:pt>
    <dgm:pt modelId="{A7606A2A-FB51-4F7E-A15A-6BB3578C3153}" type="parTrans" cxnId="{0ABF87D5-896C-4E49-8C1E-E5CA10998687}">
      <dgm:prSet/>
      <dgm:spPr/>
      <dgm:t>
        <a:bodyPr/>
        <a:lstStyle/>
        <a:p>
          <a:endParaRPr lang="en-GB"/>
        </a:p>
      </dgm:t>
    </dgm:pt>
    <dgm:pt modelId="{8C896D37-67C1-444B-98A6-3378B081CA5F}" type="sibTrans" cxnId="{0ABF87D5-896C-4E49-8C1E-E5CA10998687}">
      <dgm:prSet/>
      <dgm:spPr/>
      <dgm:t>
        <a:bodyPr/>
        <a:lstStyle/>
        <a:p>
          <a:endParaRPr lang="en-GB"/>
        </a:p>
      </dgm:t>
    </dgm:pt>
    <dgm:pt modelId="{D4D542A5-3B7E-41B9-ACA7-62936983B988}" type="pres">
      <dgm:prSet presAssocID="{989BBB61-B77D-41DA-8CBB-873206CFF6D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84F43C1-3F7C-4D88-BDA9-1ED20208A818}" type="pres">
      <dgm:prSet presAssocID="{733D0FEC-CA5E-46BB-B629-9ED1DAE9EB0C}" presName="parentLin" presStyleCnt="0"/>
      <dgm:spPr/>
      <dgm:t>
        <a:bodyPr/>
        <a:lstStyle/>
        <a:p>
          <a:endParaRPr lang="en-GB"/>
        </a:p>
      </dgm:t>
    </dgm:pt>
    <dgm:pt modelId="{3057DD41-883D-4226-A64D-08325DE2A088}" type="pres">
      <dgm:prSet presAssocID="{733D0FEC-CA5E-46BB-B629-9ED1DAE9EB0C}" presName="parentLeftMargin" presStyleLbl="node1" presStyleIdx="0" presStyleCnt="6"/>
      <dgm:spPr/>
      <dgm:t>
        <a:bodyPr/>
        <a:lstStyle/>
        <a:p>
          <a:endParaRPr lang="en-GB"/>
        </a:p>
      </dgm:t>
    </dgm:pt>
    <dgm:pt modelId="{CE0D0318-EE43-4A9F-BD4D-70AA3942DA04}" type="pres">
      <dgm:prSet presAssocID="{733D0FEC-CA5E-46BB-B629-9ED1DAE9EB0C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7CE1073-F96A-42F2-893B-84FC4559E22F}" type="pres">
      <dgm:prSet presAssocID="{733D0FEC-CA5E-46BB-B629-9ED1DAE9EB0C}" presName="negativeSpace" presStyleCnt="0"/>
      <dgm:spPr/>
      <dgm:t>
        <a:bodyPr/>
        <a:lstStyle/>
        <a:p>
          <a:endParaRPr lang="en-GB"/>
        </a:p>
      </dgm:t>
    </dgm:pt>
    <dgm:pt modelId="{10638A2F-0058-4B34-A923-D1443CC26734}" type="pres">
      <dgm:prSet presAssocID="{733D0FEC-CA5E-46BB-B629-9ED1DAE9EB0C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373E59-0704-44E1-A010-44AA243A5E76}" type="pres">
      <dgm:prSet presAssocID="{92D49070-B9FD-4D9B-99C9-5E59F30EC4F2}" presName="spaceBetweenRectangles" presStyleCnt="0"/>
      <dgm:spPr/>
      <dgm:t>
        <a:bodyPr/>
        <a:lstStyle/>
        <a:p>
          <a:endParaRPr lang="en-GB"/>
        </a:p>
      </dgm:t>
    </dgm:pt>
    <dgm:pt modelId="{F0B08E77-AD36-4865-88A2-74F44C4BF35B}" type="pres">
      <dgm:prSet presAssocID="{09B94043-3337-4544-A4DE-1CCB9B8C57B6}" presName="parentLin" presStyleCnt="0"/>
      <dgm:spPr/>
      <dgm:t>
        <a:bodyPr/>
        <a:lstStyle/>
        <a:p>
          <a:endParaRPr lang="en-GB"/>
        </a:p>
      </dgm:t>
    </dgm:pt>
    <dgm:pt modelId="{16C690BA-4B4A-41F4-A62C-2C3DAAC47C81}" type="pres">
      <dgm:prSet presAssocID="{09B94043-3337-4544-A4DE-1CCB9B8C57B6}" presName="parentLeftMargin" presStyleLbl="node1" presStyleIdx="0" presStyleCnt="6"/>
      <dgm:spPr/>
      <dgm:t>
        <a:bodyPr/>
        <a:lstStyle/>
        <a:p>
          <a:endParaRPr lang="en-GB"/>
        </a:p>
      </dgm:t>
    </dgm:pt>
    <dgm:pt modelId="{29099C66-9FA5-41BF-B4BE-32DA79C600F7}" type="pres">
      <dgm:prSet presAssocID="{09B94043-3337-4544-A4DE-1CCB9B8C57B6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254D67-32B3-4499-94AD-C1A0917FB54B}" type="pres">
      <dgm:prSet presAssocID="{09B94043-3337-4544-A4DE-1CCB9B8C57B6}" presName="negativeSpace" presStyleCnt="0"/>
      <dgm:spPr/>
      <dgm:t>
        <a:bodyPr/>
        <a:lstStyle/>
        <a:p>
          <a:endParaRPr lang="en-GB"/>
        </a:p>
      </dgm:t>
    </dgm:pt>
    <dgm:pt modelId="{86661E97-991A-4E07-848B-C5A0CEAFB84A}" type="pres">
      <dgm:prSet presAssocID="{09B94043-3337-4544-A4DE-1CCB9B8C57B6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866E74-71C7-4D5E-92BB-77542C38EAAF}" type="pres">
      <dgm:prSet presAssocID="{E645E86F-0149-412E-8E37-958A70EEAFBF}" presName="spaceBetweenRectangles" presStyleCnt="0"/>
      <dgm:spPr/>
      <dgm:t>
        <a:bodyPr/>
        <a:lstStyle/>
        <a:p>
          <a:endParaRPr lang="en-GB"/>
        </a:p>
      </dgm:t>
    </dgm:pt>
    <dgm:pt modelId="{C3E583E9-6D6E-437A-BB5B-F24BBC60C0ED}" type="pres">
      <dgm:prSet presAssocID="{985FD331-52D7-4CF5-A363-E01485550682}" presName="parentLin" presStyleCnt="0"/>
      <dgm:spPr/>
      <dgm:t>
        <a:bodyPr/>
        <a:lstStyle/>
        <a:p>
          <a:endParaRPr lang="en-GB"/>
        </a:p>
      </dgm:t>
    </dgm:pt>
    <dgm:pt modelId="{5A25D463-6B51-4DA8-AB7E-07D0095A3204}" type="pres">
      <dgm:prSet presAssocID="{985FD331-52D7-4CF5-A363-E01485550682}" presName="parentLeftMargin" presStyleLbl="node1" presStyleIdx="1" presStyleCnt="6"/>
      <dgm:spPr/>
      <dgm:t>
        <a:bodyPr/>
        <a:lstStyle/>
        <a:p>
          <a:endParaRPr lang="en-GB"/>
        </a:p>
      </dgm:t>
    </dgm:pt>
    <dgm:pt modelId="{F72592DA-9A0D-47F5-9626-58A59BFC7202}" type="pres">
      <dgm:prSet presAssocID="{985FD331-52D7-4CF5-A363-E01485550682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D8352C0-4AC8-4936-BF4D-3EF42F55EA9A}" type="pres">
      <dgm:prSet presAssocID="{985FD331-52D7-4CF5-A363-E01485550682}" presName="negativeSpace" presStyleCnt="0"/>
      <dgm:spPr/>
      <dgm:t>
        <a:bodyPr/>
        <a:lstStyle/>
        <a:p>
          <a:endParaRPr lang="en-GB"/>
        </a:p>
      </dgm:t>
    </dgm:pt>
    <dgm:pt modelId="{091AF05B-DF83-4765-BA7A-D78BA7D53883}" type="pres">
      <dgm:prSet presAssocID="{985FD331-52D7-4CF5-A363-E01485550682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769EEB-3707-4A76-88A8-32333B8BC8F6}" type="pres">
      <dgm:prSet presAssocID="{2EE0CCEC-2873-4297-82AA-38EBAE3FC324}" presName="spaceBetweenRectangles" presStyleCnt="0"/>
      <dgm:spPr/>
      <dgm:t>
        <a:bodyPr/>
        <a:lstStyle/>
        <a:p>
          <a:endParaRPr lang="en-GB"/>
        </a:p>
      </dgm:t>
    </dgm:pt>
    <dgm:pt modelId="{889C5A92-5C22-46CC-9893-898ECEF9A2BD}" type="pres">
      <dgm:prSet presAssocID="{3EDC4810-E5EB-4A7C-92E0-8D5337A06233}" presName="parentLin" presStyleCnt="0"/>
      <dgm:spPr/>
      <dgm:t>
        <a:bodyPr/>
        <a:lstStyle/>
        <a:p>
          <a:endParaRPr lang="en-GB"/>
        </a:p>
      </dgm:t>
    </dgm:pt>
    <dgm:pt modelId="{6020937C-D62E-4B47-AC51-16A15E26ED47}" type="pres">
      <dgm:prSet presAssocID="{3EDC4810-E5EB-4A7C-92E0-8D5337A06233}" presName="parentLeftMargin" presStyleLbl="node1" presStyleIdx="2" presStyleCnt="6"/>
      <dgm:spPr/>
      <dgm:t>
        <a:bodyPr/>
        <a:lstStyle/>
        <a:p>
          <a:endParaRPr lang="en-GB"/>
        </a:p>
      </dgm:t>
    </dgm:pt>
    <dgm:pt modelId="{CD7A3788-34D7-4AB5-BCF9-5D32296B2AD9}" type="pres">
      <dgm:prSet presAssocID="{3EDC4810-E5EB-4A7C-92E0-8D5337A06233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695BEAF-4DEC-4BA0-AFE8-969AB15E031C}" type="pres">
      <dgm:prSet presAssocID="{3EDC4810-E5EB-4A7C-92E0-8D5337A06233}" presName="negativeSpace" presStyleCnt="0"/>
      <dgm:spPr/>
      <dgm:t>
        <a:bodyPr/>
        <a:lstStyle/>
        <a:p>
          <a:endParaRPr lang="en-GB"/>
        </a:p>
      </dgm:t>
    </dgm:pt>
    <dgm:pt modelId="{581FC849-7C5B-423F-8A87-7C0FFFA755C1}" type="pres">
      <dgm:prSet presAssocID="{3EDC4810-E5EB-4A7C-92E0-8D5337A06233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D890C2E-B00B-4C37-8D54-B59C8975DE5C}" type="pres">
      <dgm:prSet presAssocID="{547D460B-489A-4F78-A5E6-35668F236D6A}" presName="spaceBetweenRectangles" presStyleCnt="0"/>
      <dgm:spPr/>
      <dgm:t>
        <a:bodyPr/>
        <a:lstStyle/>
        <a:p>
          <a:endParaRPr lang="en-GB"/>
        </a:p>
      </dgm:t>
    </dgm:pt>
    <dgm:pt modelId="{7E3D0B9B-AE95-4A41-A184-911E639365FD}" type="pres">
      <dgm:prSet presAssocID="{0AEB5B94-72BE-47C1-8FAA-48E931922AAF}" presName="parentLin" presStyleCnt="0"/>
      <dgm:spPr/>
      <dgm:t>
        <a:bodyPr/>
        <a:lstStyle/>
        <a:p>
          <a:endParaRPr lang="en-GB"/>
        </a:p>
      </dgm:t>
    </dgm:pt>
    <dgm:pt modelId="{5ABE231F-A725-469C-800A-7461E827551A}" type="pres">
      <dgm:prSet presAssocID="{0AEB5B94-72BE-47C1-8FAA-48E931922AAF}" presName="parentLeftMargin" presStyleLbl="node1" presStyleIdx="3" presStyleCnt="6"/>
      <dgm:spPr/>
      <dgm:t>
        <a:bodyPr/>
        <a:lstStyle/>
        <a:p>
          <a:endParaRPr lang="en-GB"/>
        </a:p>
      </dgm:t>
    </dgm:pt>
    <dgm:pt modelId="{48902AFF-466B-492A-9C69-2DBFB0ABCBE9}" type="pres">
      <dgm:prSet presAssocID="{0AEB5B94-72BE-47C1-8FAA-48E931922AAF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805A66-DC87-44FC-A2EC-FB5C8349B506}" type="pres">
      <dgm:prSet presAssocID="{0AEB5B94-72BE-47C1-8FAA-48E931922AAF}" presName="negativeSpace" presStyleCnt="0"/>
      <dgm:spPr/>
      <dgm:t>
        <a:bodyPr/>
        <a:lstStyle/>
        <a:p>
          <a:endParaRPr lang="en-GB"/>
        </a:p>
      </dgm:t>
    </dgm:pt>
    <dgm:pt modelId="{EA467463-5FA6-49FE-BE0D-3ABEB48AD36D}" type="pres">
      <dgm:prSet presAssocID="{0AEB5B94-72BE-47C1-8FAA-48E931922AAF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9F45EC7-CC63-413A-8363-D8C1B70EC99F}" type="pres">
      <dgm:prSet presAssocID="{CC050AB8-192A-464F-9FB4-C4ADADB95F9F}" presName="spaceBetweenRectangles" presStyleCnt="0"/>
      <dgm:spPr/>
      <dgm:t>
        <a:bodyPr/>
        <a:lstStyle/>
        <a:p>
          <a:endParaRPr lang="en-GB"/>
        </a:p>
      </dgm:t>
    </dgm:pt>
    <dgm:pt modelId="{F04B976D-0518-43DB-918A-B42A0CEE689E}" type="pres">
      <dgm:prSet presAssocID="{6D373E93-4C8B-4016-B0B1-BA3F3862C11A}" presName="parentLin" presStyleCnt="0"/>
      <dgm:spPr/>
      <dgm:t>
        <a:bodyPr/>
        <a:lstStyle/>
        <a:p>
          <a:endParaRPr lang="en-GB"/>
        </a:p>
      </dgm:t>
    </dgm:pt>
    <dgm:pt modelId="{605B0AF4-8BF4-414E-9CFC-8FD4CE4316B2}" type="pres">
      <dgm:prSet presAssocID="{6D373E93-4C8B-4016-B0B1-BA3F3862C11A}" presName="parentLeftMargin" presStyleLbl="node1" presStyleIdx="4" presStyleCnt="6"/>
      <dgm:spPr/>
      <dgm:t>
        <a:bodyPr/>
        <a:lstStyle/>
        <a:p>
          <a:endParaRPr lang="en-GB"/>
        </a:p>
      </dgm:t>
    </dgm:pt>
    <dgm:pt modelId="{5602357C-EFE6-48E1-9848-DECD417194A4}" type="pres">
      <dgm:prSet presAssocID="{6D373E93-4C8B-4016-B0B1-BA3F3862C11A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CEDF509-1DC6-475C-A7E3-DBFD75489882}" type="pres">
      <dgm:prSet presAssocID="{6D373E93-4C8B-4016-B0B1-BA3F3862C11A}" presName="negativeSpace" presStyleCnt="0"/>
      <dgm:spPr/>
      <dgm:t>
        <a:bodyPr/>
        <a:lstStyle/>
        <a:p>
          <a:endParaRPr lang="en-GB"/>
        </a:p>
      </dgm:t>
    </dgm:pt>
    <dgm:pt modelId="{A7529690-F332-4B8B-AF48-DF195AAA7D34}" type="pres">
      <dgm:prSet presAssocID="{6D373E93-4C8B-4016-B0B1-BA3F3862C11A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3DB81EF-78DD-4222-8C5B-17333DBCF52A}" type="presOf" srcId="{0AEB5B94-72BE-47C1-8FAA-48E931922AAF}" destId="{5ABE231F-A725-469C-800A-7461E827551A}" srcOrd="0" destOrd="0" presId="urn:microsoft.com/office/officeart/2005/8/layout/list1"/>
    <dgm:cxn modelId="{BEE48DB9-2E3F-4D07-A36A-E6BBF4C8BD31}" srcId="{989BBB61-B77D-41DA-8CBB-873206CFF6DB}" destId="{733D0FEC-CA5E-46BB-B629-9ED1DAE9EB0C}" srcOrd="0" destOrd="0" parTransId="{CA0E899B-27ED-4920-936E-7A34DCBCE4D9}" sibTransId="{92D49070-B9FD-4D9B-99C9-5E59F30EC4F2}"/>
    <dgm:cxn modelId="{FD583381-AFC6-4583-96C6-927A405CDC03}" srcId="{3EDC4810-E5EB-4A7C-92E0-8D5337A06233}" destId="{120D9769-44AF-41B9-872D-94A85F5AADA2}" srcOrd="0" destOrd="0" parTransId="{D26DF17C-EBB1-4F3D-95B2-9FC73F811B66}" sibTransId="{1651A5E9-BBBB-49D8-93A5-FF95137C760B}"/>
    <dgm:cxn modelId="{7C1FDB07-43B9-4F3F-BD20-9C5A615BD0F7}" type="presOf" srcId="{733D0FEC-CA5E-46BB-B629-9ED1DAE9EB0C}" destId="{3057DD41-883D-4226-A64D-08325DE2A088}" srcOrd="0" destOrd="0" presId="urn:microsoft.com/office/officeart/2005/8/layout/list1"/>
    <dgm:cxn modelId="{30C4A023-2A67-4D8C-814B-B6D9E64DEC4B}" srcId="{989BBB61-B77D-41DA-8CBB-873206CFF6DB}" destId="{6D373E93-4C8B-4016-B0B1-BA3F3862C11A}" srcOrd="5" destOrd="0" parTransId="{546D65B3-8699-4BF1-956B-9F0414F0A2E6}" sibTransId="{5B7B7804-7A61-4C56-B06A-57DF0B0EFA6F}"/>
    <dgm:cxn modelId="{14491085-1123-49E8-AD3E-C585A3FF957B}" type="presOf" srcId="{6D373E93-4C8B-4016-B0B1-BA3F3862C11A}" destId="{5602357C-EFE6-48E1-9848-DECD417194A4}" srcOrd="1" destOrd="0" presId="urn:microsoft.com/office/officeart/2005/8/layout/list1"/>
    <dgm:cxn modelId="{8A4BEB56-A69C-4602-80FF-06C5BC05F21E}" srcId="{989BBB61-B77D-41DA-8CBB-873206CFF6DB}" destId="{09B94043-3337-4544-A4DE-1CCB9B8C57B6}" srcOrd="1" destOrd="0" parTransId="{7B5E0FF4-9054-4946-89CB-6EB70DA5FE3D}" sibTransId="{E645E86F-0149-412E-8E37-958A70EEAFBF}"/>
    <dgm:cxn modelId="{4FBA46CA-7C83-4CE2-9714-5AA868FE1AF7}" srcId="{989BBB61-B77D-41DA-8CBB-873206CFF6DB}" destId="{3EDC4810-E5EB-4A7C-92E0-8D5337A06233}" srcOrd="3" destOrd="0" parTransId="{C7D48AAB-6CAF-480E-BE5C-233319822BC9}" sibTransId="{547D460B-489A-4F78-A5E6-35668F236D6A}"/>
    <dgm:cxn modelId="{B62C6597-C1CC-44AC-9E65-1F9337942B15}" srcId="{0AEB5B94-72BE-47C1-8FAA-48E931922AAF}" destId="{985889B1-AFBB-4C7E-A3E1-02C377B7817A}" srcOrd="0" destOrd="0" parTransId="{8EEEE3FD-4836-4C89-B4CF-AC333597B10F}" sibTransId="{F52F3B9A-ED5B-40C6-9714-FDB7C750E029}"/>
    <dgm:cxn modelId="{03EABD16-C708-4BC1-8BA1-0EFA580B22E8}" srcId="{733D0FEC-CA5E-46BB-B629-9ED1DAE9EB0C}" destId="{587A3BDB-4368-42E9-B57A-4FDA05B95815}" srcOrd="0" destOrd="0" parTransId="{E48EF2EE-52A3-4691-80EC-997C3E344B44}" sibTransId="{F43232B6-FABF-4A0E-9B49-397D66671C72}"/>
    <dgm:cxn modelId="{AFED8C86-A6ED-4E47-8A04-77885E385C3E}" type="presOf" srcId="{09B94043-3337-4544-A4DE-1CCB9B8C57B6}" destId="{29099C66-9FA5-41BF-B4BE-32DA79C600F7}" srcOrd="1" destOrd="0" presId="urn:microsoft.com/office/officeart/2005/8/layout/list1"/>
    <dgm:cxn modelId="{34C14865-EB96-45BE-8D7D-42C46210888A}" type="presOf" srcId="{985FD331-52D7-4CF5-A363-E01485550682}" destId="{5A25D463-6B51-4DA8-AB7E-07D0095A3204}" srcOrd="0" destOrd="0" presId="urn:microsoft.com/office/officeart/2005/8/layout/list1"/>
    <dgm:cxn modelId="{FC1AD539-B62A-4E9F-8136-CD715CE56FA9}" type="presOf" srcId="{0AEB5B94-72BE-47C1-8FAA-48E931922AAF}" destId="{48902AFF-466B-492A-9C69-2DBFB0ABCBE9}" srcOrd="1" destOrd="0" presId="urn:microsoft.com/office/officeart/2005/8/layout/list1"/>
    <dgm:cxn modelId="{D96EDF1A-F2B2-4CB2-9426-A9AAE9B29B48}" srcId="{09B94043-3337-4544-A4DE-1CCB9B8C57B6}" destId="{2209CBB5-C51B-4D20-A3F0-02FCD634F01A}" srcOrd="0" destOrd="0" parTransId="{2FFE31F6-18F3-42DE-A429-D0759037188C}" sibTransId="{969CADB5-6C26-4B0D-8699-ABFEFEDCC25E}"/>
    <dgm:cxn modelId="{0AC14171-AB3A-4067-A0A7-2670108B6850}" srcId="{985FD331-52D7-4CF5-A363-E01485550682}" destId="{1C687B94-3E5C-4F9B-884C-3EA4DFCB6818}" srcOrd="0" destOrd="0" parTransId="{8A83D267-47D2-40C2-90DC-9AB35E25317C}" sibTransId="{3B7A2E10-E689-4225-B0B6-E01D1DC02AC5}"/>
    <dgm:cxn modelId="{0B12EF97-73E9-4384-A68F-A05095571EAD}" type="presOf" srcId="{3EDC4810-E5EB-4A7C-92E0-8D5337A06233}" destId="{6020937C-D62E-4B47-AC51-16A15E26ED47}" srcOrd="0" destOrd="0" presId="urn:microsoft.com/office/officeart/2005/8/layout/list1"/>
    <dgm:cxn modelId="{87547313-CD27-4A2E-9EBB-E78413FF48A5}" type="presOf" srcId="{989BBB61-B77D-41DA-8CBB-873206CFF6DB}" destId="{D4D542A5-3B7E-41B9-ACA7-62936983B988}" srcOrd="0" destOrd="0" presId="urn:microsoft.com/office/officeart/2005/8/layout/list1"/>
    <dgm:cxn modelId="{3082C382-6B8A-454E-AC47-586241896D46}" type="presOf" srcId="{985FD331-52D7-4CF5-A363-E01485550682}" destId="{F72592DA-9A0D-47F5-9626-58A59BFC7202}" srcOrd="1" destOrd="0" presId="urn:microsoft.com/office/officeart/2005/8/layout/list1"/>
    <dgm:cxn modelId="{FD013668-8B60-4AE0-A1E1-B4753FA744CA}" type="presOf" srcId="{6D373E93-4C8B-4016-B0B1-BA3F3862C11A}" destId="{605B0AF4-8BF4-414E-9CFC-8FD4CE4316B2}" srcOrd="0" destOrd="0" presId="urn:microsoft.com/office/officeart/2005/8/layout/list1"/>
    <dgm:cxn modelId="{358042C0-095F-4E7F-B5E6-955289450BCF}" srcId="{989BBB61-B77D-41DA-8CBB-873206CFF6DB}" destId="{985FD331-52D7-4CF5-A363-E01485550682}" srcOrd="2" destOrd="0" parTransId="{847E0642-44DC-4803-87FF-DFBAE144E6C6}" sibTransId="{2EE0CCEC-2873-4297-82AA-38EBAE3FC324}"/>
    <dgm:cxn modelId="{16D66069-4EA7-4DF6-A577-3B9A3A63515F}" type="presOf" srcId="{733D0FEC-CA5E-46BB-B629-9ED1DAE9EB0C}" destId="{CE0D0318-EE43-4A9F-BD4D-70AA3942DA04}" srcOrd="1" destOrd="0" presId="urn:microsoft.com/office/officeart/2005/8/layout/list1"/>
    <dgm:cxn modelId="{B8047013-4E43-4E8F-803C-1DDB0F56444B}" type="presOf" srcId="{3EDC4810-E5EB-4A7C-92E0-8D5337A06233}" destId="{CD7A3788-34D7-4AB5-BCF9-5D32296B2AD9}" srcOrd="1" destOrd="0" presId="urn:microsoft.com/office/officeart/2005/8/layout/list1"/>
    <dgm:cxn modelId="{F2B8EE98-169C-4C8D-A043-E954D324A70A}" type="presOf" srcId="{09B94043-3337-4544-A4DE-1CCB9B8C57B6}" destId="{16C690BA-4B4A-41F4-A62C-2C3DAAC47C81}" srcOrd="0" destOrd="0" presId="urn:microsoft.com/office/officeart/2005/8/layout/list1"/>
    <dgm:cxn modelId="{3A0D43FA-DA73-4432-B8EC-2363D431B6C7}" type="presOf" srcId="{2209CBB5-C51B-4D20-A3F0-02FCD634F01A}" destId="{86661E97-991A-4E07-848B-C5A0CEAFB84A}" srcOrd="0" destOrd="0" presId="urn:microsoft.com/office/officeart/2005/8/layout/list1"/>
    <dgm:cxn modelId="{0ECD37CA-36FC-40F2-94EC-F805E82823C6}" type="presOf" srcId="{587A3BDB-4368-42E9-B57A-4FDA05B95815}" destId="{10638A2F-0058-4B34-A923-D1443CC26734}" srcOrd="0" destOrd="0" presId="urn:microsoft.com/office/officeart/2005/8/layout/list1"/>
    <dgm:cxn modelId="{90D1DECF-D09D-4935-AF61-677E6755EA04}" type="presOf" srcId="{B303214B-373F-48B7-9297-F4660FB0ECDD}" destId="{A7529690-F332-4B8B-AF48-DF195AAA7D34}" srcOrd="0" destOrd="0" presId="urn:microsoft.com/office/officeart/2005/8/layout/list1"/>
    <dgm:cxn modelId="{55F15B08-F0A5-4970-B569-B2B16D711C27}" srcId="{989BBB61-B77D-41DA-8CBB-873206CFF6DB}" destId="{0AEB5B94-72BE-47C1-8FAA-48E931922AAF}" srcOrd="4" destOrd="0" parTransId="{8BBBB9E7-4425-40F5-B2E2-2EECD56C08EE}" sibTransId="{CC050AB8-192A-464F-9FB4-C4ADADB95F9F}"/>
    <dgm:cxn modelId="{F2C8A168-30A1-4EE2-A0FD-A3130CE355C0}" type="presOf" srcId="{985889B1-AFBB-4C7E-A3E1-02C377B7817A}" destId="{EA467463-5FA6-49FE-BE0D-3ABEB48AD36D}" srcOrd="0" destOrd="0" presId="urn:microsoft.com/office/officeart/2005/8/layout/list1"/>
    <dgm:cxn modelId="{5CE5F46C-899C-4B48-A393-5CE787FF4BB8}" type="presOf" srcId="{120D9769-44AF-41B9-872D-94A85F5AADA2}" destId="{581FC849-7C5B-423F-8A87-7C0FFFA755C1}" srcOrd="0" destOrd="0" presId="urn:microsoft.com/office/officeart/2005/8/layout/list1"/>
    <dgm:cxn modelId="{0ABF87D5-896C-4E49-8C1E-E5CA10998687}" srcId="{6D373E93-4C8B-4016-B0B1-BA3F3862C11A}" destId="{B303214B-373F-48B7-9297-F4660FB0ECDD}" srcOrd="0" destOrd="0" parTransId="{A7606A2A-FB51-4F7E-A15A-6BB3578C3153}" sibTransId="{8C896D37-67C1-444B-98A6-3378B081CA5F}"/>
    <dgm:cxn modelId="{D223A772-729F-4B74-AFF6-EB418ECF9F1B}" type="presOf" srcId="{1C687B94-3E5C-4F9B-884C-3EA4DFCB6818}" destId="{091AF05B-DF83-4765-BA7A-D78BA7D53883}" srcOrd="0" destOrd="0" presId="urn:microsoft.com/office/officeart/2005/8/layout/list1"/>
    <dgm:cxn modelId="{252A898C-5F22-4C3B-BAFE-A34611DE9E67}" type="presParOf" srcId="{D4D542A5-3B7E-41B9-ACA7-62936983B988}" destId="{D84F43C1-3F7C-4D88-BDA9-1ED20208A818}" srcOrd="0" destOrd="0" presId="urn:microsoft.com/office/officeart/2005/8/layout/list1"/>
    <dgm:cxn modelId="{56370F0F-44FD-4D16-8C8C-FDFAD60C3223}" type="presParOf" srcId="{D84F43C1-3F7C-4D88-BDA9-1ED20208A818}" destId="{3057DD41-883D-4226-A64D-08325DE2A088}" srcOrd="0" destOrd="0" presId="urn:microsoft.com/office/officeart/2005/8/layout/list1"/>
    <dgm:cxn modelId="{0535736A-1D87-44EC-8BF9-866CFAFEDDA3}" type="presParOf" srcId="{D84F43C1-3F7C-4D88-BDA9-1ED20208A818}" destId="{CE0D0318-EE43-4A9F-BD4D-70AA3942DA04}" srcOrd="1" destOrd="0" presId="urn:microsoft.com/office/officeart/2005/8/layout/list1"/>
    <dgm:cxn modelId="{C87F68D4-2BA1-4CCE-AA30-2FADF5A178E4}" type="presParOf" srcId="{D4D542A5-3B7E-41B9-ACA7-62936983B988}" destId="{B7CE1073-F96A-42F2-893B-84FC4559E22F}" srcOrd="1" destOrd="0" presId="urn:microsoft.com/office/officeart/2005/8/layout/list1"/>
    <dgm:cxn modelId="{73CE0681-377F-4807-B977-38B21DD0652A}" type="presParOf" srcId="{D4D542A5-3B7E-41B9-ACA7-62936983B988}" destId="{10638A2F-0058-4B34-A923-D1443CC26734}" srcOrd="2" destOrd="0" presId="urn:microsoft.com/office/officeart/2005/8/layout/list1"/>
    <dgm:cxn modelId="{A4F614D8-E533-49C1-8FA4-DC4DDFC9B4AF}" type="presParOf" srcId="{D4D542A5-3B7E-41B9-ACA7-62936983B988}" destId="{22373E59-0704-44E1-A010-44AA243A5E76}" srcOrd="3" destOrd="0" presId="urn:microsoft.com/office/officeart/2005/8/layout/list1"/>
    <dgm:cxn modelId="{09F95F61-77EF-4CC5-A8F2-8A4C8106F94C}" type="presParOf" srcId="{D4D542A5-3B7E-41B9-ACA7-62936983B988}" destId="{F0B08E77-AD36-4865-88A2-74F44C4BF35B}" srcOrd="4" destOrd="0" presId="urn:microsoft.com/office/officeart/2005/8/layout/list1"/>
    <dgm:cxn modelId="{459D6A49-D064-4BF1-B4AC-B538BA13E5D6}" type="presParOf" srcId="{F0B08E77-AD36-4865-88A2-74F44C4BF35B}" destId="{16C690BA-4B4A-41F4-A62C-2C3DAAC47C81}" srcOrd="0" destOrd="0" presId="urn:microsoft.com/office/officeart/2005/8/layout/list1"/>
    <dgm:cxn modelId="{99DC401C-4C33-4D27-84BF-D2BE02E9954D}" type="presParOf" srcId="{F0B08E77-AD36-4865-88A2-74F44C4BF35B}" destId="{29099C66-9FA5-41BF-B4BE-32DA79C600F7}" srcOrd="1" destOrd="0" presId="urn:microsoft.com/office/officeart/2005/8/layout/list1"/>
    <dgm:cxn modelId="{F0445054-2FE6-47A6-8825-2FA8D34E2450}" type="presParOf" srcId="{D4D542A5-3B7E-41B9-ACA7-62936983B988}" destId="{3A254D67-32B3-4499-94AD-C1A0917FB54B}" srcOrd="5" destOrd="0" presId="urn:microsoft.com/office/officeart/2005/8/layout/list1"/>
    <dgm:cxn modelId="{3346E009-1729-4CCB-A9E0-FA35A5CA97CC}" type="presParOf" srcId="{D4D542A5-3B7E-41B9-ACA7-62936983B988}" destId="{86661E97-991A-4E07-848B-C5A0CEAFB84A}" srcOrd="6" destOrd="0" presId="urn:microsoft.com/office/officeart/2005/8/layout/list1"/>
    <dgm:cxn modelId="{88316E91-9CBA-48C8-95EA-314CC88E4FA0}" type="presParOf" srcId="{D4D542A5-3B7E-41B9-ACA7-62936983B988}" destId="{A3866E74-71C7-4D5E-92BB-77542C38EAAF}" srcOrd="7" destOrd="0" presId="urn:microsoft.com/office/officeart/2005/8/layout/list1"/>
    <dgm:cxn modelId="{2B8913D8-669B-4415-AB3B-40A352542860}" type="presParOf" srcId="{D4D542A5-3B7E-41B9-ACA7-62936983B988}" destId="{C3E583E9-6D6E-437A-BB5B-F24BBC60C0ED}" srcOrd="8" destOrd="0" presId="urn:microsoft.com/office/officeart/2005/8/layout/list1"/>
    <dgm:cxn modelId="{ABD0C780-2D14-45F3-A283-432C8286BCDA}" type="presParOf" srcId="{C3E583E9-6D6E-437A-BB5B-F24BBC60C0ED}" destId="{5A25D463-6B51-4DA8-AB7E-07D0095A3204}" srcOrd="0" destOrd="0" presId="urn:microsoft.com/office/officeart/2005/8/layout/list1"/>
    <dgm:cxn modelId="{4E568F31-A941-4D1F-9F0D-3C7BD0749A64}" type="presParOf" srcId="{C3E583E9-6D6E-437A-BB5B-F24BBC60C0ED}" destId="{F72592DA-9A0D-47F5-9626-58A59BFC7202}" srcOrd="1" destOrd="0" presId="urn:microsoft.com/office/officeart/2005/8/layout/list1"/>
    <dgm:cxn modelId="{8B809746-9F7B-4E1E-A653-7A916043A700}" type="presParOf" srcId="{D4D542A5-3B7E-41B9-ACA7-62936983B988}" destId="{DD8352C0-4AC8-4936-BF4D-3EF42F55EA9A}" srcOrd="9" destOrd="0" presId="urn:microsoft.com/office/officeart/2005/8/layout/list1"/>
    <dgm:cxn modelId="{8EC38F9B-CCB9-4CE2-9DF7-D9751C97C93D}" type="presParOf" srcId="{D4D542A5-3B7E-41B9-ACA7-62936983B988}" destId="{091AF05B-DF83-4765-BA7A-D78BA7D53883}" srcOrd="10" destOrd="0" presId="urn:microsoft.com/office/officeart/2005/8/layout/list1"/>
    <dgm:cxn modelId="{B61CC638-0448-4B98-8D38-537936AC10CA}" type="presParOf" srcId="{D4D542A5-3B7E-41B9-ACA7-62936983B988}" destId="{D0769EEB-3707-4A76-88A8-32333B8BC8F6}" srcOrd="11" destOrd="0" presId="urn:microsoft.com/office/officeart/2005/8/layout/list1"/>
    <dgm:cxn modelId="{B0780926-B9E3-4695-911F-57555B8B7812}" type="presParOf" srcId="{D4D542A5-3B7E-41B9-ACA7-62936983B988}" destId="{889C5A92-5C22-46CC-9893-898ECEF9A2BD}" srcOrd="12" destOrd="0" presId="urn:microsoft.com/office/officeart/2005/8/layout/list1"/>
    <dgm:cxn modelId="{9C7ADED1-EC17-4D4B-9164-10C4810C610C}" type="presParOf" srcId="{889C5A92-5C22-46CC-9893-898ECEF9A2BD}" destId="{6020937C-D62E-4B47-AC51-16A15E26ED47}" srcOrd="0" destOrd="0" presId="urn:microsoft.com/office/officeart/2005/8/layout/list1"/>
    <dgm:cxn modelId="{97C1EBDD-057B-40A5-85A3-13D7160ADF49}" type="presParOf" srcId="{889C5A92-5C22-46CC-9893-898ECEF9A2BD}" destId="{CD7A3788-34D7-4AB5-BCF9-5D32296B2AD9}" srcOrd="1" destOrd="0" presId="urn:microsoft.com/office/officeart/2005/8/layout/list1"/>
    <dgm:cxn modelId="{0F40AB0E-49FF-4385-A2B3-24EA55F6C36C}" type="presParOf" srcId="{D4D542A5-3B7E-41B9-ACA7-62936983B988}" destId="{1695BEAF-4DEC-4BA0-AFE8-969AB15E031C}" srcOrd="13" destOrd="0" presId="urn:microsoft.com/office/officeart/2005/8/layout/list1"/>
    <dgm:cxn modelId="{0581714E-23B2-4423-BA03-5B4A593743D4}" type="presParOf" srcId="{D4D542A5-3B7E-41B9-ACA7-62936983B988}" destId="{581FC849-7C5B-423F-8A87-7C0FFFA755C1}" srcOrd="14" destOrd="0" presId="urn:microsoft.com/office/officeart/2005/8/layout/list1"/>
    <dgm:cxn modelId="{0E97C83F-5A95-4A54-98B0-96C232CE0C4D}" type="presParOf" srcId="{D4D542A5-3B7E-41B9-ACA7-62936983B988}" destId="{ED890C2E-B00B-4C37-8D54-B59C8975DE5C}" srcOrd="15" destOrd="0" presId="urn:microsoft.com/office/officeart/2005/8/layout/list1"/>
    <dgm:cxn modelId="{F8A07CFE-173A-4D34-9EC9-9E240181852B}" type="presParOf" srcId="{D4D542A5-3B7E-41B9-ACA7-62936983B988}" destId="{7E3D0B9B-AE95-4A41-A184-911E639365FD}" srcOrd="16" destOrd="0" presId="urn:microsoft.com/office/officeart/2005/8/layout/list1"/>
    <dgm:cxn modelId="{EF0D16BF-A879-4CD7-9D60-E7FCE4FC93B7}" type="presParOf" srcId="{7E3D0B9B-AE95-4A41-A184-911E639365FD}" destId="{5ABE231F-A725-469C-800A-7461E827551A}" srcOrd="0" destOrd="0" presId="urn:microsoft.com/office/officeart/2005/8/layout/list1"/>
    <dgm:cxn modelId="{EC053F1C-DB05-4239-A07B-3600605DAB75}" type="presParOf" srcId="{7E3D0B9B-AE95-4A41-A184-911E639365FD}" destId="{48902AFF-466B-492A-9C69-2DBFB0ABCBE9}" srcOrd="1" destOrd="0" presId="urn:microsoft.com/office/officeart/2005/8/layout/list1"/>
    <dgm:cxn modelId="{699911C8-3B1D-491A-84B3-E1AC6179A14A}" type="presParOf" srcId="{D4D542A5-3B7E-41B9-ACA7-62936983B988}" destId="{F9805A66-DC87-44FC-A2EC-FB5C8349B506}" srcOrd="17" destOrd="0" presId="urn:microsoft.com/office/officeart/2005/8/layout/list1"/>
    <dgm:cxn modelId="{2C7C1367-9F24-46B1-9B3E-33AFAB0A1311}" type="presParOf" srcId="{D4D542A5-3B7E-41B9-ACA7-62936983B988}" destId="{EA467463-5FA6-49FE-BE0D-3ABEB48AD36D}" srcOrd="18" destOrd="0" presId="urn:microsoft.com/office/officeart/2005/8/layout/list1"/>
    <dgm:cxn modelId="{E21B009D-402D-4305-9DCF-8C27D210600A}" type="presParOf" srcId="{D4D542A5-3B7E-41B9-ACA7-62936983B988}" destId="{09F45EC7-CC63-413A-8363-D8C1B70EC99F}" srcOrd="19" destOrd="0" presId="urn:microsoft.com/office/officeart/2005/8/layout/list1"/>
    <dgm:cxn modelId="{0ED4A8E5-A246-4464-A46D-403A1FEFDA1B}" type="presParOf" srcId="{D4D542A5-3B7E-41B9-ACA7-62936983B988}" destId="{F04B976D-0518-43DB-918A-B42A0CEE689E}" srcOrd="20" destOrd="0" presId="urn:microsoft.com/office/officeart/2005/8/layout/list1"/>
    <dgm:cxn modelId="{1963FC3A-5F47-481E-AD5A-4004948DC7DF}" type="presParOf" srcId="{F04B976D-0518-43DB-918A-B42A0CEE689E}" destId="{605B0AF4-8BF4-414E-9CFC-8FD4CE4316B2}" srcOrd="0" destOrd="0" presId="urn:microsoft.com/office/officeart/2005/8/layout/list1"/>
    <dgm:cxn modelId="{D3BBA9AB-3B42-4EB1-9DAE-BB30AD7994AA}" type="presParOf" srcId="{F04B976D-0518-43DB-918A-B42A0CEE689E}" destId="{5602357C-EFE6-48E1-9848-DECD417194A4}" srcOrd="1" destOrd="0" presId="urn:microsoft.com/office/officeart/2005/8/layout/list1"/>
    <dgm:cxn modelId="{2D83DCCA-A40F-4435-B49C-C95C0C5F38DC}" type="presParOf" srcId="{D4D542A5-3B7E-41B9-ACA7-62936983B988}" destId="{BCEDF509-1DC6-475C-A7E3-DBFD75489882}" srcOrd="21" destOrd="0" presId="urn:microsoft.com/office/officeart/2005/8/layout/list1"/>
    <dgm:cxn modelId="{2552F103-FE0A-48F3-9176-AA90D3D36558}" type="presParOf" srcId="{D4D542A5-3B7E-41B9-ACA7-62936983B988}" destId="{A7529690-F332-4B8B-AF48-DF195AAA7D34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89BBB61-B77D-41DA-8CBB-873206CFF6D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E74B189-CD99-4627-BCCA-23179195986C}">
      <dgm:prSet phldrT="[Text]" custT="1"/>
      <dgm:spPr/>
      <dgm:t>
        <a:bodyPr/>
        <a:lstStyle/>
        <a:p>
          <a:r>
            <a:rPr lang="en-GB" sz="1800" dirty="0" smtClean="0"/>
            <a:t>Service portfolio management</a:t>
          </a:r>
          <a:endParaRPr lang="en-GB" sz="1800" dirty="0"/>
        </a:p>
      </dgm:t>
    </dgm:pt>
    <dgm:pt modelId="{D6B34AFD-C3A1-4D98-BEED-19D5D0D9CD1F}" type="parTrans" cxnId="{BA4F3B1C-C40D-4819-BF01-F2825A7817FF}">
      <dgm:prSet/>
      <dgm:spPr/>
      <dgm:t>
        <a:bodyPr/>
        <a:lstStyle/>
        <a:p>
          <a:endParaRPr lang="en-GB"/>
        </a:p>
      </dgm:t>
    </dgm:pt>
    <dgm:pt modelId="{210114B5-91B0-4EFD-AD02-460A7B73F7D4}" type="sibTrans" cxnId="{BA4F3B1C-C40D-4819-BF01-F2825A7817FF}">
      <dgm:prSet/>
      <dgm:spPr/>
      <dgm:t>
        <a:bodyPr/>
        <a:lstStyle/>
        <a:p>
          <a:endParaRPr lang="en-GB"/>
        </a:p>
      </dgm:t>
    </dgm:pt>
    <dgm:pt modelId="{C39D44B4-6AEB-421F-BC58-C3C1F17E01FE}">
      <dgm:prSet phldrT="[Text]" custT="1"/>
      <dgm:spPr/>
      <dgm:t>
        <a:bodyPr/>
        <a:lstStyle/>
        <a:p>
          <a:r>
            <a:rPr lang="en-GB" sz="1800" dirty="0" smtClean="0"/>
            <a:t>Customer relationship management</a:t>
          </a:r>
          <a:endParaRPr lang="en-GB" sz="1800" dirty="0"/>
        </a:p>
      </dgm:t>
    </dgm:pt>
    <dgm:pt modelId="{377613AB-AE3A-4664-918F-085D59B8EC99}" type="parTrans" cxnId="{1B0209B2-748D-4C08-B73F-65990297FA8D}">
      <dgm:prSet/>
      <dgm:spPr/>
      <dgm:t>
        <a:bodyPr/>
        <a:lstStyle/>
        <a:p>
          <a:endParaRPr lang="en-GB"/>
        </a:p>
      </dgm:t>
    </dgm:pt>
    <dgm:pt modelId="{C99024F7-A325-4163-99A8-36468FDEB973}" type="sibTrans" cxnId="{1B0209B2-748D-4C08-B73F-65990297FA8D}">
      <dgm:prSet/>
      <dgm:spPr/>
      <dgm:t>
        <a:bodyPr/>
        <a:lstStyle/>
        <a:p>
          <a:endParaRPr lang="en-GB"/>
        </a:p>
      </dgm:t>
    </dgm:pt>
    <dgm:pt modelId="{7E9F15BB-33B7-4653-92A6-F6DACBAFF8D9}">
      <dgm:prSet phldrT="[Text]" custT="1"/>
      <dgm:spPr/>
      <dgm:t>
        <a:bodyPr/>
        <a:lstStyle/>
        <a:p>
          <a:r>
            <a:rPr lang="en-GB" sz="1800" dirty="0" smtClean="0"/>
            <a:t>Service level management</a:t>
          </a:r>
          <a:endParaRPr lang="en-GB" sz="1800" dirty="0"/>
        </a:p>
      </dgm:t>
    </dgm:pt>
    <dgm:pt modelId="{0001D9B5-3386-4CDC-94FB-9F27A7041513}" type="parTrans" cxnId="{9801C203-1F0E-440E-8933-AD379C58A972}">
      <dgm:prSet/>
      <dgm:spPr/>
      <dgm:t>
        <a:bodyPr/>
        <a:lstStyle/>
        <a:p>
          <a:endParaRPr lang="en-GB"/>
        </a:p>
      </dgm:t>
    </dgm:pt>
    <dgm:pt modelId="{F704178E-0BEB-4435-9E88-60113264C2ED}" type="sibTrans" cxnId="{9801C203-1F0E-440E-8933-AD379C58A972}">
      <dgm:prSet/>
      <dgm:spPr/>
      <dgm:t>
        <a:bodyPr/>
        <a:lstStyle/>
        <a:p>
          <a:endParaRPr lang="en-GB"/>
        </a:p>
      </dgm:t>
    </dgm:pt>
    <dgm:pt modelId="{494C2D8C-7FBE-4884-86D7-BB80FC8EF6D2}">
      <dgm:prSet phldrT="[Text]" custT="1"/>
      <dgm:spPr/>
      <dgm:t>
        <a:bodyPr/>
        <a:lstStyle/>
        <a:p>
          <a:r>
            <a:rPr lang="en-GB" sz="1800" dirty="0" smtClean="0"/>
            <a:t>Service reporting management</a:t>
          </a:r>
          <a:endParaRPr lang="en-GB" sz="1800" dirty="0"/>
        </a:p>
      </dgm:t>
    </dgm:pt>
    <dgm:pt modelId="{0E4AB8C1-FB50-4A87-B56A-EC139A8210BD}" type="parTrans" cxnId="{12944164-56EE-4ADF-9085-E15D312039A8}">
      <dgm:prSet/>
      <dgm:spPr/>
      <dgm:t>
        <a:bodyPr/>
        <a:lstStyle/>
        <a:p>
          <a:endParaRPr lang="en-GB"/>
        </a:p>
      </dgm:t>
    </dgm:pt>
    <dgm:pt modelId="{6403BC90-2E2D-44F6-B80A-D71E0D93D692}" type="sibTrans" cxnId="{12944164-56EE-4ADF-9085-E15D312039A8}">
      <dgm:prSet/>
      <dgm:spPr/>
      <dgm:t>
        <a:bodyPr/>
        <a:lstStyle/>
        <a:p>
          <a:endParaRPr lang="en-GB"/>
        </a:p>
      </dgm:t>
    </dgm:pt>
    <dgm:pt modelId="{CB62AE0C-BA72-417C-8B44-C12FF5F78640}">
      <dgm:prSet phldrT="[Text]" custT="1"/>
      <dgm:spPr/>
      <dgm:t>
        <a:bodyPr/>
        <a:lstStyle/>
        <a:p>
          <a:r>
            <a:rPr lang="en-GB" sz="1800" dirty="0" smtClean="0"/>
            <a:t>Supplier &amp; federated members relationship management</a:t>
          </a:r>
          <a:endParaRPr lang="en-GB" sz="1800" dirty="0"/>
        </a:p>
      </dgm:t>
    </dgm:pt>
    <dgm:pt modelId="{F6039D5A-FDE9-46FA-9CC2-68EA8424B005}" type="parTrans" cxnId="{915289B7-EB09-47AB-9526-1E663B0ECD74}">
      <dgm:prSet/>
      <dgm:spPr/>
      <dgm:t>
        <a:bodyPr/>
        <a:lstStyle/>
        <a:p>
          <a:endParaRPr lang="en-GB"/>
        </a:p>
      </dgm:t>
    </dgm:pt>
    <dgm:pt modelId="{870D4FF1-C50F-4C85-9545-A4CF9F184290}" type="sibTrans" cxnId="{915289B7-EB09-47AB-9526-1E663B0ECD74}">
      <dgm:prSet/>
      <dgm:spPr/>
      <dgm:t>
        <a:bodyPr/>
        <a:lstStyle/>
        <a:p>
          <a:endParaRPr lang="en-GB"/>
        </a:p>
      </dgm:t>
    </dgm:pt>
    <dgm:pt modelId="{13AC7079-9652-48BA-8AFA-823D5D4E6686}">
      <dgm:prSet phldrT="[Text]" custT="1"/>
      <dgm:spPr/>
      <dgm:t>
        <a:bodyPr/>
        <a:lstStyle/>
        <a:p>
          <a:r>
            <a:rPr lang="en-GB" sz="1800" dirty="0" smtClean="0"/>
            <a:t>Budgeting &amp; accounting management</a:t>
          </a:r>
          <a:endParaRPr lang="en-GB" sz="1800" dirty="0"/>
        </a:p>
      </dgm:t>
    </dgm:pt>
    <dgm:pt modelId="{201A7871-91AA-4F1A-9793-51FA2733427E}" type="parTrans" cxnId="{CB5932A2-643A-4C70-B2D8-A557A79A9F94}">
      <dgm:prSet/>
      <dgm:spPr/>
      <dgm:t>
        <a:bodyPr/>
        <a:lstStyle/>
        <a:p>
          <a:endParaRPr lang="en-GB"/>
        </a:p>
      </dgm:t>
    </dgm:pt>
    <dgm:pt modelId="{73109D99-BF2F-467D-A91F-A70BAA2DC4B1}" type="sibTrans" cxnId="{CB5932A2-643A-4C70-B2D8-A557A79A9F94}">
      <dgm:prSet/>
      <dgm:spPr/>
      <dgm:t>
        <a:bodyPr/>
        <a:lstStyle/>
        <a:p>
          <a:endParaRPr lang="en-GB"/>
        </a:p>
      </dgm:t>
    </dgm:pt>
    <dgm:pt modelId="{08810352-D486-4987-B36F-BB8F99377E89}">
      <dgm:prSet phldrT="[Text]" custT="1"/>
      <dgm:spPr/>
      <dgm:t>
        <a:bodyPr/>
        <a:lstStyle/>
        <a:p>
          <a:r>
            <a:rPr lang="en-GB" sz="1200" dirty="0" smtClean="0"/>
            <a:t>Manage the service portfolio; alignment of new or changed services with organisation strategy</a:t>
          </a:r>
          <a:endParaRPr lang="en-GB" sz="1200" dirty="0"/>
        </a:p>
      </dgm:t>
    </dgm:pt>
    <dgm:pt modelId="{5B402507-4834-4AF4-99E7-B2EF523916B8}" type="parTrans" cxnId="{ED556C39-8751-45E7-B121-26F1D434E36C}">
      <dgm:prSet/>
      <dgm:spPr/>
      <dgm:t>
        <a:bodyPr/>
        <a:lstStyle/>
        <a:p>
          <a:endParaRPr lang="en-GB"/>
        </a:p>
      </dgm:t>
    </dgm:pt>
    <dgm:pt modelId="{0EC220A8-4999-45FE-84E6-96371FAE623C}" type="sibTrans" cxnId="{ED556C39-8751-45E7-B121-26F1D434E36C}">
      <dgm:prSet/>
      <dgm:spPr/>
      <dgm:t>
        <a:bodyPr/>
        <a:lstStyle/>
        <a:p>
          <a:endParaRPr lang="en-GB"/>
        </a:p>
      </dgm:t>
    </dgm:pt>
    <dgm:pt modelId="{47602959-39E1-469B-8AB0-A726AD644561}">
      <dgm:prSet phldrT="[Text]" custT="1"/>
      <dgm:spPr/>
      <dgm:t>
        <a:bodyPr/>
        <a:lstStyle/>
        <a:p>
          <a:r>
            <a:rPr lang="en-GB" sz="1200" dirty="0" smtClean="0"/>
            <a:t> Maintain a service catalogue; define, agree and monitor relevant agreements (SLA, OLA, UA)</a:t>
          </a:r>
          <a:endParaRPr lang="en-GB" sz="1200" dirty="0"/>
        </a:p>
      </dgm:t>
    </dgm:pt>
    <dgm:pt modelId="{EADAA14E-AC73-4291-8702-861296F50485}" type="parTrans" cxnId="{164A4892-7098-46FE-9EC3-3FBB44EDEEF4}">
      <dgm:prSet/>
      <dgm:spPr/>
      <dgm:t>
        <a:bodyPr/>
        <a:lstStyle/>
        <a:p>
          <a:endParaRPr lang="en-GB"/>
        </a:p>
      </dgm:t>
    </dgm:pt>
    <dgm:pt modelId="{99CDEBB0-425F-4550-A5EA-86F5989CAE3F}" type="sibTrans" cxnId="{164A4892-7098-46FE-9EC3-3FBB44EDEEF4}">
      <dgm:prSet/>
      <dgm:spPr/>
      <dgm:t>
        <a:bodyPr/>
        <a:lstStyle/>
        <a:p>
          <a:endParaRPr lang="en-GB"/>
        </a:p>
      </dgm:t>
    </dgm:pt>
    <dgm:pt modelId="{9E9DF6D7-5517-476E-B0F8-321D2258FB81}">
      <dgm:prSet phldrT="[Text]" custT="1"/>
      <dgm:spPr/>
      <dgm:t>
        <a:bodyPr/>
        <a:lstStyle/>
        <a:p>
          <a:r>
            <a:rPr lang="en-GB" sz="1200" dirty="0" smtClean="0"/>
            <a:t> Specify all service reports and ensure its production according to specifications in a timely manner to support decision-making</a:t>
          </a:r>
          <a:endParaRPr lang="en-GB" sz="1200" dirty="0"/>
        </a:p>
      </dgm:t>
    </dgm:pt>
    <dgm:pt modelId="{5910D25F-B99A-4649-A031-81EF4CC327D1}" type="parTrans" cxnId="{B9300A11-732B-4A51-9F73-3A984D34A6FC}">
      <dgm:prSet/>
      <dgm:spPr/>
      <dgm:t>
        <a:bodyPr/>
        <a:lstStyle/>
        <a:p>
          <a:endParaRPr lang="en-GB"/>
        </a:p>
      </dgm:t>
    </dgm:pt>
    <dgm:pt modelId="{FD5372FB-241D-4858-879F-88D72820906C}" type="sibTrans" cxnId="{B9300A11-732B-4A51-9F73-3A984D34A6FC}">
      <dgm:prSet/>
      <dgm:spPr/>
      <dgm:t>
        <a:bodyPr/>
        <a:lstStyle/>
        <a:p>
          <a:endParaRPr lang="en-GB"/>
        </a:p>
      </dgm:t>
    </dgm:pt>
    <dgm:pt modelId="{F05D962A-5701-4734-ABCB-5A8939FBFC36}">
      <dgm:prSet phldrT="[Text]" custT="1"/>
      <dgm:spPr/>
      <dgm:t>
        <a:bodyPr/>
        <a:lstStyle/>
        <a:p>
          <a:r>
            <a:rPr lang="en-GB" sz="1200" dirty="0" smtClean="0"/>
            <a:t> Identify, record and analyse customer opportunities; manage service orders and maintain a good relationship with customers  </a:t>
          </a:r>
          <a:endParaRPr lang="en-GB" sz="1200" dirty="0"/>
        </a:p>
      </dgm:t>
    </dgm:pt>
    <dgm:pt modelId="{F588F700-352F-414A-B716-AF43B60D62FC}" type="parTrans" cxnId="{8CFB1AE7-82F0-4A0F-8807-F0274E9C8770}">
      <dgm:prSet/>
      <dgm:spPr/>
      <dgm:t>
        <a:bodyPr/>
        <a:lstStyle/>
        <a:p>
          <a:endParaRPr lang="en-GB"/>
        </a:p>
      </dgm:t>
    </dgm:pt>
    <dgm:pt modelId="{3286B06B-F214-42E9-BA5F-9E1E705AF27C}" type="sibTrans" cxnId="{8CFB1AE7-82F0-4A0F-8807-F0274E9C8770}">
      <dgm:prSet/>
      <dgm:spPr/>
      <dgm:t>
        <a:bodyPr/>
        <a:lstStyle/>
        <a:p>
          <a:endParaRPr lang="en-GB"/>
        </a:p>
      </dgm:t>
    </dgm:pt>
    <dgm:pt modelId="{6FC36943-BB27-4624-A6B2-067BA528BF62}">
      <dgm:prSet phldrT="[Text]" custT="1"/>
      <dgm:spPr/>
      <dgm:t>
        <a:bodyPr/>
        <a:lstStyle/>
        <a:p>
          <a:r>
            <a:rPr lang="en-GB" sz="1200" dirty="0" smtClean="0"/>
            <a:t> Establish and maintain a healthy relations with suppliers supporting the services; ensure the required capacity and monitor performance</a:t>
          </a:r>
          <a:endParaRPr lang="en-GB" sz="1200" dirty="0"/>
        </a:p>
      </dgm:t>
    </dgm:pt>
    <dgm:pt modelId="{1D9C7D85-4C3F-428B-8824-9E9A88DEC466}" type="parTrans" cxnId="{5EA5C239-5DBD-423C-B267-C2403E8FD80C}">
      <dgm:prSet/>
      <dgm:spPr/>
      <dgm:t>
        <a:bodyPr/>
        <a:lstStyle/>
        <a:p>
          <a:endParaRPr lang="en-GB"/>
        </a:p>
      </dgm:t>
    </dgm:pt>
    <dgm:pt modelId="{0D7A3F3C-2630-4619-977D-B4C5BEB8ADDE}" type="sibTrans" cxnId="{5EA5C239-5DBD-423C-B267-C2403E8FD80C}">
      <dgm:prSet/>
      <dgm:spPr/>
      <dgm:t>
        <a:bodyPr/>
        <a:lstStyle/>
        <a:p>
          <a:endParaRPr lang="en-GB"/>
        </a:p>
      </dgm:t>
    </dgm:pt>
    <dgm:pt modelId="{F07F66FF-9889-4E4D-AEE5-6B9276CB6F50}">
      <dgm:prSet phldrT="[Text]" custT="1"/>
      <dgm:spPr/>
      <dgm:t>
        <a:bodyPr/>
        <a:lstStyle/>
        <a:p>
          <a:r>
            <a:rPr lang="en-GB" sz="1200" dirty="0" smtClean="0"/>
            <a:t> Ensure effective management of budgeting, accounting for services</a:t>
          </a:r>
          <a:endParaRPr lang="en-GB" sz="1200" dirty="0"/>
        </a:p>
      </dgm:t>
    </dgm:pt>
    <dgm:pt modelId="{D603BF25-D736-497B-9954-5DD23F8D8216}" type="parTrans" cxnId="{A668E0CF-083E-4234-8171-CAAB3E0B3E44}">
      <dgm:prSet/>
      <dgm:spPr/>
      <dgm:t>
        <a:bodyPr/>
        <a:lstStyle/>
        <a:p>
          <a:endParaRPr lang="en-GB"/>
        </a:p>
      </dgm:t>
    </dgm:pt>
    <dgm:pt modelId="{0267B456-7164-4312-A99F-87EDE2BA8C1B}" type="sibTrans" cxnId="{A668E0CF-083E-4234-8171-CAAB3E0B3E44}">
      <dgm:prSet/>
      <dgm:spPr/>
      <dgm:t>
        <a:bodyPr/>
        <a:lstStyle/>
        <a:p>
          <a:endParaRPr lang="en-GB"/>
        </a:p>
      </dgm:t>
    </dgm:pt>
    <dgm:pt modelId="{A478A619-97F2-44E7-B204-70ED17358CF5}" type="pres">
      <dgm:prSet presAssocID="{989BBB61-B77D-41DA-8CBB-873206CFF6D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CD2DFA7-DBE4-4511-BE89-66FB934AEC0A}" type="pres">
      <dgm:prSet presAssocID="{4E74B189-CD99-4627-BCCA-23179195986C}" presName="parentLin" presStyleCnt="0"/>
      <dgm:spPr/>
    </dgm:pt>
    <dgm:pt modelId="{B8F5DB69-2F77-4710-B047-20012C758E26}" type="pres">
      <dgm:prSet presAssocID="{4E74B189-CD99-4627-BCCA-23179195986C}" presName="parentLeftMargin" presStyleLbl="node1" presStyleIdx="0" presStyleCnt="6"/>
      <dgm:spPr/>
      <dgm:t>
        <a:bodyPr/>
        <a:lstStyle/>
        <a:p>
          <a:endParaRPr lang="en-GB"/>
        </a:p>
      </dgm:t>
    </dgm:pt>
    <dgm:pt modelId="{A5C8181E-7400-4287-A382-9972F21DE3C8}" type="pres">
      <dgm:prSet presAssocID="{4E74B189-CD99-4627-BCCA-23179195986C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3671C5F-2CFB-4234-8239-A2CD5DAC1644}" type="pres">
      <dgm:prSet presAssocID="{4E74B189-CD99-4627-BCCA-23179195986C}" presName="negativeSpace" presStyleCnt="0"/>
      <dgm:spPr/>
    </dgm:pt>
    <dgm:pt modelId="{87DA3B23-FBF2-43D0-B3EA-0C99D14BC1E2}" type="pres">
      <dgm:prSet presAssocID="{4E74B189-CD99-4627-BCCA-23179195986C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64CF2F-1866-44C5-85C8-163880085B98}" type="pres">
      <dgm:prSet presAssocID="{210114B5-91B0-4EFD-AD02-460A7B73F7D4}" presName="spaceBetweenRectangles" presStyleCnt="0"/>
      <dgm:spPr/>
    </dgm:pt>
    <dgm:pt modelId="{6EA8C540-CFB6-4A81-BC6D-5BFD18267CDB}" type="pres">
      <dgm:prSet presAssocID="{7E9F15BB-33B7-4653-92A6-F6DACBAFF8D9}" presName="parentLin" presStyleCnt="0"/>
      <dgm:spPr/>
    </dgm:pt>
    <dgm:pt modelId="{F101AB83-416B-4DE6-BF46-FCA23FF221B3}" type="pres">
      <dgm:prSet presAssocID="{7E9F15BB-33B7-4653-92A6-F6DACBAFF8D9}" presName="parentLeftMargin" presStyleLbl="node1" presStyleIdx="0" presStyleCnt="6"/>
      <dgm:spPr/>
      <dgm:t>
        <a:bodyPr/>
        <a:lstStyle/>
        <a:p>
          <a:endParaRPr lang="en-GB"/>
        </a:p>
      </dgm:t>
    </dgm:pt>
    <dgm:pt modelId="{73384F37-4615-4014-BFFA-CAC5A7E8304F}" type="pres">
      <dgm:prSet presAssocID="{7E9F15BB-33B7-4653-92A6-F6DACBAFF8D9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6AE7629-6160-4309-A35C-CB6FB49B5A07}" type="pres">
      <dgm:prSet presAssocID="{7E9F15BB-33B7-4653-92A6-F6DACBAFF8D9}" presName="negativeSpace" presStyleCnt="0"/>
      <dgm:spPr/>
    </dgm:pt>
    <dgm:pt modelId="{52825C55-3E36-4DCC-ABE3-C8BE68AB334B}" type="pres">
      <dgm:prSet presAssocID="{7E9F15BB-33B7-4653-92A6-F6DACBAFF8D9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88BCD6-0B80-4845-8DD0-C534660FC6B8}" type="pres">
      <dgm:prSet presAssocID="{F704178E-0BEB-4435-9E88-60113264C2ED}" presName="spaceBetweenRectangles" presStyleCnt="0"/>
      <dgm:spPr/>
    </dgm:pt>
    <dgm:pt modelId="{C424411F-C40B-4DD9-939F-6E51D3E002E0}" type="pres">
      <dgm:prSet presAssocID="{494C2D8C-7FBE-4884-86D7-BB80FC8EF6D2}" presName="parentLin" presStyleCnt="0"/>
      <dgm:spPr/>
    </dgm:pt>
    <dgm:pt modelId="{BC1BF44D-42F7-42A4-A160-F577E01D9022}" type="pres">
      <dgm:prSet presAssocID="{494C2D8C-7FBE-4884-86D7-BB80FC8EF6D2}" presName="parentLeftMargin" presStyleLbl="node1" presStyleIdx="1" presStyleCnt="6"/>
      <dgm:spPr/>
      <dgm:t>
        <a:bodyPr/>
        <a:lstStyle/>
        <a:p>
          <a:endParaRPr lang="en-GB"/>
        </a:p>
      </dgm:t>
    </dgm:pt>
    <dgm:pt modelId="{8DE4B248-BBF7-4F43-94FD-F7D156DBD251}" type="pres">
      <dgm:prSet presAssocID="{494C2D8C-7FBE-4884-86D7-BB80FC8EF6D2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29F8C94-8A02-41FD-9D3B-2850F8187422}" type="pres">
      <dgm:prSet presAssocID="{494C2D8C-7FBE-4884-86D7-BB80FC8EF6D2}" presName="negativeSpace" presStyleCnt="0"/>
      <dgm:spPr/>
    </dgm:pt>
    <dgm:pt modelId="{B98913B0-392D-4055-8899-F8D96EBEB03B}" type="pres">
      <dgm:prSet presAssocID="{494C2D8C-7FBE-4884-86D7-BB80FC8EF6D2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D02BB59-5C20-490F-AF19-CAD7B670C4B2}" type="pres">
      <dgm:prSet presAssocID="{6403BC90-2E2D-44F6-B80A-D71E0D93D692}" presName="spaceBetweenRectangles" presStyleCnt="0"/>
      <dgm:spPr/>
    </dgm:pt>
    <dgm:pt modelId="{1CB3B006-3CB4-4EA0-8B25-0A4B8D395545}" type="pres">
      <dgm:prSet presAssocID="{C39D44B4-6AEB-421F-BC58-C3C1F17E01FE}" presName="parentLin" presStyleCnt="0"/>
      <dgm:spPr/>
    </dgm:pt>
    <dgm:pt modelId="{905C82B5-45FE-4515-9357-958DD67EC260}" type="pres">
      <dgm:prSet presAssocID="{C39D44B4-6AEB-421F-BC58-C3C1F17E01FE}" presName="parentLeftMargin" presStyleLbl="node1" presStyleIdx="2" presStyleCnt="6"/>
      <dgm:spPr/>
      <dgm:t>
        <a:bodyPr/>
        <a:lstStyle/>
        <a:p>
          <a:endParaRPr lang="en-GB"/>
        </a:p>
      </dgm:t>
    </dgm:pt>
    <dgm:pt modelId="{4877BB11-B78D-4D41-B50E-527AB8AC34D0}" type="pres">
      <dgm:prSet presAssocID="{C39D44B4-6AEB-421F-BC58-C3C1F17E01FE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CEF8BF7-BA06-4119-BC4C-D1C3E72C86B0}" type="pres">
      <dgm:prSet presAssocID="{C39D44B4-6AEB-421F-BC58-C3C1F17E01FE}" presName="negativeSpace" presStyleCnt="0"/>
      <dgm:spPr/>
    </dgm:pt>
    <dgm:pt modelId="{EB413954-0CEF-4322-8253-3110080D864D}" type="pres">
      <dgm:prSet presAssocID="{C39D44B4-6AEB-421F-BC58-C3C1F17E01FE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3BE3FF-9599-429C-A34D-7CA77828CDA3}" type="pres">
      <dgm:prSet presAssocID="{C99024F7-A325-4163-99A8-36468FDEB973}" presName="spaceBetweenRectangles" presStyleCnt="0"/>
      <dgm:spPr/>
    </dgm:pt>
    <dgm:pt modelId="{8D68AEAD-E1B7-466B-8B6E-864A2746A312}" type="pres">
      <dgm:prSet presAssocID="{CB62AE0C-BA72-417C-8B44-C12FF5F78640}" presName="parentLin" presStyleCnt="0"/>
      <dgm:spPr/>
    </dgm:pt>
    <dgm:pt modelId="{84D6088D-C2BA-41AB-B306-F839633FE845}" type="pres">
      <dgm:prSet presAssocID="{CB62AE0C-BA72-417C-8B44-C12FF5F78640}" presName="parentLeftMargin" presStyleLbl="node1" presStyleIdx="3" presStyleCnt="6"/>
      <dgm:spPr/>
      <dgm:t>
        <a:bodyPr/>
        <a:lstStyle/>
        <a:p>
          <a:endParaRPr lang="en-GB"/>
        </a:p>
      </dgm:t>
    </dgm:pt>
    <dgm:pt modelId="{79507CFF-3051-42A8-AB48-2485625C0FC9}" type="pres">
      <dgm:prSet presAssocID="{CB62AE0C-BA72-417C-8B44-C12FF5F78640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FDC527-99F6-4103-91A2-F20ED34BE775}" type="pres">
      <dgm:prSet presAssocID="{CB62AE0C-BA72-417C-8B44-C12FF5F78640}" presName="negativeSpace" presStyleCnt="0"/>
      <dgm:spPr/>
    </dgm:pt>
    <dgm:pt modelId="{C6E7FECB-D2A3-491A-8DEE-8DA632F37D80}" type="pres">
      <dgm:prSet presAssocID="{CB62AE0C-BA72-417C-8B44-C12FF5F78640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D6167AC-3D80-4A2E-84D6-C4877BED75A4}" type="pres">
      <dgm:prSet presAssocID="{870D4FF1-C50F-4C85-9545-A4CF9F184290}" presName="spaceBetweenRectangles" presStyleCnt="0"/>
      <dgm:spPr/>
    </dgm:pt>
    <dgm:pt modelId="{C118F1C6-EBCA-4893-8274-BD6946D39861}" type="pres">
      <dgm:prSet presAssocID="{13AC7079-9652-48BA-8AFA-823D5D4E6686}" presName="parentLin" presStyleCnt="0"/>
      <dgm:spPr/>
    </dgm:pt>
    <dgm:pt modelId="{D6D6D759-D7CD-4B9A-834F-E67D88B7B52F}" type="pres">
      <dgm:prSet presAssocID="{13AC7079-9652-48BA-8AFA-823D5D4E6686}" presName="parentLeftMargin" presStyleLbl="node1" presStyleIdx="4" presStyleCnt="6"/>
      <dgm:spPr/>
      <dgm:t>
        <a:bodyPr/>
        <a:lstStyle/>
        <a:p>
          <a:endParaRPr lang="en-GB"/>
        </a:p>
      </dgm:t>
    </dgm:pt>
    <dgm:pt modelId="{67FF9ADC-67F9-4AAD-BDCB-74FD782A6579}" type="pres">
      <dgm:prSet presAssocID="{13AC7079-9652-48BA-8AFA-823D5D4E6686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09C97DD-29A4-4ADA-A144-E106A2FD5E0D}" type="pres">
      <dgm:prSet presAssocID="{13AC7079-9652-48BA-8AFA-823D5D4E6686}" presName="negativeSpace" presStyleCnt="0"/>
      <dgm:spPr/>
    </dgm:pt>
    <dgm:pt modelId="{E6C69BFB-ED75-4B0F-B966-D2C76F05F51D}" type="pres">
      <dgm:prSet presAssocID="{13AC7079-9652-48BA-8AFA-823D5D4E6686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B695B54-7F27-4DF9-A107-EA6078DEA5EA}" type="presOf" srcId="{9E9DF6D7-5517-476E-B0F8-321D2258FB81}" destId="{B98913B0-392D-4055-8899-F8D96EBEB03B}" srcOrd="0" destOrd="0" presId="urn:microsoft.com/office/officeart/2005/8/layout/list1"/>
    <dgm:cxn modelId="{FDC8FFBB-F35D-49CB-83C3-E41A98BE92BE}" type="presOf" srcId="{494C2D8C-7FBE-4884-86D7-BB80FC8EF6D2}" destId="{BC1BF44D-42F7-42A4-A160-F577E01D9022}" srcOrd="0" destOrd="0" presId="urn:microsoft.com/office/officeart/2005/8/layout/list1"/>
    <dgm:cxn modelId="{3A0CD483-D31C-4663-BE33-7131BB9816FE}" type="presOf" srcId="{F05D962A-5701-4734-ABCB-5A8939FBFC36}" destId="{EB413954-0CEF-4322-8253-3110080D864D}" srcOrd="0" destOrd="0" presId="urn:microsoft.com/office/officeart/2005/8/layout/list1"/>
    <dgm:cxn modelId="{77D8C5CC-D4A7-4D65-B646-C2676AB39C37}" type="presOf" srcId="{7E9F15BB-33B7-4653-92A6-F6DACBAFF8D9}" destId="{73384F37-4615-4014-BFFA-CAC5A7E8304F}" srcOrd="1" destOrd="0" presId="urn:microsoft.com/office/officeart/2005/8/layout/list1"/>
    <dgm:cxn modelId="{9801C203-1F0E-440E-8933-AD379C58A972}" srcId="{989BBB61-B77D-41DA-8CBB-873206CFF6DB}" destId="{7E9F15BB-33B7-4653-92A6-F6DACBAFF8D9}" srcOrd="1" destOrd="0" parTransId="{0001D9B5-3386-4CDC-94FB-9F27A7041513}" sibTransId="{F704178E-0BEB-4435-9E88-60113264C2ED}"/>
    <dgm:cxn modelId="{1B0209B2-748D-4C08-B73F-65990297FA8D}" srcId="{989BBB61-B77D-41DA-8CBB-873206CFF6DB}" destId="{C39D44B4-6AEB-421F-BC58-C3C1F17E01FE}" srcOrd="3" destOrd="0" parTransId="{377613AB-AE3A-4664-918F-085D59B8EC99}" sibTransId="{C99024F7-A325-4163-99A8-36468FDEB973}"/>
    <dgm:cxn modelId="{B3753930-DB47-484E-8E49-107B6DBC13EE}" type="presOf" srcId="{08810352-D486-4987-B36F-BB8F99377E89}" destId="{87DA3B23-FBF2-43D0-B3EA-0C99D14BC1E2}" srcOrd="0" destOrd="0" presId="urn:microsoft.com/office/officeart/2005/8/layout/list1"/>
    <dgm:cxn modelId="{BA4F3B1C-C40D-4819-BF01-F2825A7817FF}" srcId="{989BBB61-B77D-41DA-8CBB-873206CFF6DB}" destId="{4E74B189-CD99-4627-BCCA-23179195986C}" srcOrd="0" destOrd="0" parTransId="{D6B34AFD-C3A1-4D98-BEED-19D5D0D9CD1F}" sibTransId="{210114B5-91B0-4EFD-AD02-460A7B73F7D4}"/>
    <dgm:cxn modelId="{8A18CA46-CBF8-4F66-88BC-1997CA17F110}" type="presOf" srcId="{CB62AE0C-BA72-417C-8B44-C12FF5F78640}" destId="{79507CFF-3051-42A8-AB48-2485625C0FC9}" srcOrd="1" destOrd="0" presId="urn:microsoft.com/office/officeart/2005/8/layout/list1"/>
    <dgm:cxn modelId="{B9300A11-732B-4A51-9F73-3A984D34A6FC}" srcId="{494C2D8C-7FBE-4884-86D7-BB80FC8EF6D2}" destId="{9E9DF6D7-5517-476E-B0F8-321D2258FB81}" srcOrd="0" destOrd="0" parTransId="{5910D25F-B99A-4649-A031-81EF4CC327D1}" sibTransId="{FD5372FB-241D-4858-879F-88D72820906C}"/>
    <dgm:cxn modelId="{5EA5C239-5DBD-423C-B267-C2403E8FD80C}" srcId="{CB62AE0C-BA72-417C-8B44-C12FF5F78640}" destId="{6FC36943-BB27-4624-A6B2-067BA528BF62}" srcOrd="0" destOrd="0" parTransId="{1D9C7D85-4C3F-428B-8824-9E9A88DEC466}" sibTransId="{0D7A3F3C-2630-4619-977D-B4C5BEB8ADDE}"/>
    <dgm:cxn modelId="{5B6124CD-1C06-4AA1-94EA-65C6BBE6F9AC}" type="presOf" srcId="{47602959-39E1-469B-8AB0-A726AD644561}" destId="{52825C55-3E36-4DCC-ABE3-C8BE68AB334B}" srcOrd="0" destOrd="0" presId="urn:microsoft.com/office/officeart/2005/8/layout/list1"/>
    <dgm:cxn modelId="{98E3F9DB-B910-4C15-8CCB-96001BFD8F6E}" type="presOf" srcId="{494C2D8C-7FBE-4884-86D7-BB80FC8EF6D2}" destId="{8DE4B248-BBF7-4F43-94FD-F7D156DBD251}" srcOrd="1" destOrd="0" presId="urn:microsoft.com/office/officeart/2005/8/layout/list1"/>
    <dgm:cxn modelId="{164A4892-7098-46FE-9EC3-3FBB44EDEEF4}" srcId="{7E9F15BB-33B7-4653-92A6-F6DACBAFF8D9}" destId="{47602959-39E1-469B-8AB0-A726AD644561}" srcOrd="0" destOrd="0" parTransId="{EADAA14E-AC73-4291-8702-861296F50485}" sibTransId="{99CDEBB0-425F-4550-A5EA-86F5989CAE3F}"/>
    <dgm:cxn modelId="{A668E0CF-083E-4234-8171-CAAB3E0B3E44}" srcId="{13AC7079-9652-48BA-8AFA-823D5D4E6686}" destId="{F07F66FF-9889-4E4D-AEE5-6B9276CB6F50}" srcOrd="0" destOrd="0" parTransId="{D603BF25-D736-497B-9954-5DD23F8D8216}" sibTransId="{0267B456-7164-4312-A99F-87EDE2BA8C1B}"/>
    <dgm:cxn modelId="{ED556C39-8751-45E7-B121-26F1D434E36C}" srcId="{4E74B189-CD99-4627-BCCA-23179195986C}" destId="{08810352-D486-4987-B36F-BB8F99377E89}" srcOrd="0" destOrd="0" parTransId="{5B402507-4834-4AF4-99E7-B2EF523916B8}" sibTransId="{0EC220A8-4999-45FE-84E6-96371FAE623C}"/>
    <dgm:cxn modelId="{2B2FC41D-98BE-4D7A-9F19-75EF63B65983}" type="presOf" srcId="{7E9F15BB-33B7-4653-92A6-F6DACBAFF8D9}" destId="{F101AB83-416B-4DE6-BF46-FCA23FF221B3}" srcOrd="0" destOrd="0" presId="urn:microsoft.com/office/officeart/2005/8/layout/list1"/>
    <dgm:cxn modelId="{12944164-56EE-4ADF-9085-E15D312039A8}" srcId="{989BBB61-B77D-41DA-8CBB-873206CFF6DB}" destId="{494C2D8C-7FBE-4884-86D7-BB80FC8EF6D2}" srcOrd="2" destOrd="0" parTransId="{0E4AB8C1-FB50-4A87-B56A-EC139A8210BD}" sibTransId="{6403BC90-2E2D-44F6-B80A-D71E0D93D692}"/>
    <dgm:cxn modelId="{6FBD3CBC-E287-418C-8487-039D10EE6476}" type="presOf" srcId="{C39D44B4-6AEB-421F-BC58-C3C1F17E01FE}" destId="{905C82B5-45FE-4515-9357-958DD67EC260}" srcOrd="0" destOrd="0" presId="urn:microsoft.com/office/officeart/2005/8/layout/list1"/>
    <dgm:cxn modelId="{46A944EC-F51D-4E4D-8C7C-30EE07750627}" type="presOf" srcId="{6FC36943-BB27-4624-A6B2-067BA528BF62}" destId="{C6E7FECB-D2A3-491A-8DEE-8DA632F37D80}" srcOrd="0" destOrd="0" presId="urn:microsoft.com/office/officeart/2005/8/layout/list1"/>
    <dgm:cxn modelId="{050F738F-831D-4185-AEFA-8F6E4FAF8F01}" type="presOf" srcId="{4E74B189-CD99-4627-BCCA-23179195986C}" destId="{B8F5DB69-2F77-4710-B047-20012C758E26}" srcOrd="0" destOrd="0" presId="urn:microsoft.com/office/officeart/2005/8/layout/list1"/>
    <dgm:cxn modelId="{D81C3C5B-9B1F-4E29-88EE-DE5DCAEA8844}" type="presOf" srcId="{C39D44B4-6AEB-421F-BC58-C3C1F17E01FE}" destId="{4877BB11-B78D-4D41-B50E-527AB8AC34D0}" srcOrd="1" destOrd="0" presId="urn:microsoft.com/office/officeart/2005/8/layout/list1"/>
    <dgm:cxn modelId="{ED585C38-2AF5-41F4-8351-68E50AA1FF41}" type="presOf" srcId="{CB62AE0C-BA72-417C-8B44-C12FF5F78640}" destId="{84D6088D-C2BA-41AB-B306-F839633FE845}" srcOrd="0" destOrd="0" presId="urn:microsoft.com/office/officeart/2005/8/layout/list1"/>
    <dgm:cxn modelId="{CB5932A2-643A-4C70-B2D8-A557A79A9F94}" srcId="{989BBB61-B77D-41DA-8CBB-873206CFF6DB}" destId="{13AC7079-9652-48BA-8AFA-823D5D4E6686}" srcOrd="5" destOrd="0" parTransId="{201A7871-91AA-4F1A-9793-51FA2733427E}" sibTransId="{73109D99-BF2F-467D-A91F-A70BAA2DC4B1}"/>
    <dgm:cxn modelId="{8C7E8E24-23CF-47B9-8F6D-951A17D4FC39}" type="presOf" srcId="{13AC7079-9652-48BA-8AFA-823D5D4E6686}" destId="{67FF9ADC-67F9-4AAD-BDCB-74FD782A6579}" srcOrd="1" destOrd="0" presId="urn:microsoft.com/office/officeart/2005/8/layout/list1"/>
    <dgm:cxn modelId="{E709C012-B85F-4EF4-B036-DE994FC8393C}" type="presOf" srcId="{989BBB61-B77D-41DA-8CBB-873206CFF6DB}" destId="{A478A619-97F2-44E7-B204-70ED17358CF5}" srcOrd="0" destOrd="0" presId="urn:microsoft.com/office/officeart/2005/8/layout/list1"/>
    <dgm:cxn modelId="{8CFB1AE7-82F0-4A0F-8807-F0274E9C8770}" srcId="{C39D44B4-6AEB-421F-BC58-C3C1F17E01FE}" destId="{F05D962A-5701-4734-ABCB-5A8939FBFC36}" srcOrd="0" destOrd="0" parTransId="{F588F700-352F-414A-B716-AF43B60D62FC}" sibTransId="{3286B06B-F214-42E9-BA5F-9E1E705AF27C}"/>
    <dgm:cxn modelId="{22865385-07F0-4539-AEA8-B623386AD2DC}" type="presOf" srcId="{13AC7079-9652-48BA-8AFA-823D5D4E6686}" destId="{D6D6D759-D7CD-4B9A-834F-E67D88B7B52F}" srcOrd="0" destOrd="0" presId="urn:microsoft.com/office/officeart/2005/8/layout/list1"/>
    <dgm:cxn modelId="{3FCA3F78-39C9-4F0E-9BC7-1991DF563174}" type="presOf" srcId="{F07F66FF-9889-4E4D-AEE5-6B9276CB6F50}" destId="{E6C69BFB-ED75-4B0F-B966-D2C76F05F51D}" srcOrd="0" destOrd="0" presId="urn:microsoft.com/office/officeart/2005/8/layout/list1"/>
    <dgm:cxn modelId="{915289B7-EB09-47AB-9526-1E663B0ECD74}" srcId="{989BBB61-B77D-41DA-8CBB-873206CFF6DB}" destId="{CB62AE0C-BA72-417C-8B44-C12FF5F78640}" srcOrd="4" destOrd="0" parTransId="{F6039D5A-FDE9-46FA-9CC2-68EA8424B005}" sibTransId="{870D4FF1-C50F-4C85-9545-A4CF9F184290}"/>
    <dgm:cxn modelId="{D471B342-BFFB-44C8-8A4F-6F4DD5706BAF}" type="presOf" srcId="{4E74B189-CD99-4627-BCCA-23179195986C}" destId="{A5C8181E-7400-4287-A382-9972F21DE3C8}" srcOrd="1" destOrd="0" presId="urn:microsoft.com/office/officeart/2005/8/layout/list1"/>
    <dgm:cxn modelId="{D68C74F1-EA5E-4C5B-A117-9CBA3ED86807}" type="presParOf" srcId="{A478A619-97F2-44E7-B204-70ED17358CF5}" destId="{ECD2DFA7-DBE4-4511-BE89-66FB934AEC0A}" srcOrd="0" destOrd="0" presId="urn:microsoft.com/office/officeart/2005/8/layout/list1"/>
    <dgm:cxn modelId="{30995061-D5DF-4169-BF75-05FAC662750F}" type="presParOf" srcId="{ECD2DFA7-DBE4-4511-BE89-66FB934AEC0A}" destId="{B8F5DB69-2F77-4710-B047-20012C758E26}" srcOrd="0" destOrd="0" presId="urn:microsoft.com/office/officeart/2005/8/layout/list1"/>
    <dgm:cxn modelId="{2C77F83A-4A54-4AD2-BFA5-AE042626E7C1}" type="presParOf" srcId="{ECD2DFA7-DBE4-4511-BE89-66FB934AEC0A}" destId="{A5C8181E-7400-4287-A382-9972F21DE3C8}" srcOrd="1" destOrd="0" presId="urn:microsoft.com/office/officeart/2005/8/layout/list1"/>
    <dgm:cxn modelId="{AA1EF5DA-5499-409D-A26A-7BBFF43AF05E}" type="presParOf" srcId="{A478A619-97F2-44E7-B204-70ED17358CF5}" destId="{B3671C5F-2CFB-4234-8239-A2CD5DAC1644}" srcOrd="1" destOrd="0" presId="urn:microsoft.com/office/officeart/2005/8/layout/list1"/>
    <dgm:cxn modelId="{96F22690-7EAB-4134-9D8F-5A2CBC05CE62}" type="presParOf" srcId="{A478A619-97F2-44E7-B204-70ED17358CF5}" destId="{87DA3B23-FBF2-43D0-B3EA-0C99D14BC1E2}" srcOrd="2" destOrd="0" presId="urn:microsoft.com/office/officeart/2005/8/layout/list1"/>
    <dgm:cxn modelId="{72DE5A05-D663-4EB4-93BC-879F2F417FD1}" type="presParOf" srcId="{A478A619-97F2-44E7-B204-70ED17358CF5}" destId="{F964CF2F-1866-44C5-85C8-163880085B98}" srcOrd="3" destOrd="0" presId="urn:microsoft.com/office/officeart/2005/8/layout/list1"/>
    <dgm:cxn modelId="{B2048AD8-DCEC-4133-A411-C3B6DAC89A2B}" type="presParOf" srcId="{A478A619-97F2-44E7-B204-70ED17358CF5}" destId="{6EA8C540-CFB6-4A81-BC6D-5BFD18267CDB}" srcOrd="4" destOrd="0" presId="urn:microsoft.com/office/officeart/2005/8/layout/list1"/>
    <dgm:cxn modelId="{0A0B995A-D079-40E6-9AA6-702773020170}" type="presParOf" srcId="{6EA8C540-CFB6-4A81-BC6D-5BFD18267CDB}" destId="{F101AB83-416B-4DE6-BF46-FCA23FF221B3}" srcOrd="0" destOrd="0" presId="urn:microsoft.com/office/officeart/2005/8/layout/list1"/>
    <dgm:cxn modelId="{95038C76-B813-4B49-BD1F-193005EBD5C8}" type="presParOf" srcId="{6EA8C540-CFB6-4A81-BC6D-5BFD18267CDB}" destId="{73384F37-4615-4014-BFFA-CAC5A7E8304F}" srcOrd="1" destOrd="0" presId="urn:microsoft.com/office/officeart/2005/8/layout/list1"/>
    <dgm:cxn modelId="{A8957449-BC5C-49EB-8A28-A18A4E4F644A}" type="presParOf" srcId="{A478A619-97F2-44E7-B204-70ED17358CF5}" destId="{76AE7629-6160-4309-A35C-CB6FB49B5A07}" srcOrd="5" destOrd="0" presId="urn:microsoft.com/office/officeart/2005/8/layout/list1"/>
    <dgm:cxn modelId="{05B94C0F-B219-46AB-8A5F-2333504A29D2}" type="presParOf" srcId="{A478A619-97F2-44E7-B204-70ED17358CF5}" destId="{52825C55-3E36-4DCC-ABE3-C8BE68AB334B}" srcOrd="6" destOrd="0" presId="urn:microsoft.com/office/officeart/2005/8/layout/list1"/>
    <dgm:cxn modelId="{56E6D97E-FD1C-4390-AEAE-CB61BA43EF43}" type="presParOf" srcId="{A478A619-97F2-44E7-B204-70ED17358CF5}" destId="{E588BCD6-0B80-4845-8DD0-C534660FC6B8}" srcOrd="7" destOrd="0" presId="urn:microsoft.com/office/officeart/2005/8/layout/list1"/>
    <dgm:cxn modelId="{B72B7F2B-3BC9-40FD-B1BF-44914C178B16}" type="presParOf" srcId="{A478A619-97F2-44E7-B204-70ED17358CF5}" destId="{C424411F-C40B-4DD9-939F-6E51D3E002E0}" srcOrd="8" destOrd="0" presId="urn:microsoft.com/office/officeart/2005/8/layout/list1"/>
    <dgm:cxn modelId="{7F6517C4-9533-4AAC-AEBF-67ED8C3851C2}" type="presParOf" srcId="{C424411F-C40B-4DD9-939F-6E51D3E002E0}" destId="{BC1BF44D-42F7-42A4-A160-F577E01D9022}" srcOrd="0" destOrd="0" presId="urn:microsoft.com/office/officeart/2005/8/layout/list1"/>
    <dgm:cxn modelId="{A2ADE6D7-BCA2-458C-BBD0-AC1C9FD240BD}" type="presParOf" srcId="{C424411F-C40B-4DD9-939F-6E51D3E002E0}" destId="{8DE4B248-BBF7-4F43-94FD-F7D156DBD251}" srcOrd="1" destOrd="0" presId="urn:microsoft.com/office/officeart/2005/8/layout/list1"/>
    <dgm:cxn modelId="{CEBF58F9-E548-4A42-97F6-0F97EF40AFE2}" type="presParOf" srcId="{A478A619-97F2-44E7-B204-70ED17358CF5}" destId="{C29F8C94-8A02-41FD-9D3B-2850F8187422}" srcOrd="9" destOrd="0" presId="urn:microsoft.com/office/officeart/2005/8/layout/list1"/>
    <dgm:cxn modelId="{4D77A38C-28CA-4D9E-9D62-F210354EF8E2}" type="presParOf" srcId="{A478A619-97F2-44E7-B204-70ED17358CF5}" destId="{B98913B0-392D-4055-8899-F8D96EBEB03B}" srcOrd="10" destOrd="0" presId="urn:microsoft.com/office/officeart/2005/8/layout/list1"/>
    <dgm:cxn modelId="{ED780D05-12D9-4A88-A0A0-7CA44A62F063}" type="presParOf" srcId="{A478A619-97F2-44E7-B204-70ED17358CF5}" destId="{6D02BB59-5C20-490F-AF19-CAD7B670C4B2}" srcOrd="11" destOrd="0" presId="urn:microsoft.com/office/officeart/2005/8/layout/list1"/>
    <dgm:cxn modelId="{812797DE-C816-4981-9DA6-E4B298F0B609}" type="presParOf" srcId="{A478A619-97F2-44E7-B204-70ED17358CF5}" destId="{1CB3B006-3CB4-4EA0-8B25-0A4B8D395545}" srcOrd="12" destOrd="0" presId="urn:microsoft.com/office/officeart/2005/8/layout/list1"/>
    <dgm:cxn modelId="{6A0DB557-00C1-40B3-B67E-FEAFDB289AD8}" type="presParOf" srcId="{1CB3B006-3CB4-4EA0-8B25-0A4B8D395545}" destId="{905C82B5-45FE-4515-9357-958DD67EC260}" srcOrd="0" destOrd="0" presId="urn:microsoft.com/office/officeart/2005/8/layout/list1"/>
    <dgm:cxn modelId="{06D2BD2B-AD0B-4CD1-93DF-70696E4E1B42}" type="presParOf" srcId="{1CB3B006-3CB4-4EA0-8B25-0A4B8D395545}" destId="{4877BB11-B78D-4D41-B50E-527AB8AC34D0}" srcOrd="1" destOrd="0" presId="urn:microsoft.com/office/officeart/2005/8/layout/list1"/>
    <dgm:cxn modelId="{B3130338-36E3-402C-AC26-78996CD40BC5}" type="presParOf" srcId="{A478A619-97F2-44E7-B204-70ED17358CF5}" destId="{6CEF8BF7-BA06-4119-BC4C-D1C3E72C86B0}" srcOrd="13" destOrd="0" presId="urn:microsoft.com/office/officeart/2005/8/layout/list1"/>
    <dgm:cxn modelId="{A8D2C6BD-BF7D-4926-8EC4-4B9D5B68538C}" type="presParOf" srcId="{A478A619-97F2-44E7-B204-70ED17358CF5}" destId="{EB413954-0CEF-4322-8253-3110080D864D}" srcOrd="14" destOrd="0" presId="urn:microsoft.com/office/officeart/2005/8/layout/list1"/>
    <dgm:cxn modelId="{1C83B1EF-C84D-4986-BD57-D98C17EE0BF1}" type="presParOf" srcId="{A478A619-97F2-44E7-B204-70ED17358CF5}" destId="{3A3BE3FF-9599-429C-A34D-7CA77828CDA3}" srcOrd="15" destOrd="0" presId="urn:microsoft.com/office/officeart/2005/8/layout/list1"/>
    <dgm:cxn modelId="{DFFA6B42-D431-49EB-9E9D-B3A59114F743}" type="presParOf" srcId="{A478A619-97F2-44E7-B204-70ED17358CF5}" destId="{8D68AEAD-E1B7-466B-8B6E-864A2746A312}" srcOrd="16" destOrd="0" presId="urn:microsoft.com/office/officeart/2005/8/layout/list1"/>
    <dgm:cxn modelId="{6B347148-ACF3-4ADD-B482-A00FFA1E4F04}" type="presParOf" srcId="{8D68AEAD-E1B7-466B-8B6E-864A2746A312}" destId="{84D6088D-C2BA-41AB-B306-F839633FE845}" srcOrd="0" destOrd="0" presId="urn:microsoft.com/office/officeart/2005/8/layout/list1"/>
    <dgm:cxn modelId="{C1A5CEDE-FDAF-4220-84C9-8D8E89578CB3}" type="presParOf" srcId="{8D68AEAD-E1B7-466B-8B6E-864A2746A312}" destId="{79507CFF-3051-42A8-AB48-2485625C0FC9}" srcOrd="1" destOrd="0" presId="urn:microsoft.com/office/officeart/2005/8/layout/list1"/>
    <dgm:cxn modelId="{3EFBF2FE-F069-426F-A852-A14C25F24D52}" type="presParOf" srcId="{A478A619-97F2-44E7-B204-70ED17358CF5}" destId="{0FFDC527-99F6-4103-91A2-F20ED34BE775}" srcOrd="17" destOrd="0" presId="urn:microsoft.com/office/officeart/2005/8/layout/list1"/>
    <dgm:cxn modelId="{F350E55A-BA16-425F-BEBE-F761D2C3A3B8}" type="presParOf" srcId="{A478A619-97F2-44E7-B204-70ED17358CF5}" destId="{C6E7FECB-D2A3-491A-8DEE-8DA632F37D80}" srcOrd="18" destOrd="0" presId="urn:microsoft.com/office/officeart/2005/8/layout/list1"/>
    <dgm:cxn modelId="{A723AABC-0B7B-4359-8ADF-36ACF6956012}" type="presParOf" srcId="{A478A619-97F2-44E7-B204-70ED17358CF5}" destId="{0D6167AC-3D80-4A2E-84D6-C4877BED75A4}" srcOrd="19" destOrd="0" presId="urn:microsoft.com/office/officeart/2005/8/layout/list1"/>
    <dgm:cxn modelId="{92CA4A7D-4F78-464B-9255-24BCD9DD7022}" type="presParOf" srcId="{A478A619-97F2-44E7-B204-70ED17358CF5}" destId="{C118F1C6-EBCA-4893-8274-BD6946D39861}" srcOrd="20" destOrd="0" presId="urn:microsoft.com/office/officeart/2005/8/layout/list1"/>
    <dgm:cxn modelId="{6B413D4F-00B8-4C2F-88B3-5663C53EACBC}" type="presParOf" srcId="{C118F1C6-EBCA-4893-8274-BD6946D39861}" destId="{D6D6D759-D7CD-4B9A-834F-E67D88B7B52F}" srcOrd="0" destOrd="0" presId="urn:microsoft.com/office/officeart/2005/8/layout/list1"/>
    <dgm:cxn modelId="{451A21F9-1DBA-4513-9852-8A8A0B97571D}" type="presParOf" srcId="{C118F1C6-EBCA-4893-8274-BD6946D39861}" destId="{67FF9ADC-67F9-4AAD-BDCB-74FD782A6579}" srcOrd="1" destOrd="0" presId="urn:microsoft.com/office/officeart/2005/8/layout/list1"/>
    <dgm:cxn modelId="{3219C5DD-E31B-4032-9B30-64CD6BC04321}" type="presParOf" srcId="{A478A619-97F2-44E7-B204-70ED17358CF5}" destId="{A09C97DD-29A4-4ADA-A144-E106A2FD5E0D}" srcOrd="21" destOrd="0" presId="urn:microsoft.com/office/officeart/2005/8/layout/list1"/>
    <dgm:cxn modelId="{5DA76372-2DDB-4854-BCC7-85E42185C7D9}" type="presParOf" srcId="{A478A619-97F2-44E7-B204-70ED17358CF5}" destId="{E6C69BFB-ED75-4B0F-B966-D2C76F05F51D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89BBB61-B77D-41DA-8CBB-873206CFF6DB}" type="doc">
      <dgm:prSet loTypeId="urn:microsoft.com/office/officeart/2005/8/layout/list1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GB"/>
        </a:p>
      </dgm:t>
    </dgm:pt>
    <dgm:pt modelId="{9D4DC091-ECE6-434B-BB24-F61ACBF8BB50}">
      <dgm:prSet phldrT="[Text]" custT="1"/>
      <dgm:spPr/>
      <dgm:t>
        <a:bodyPr/>
        <a:lstStyle/>
        <a:p>
          <a:r>
            <a:rPr lang="en-GB" sz="1800" dirty="0" smtClean="0"/>
            <a:t>Capacity management</a:t>
          </a:r>
          <a:endParaRPr lang="en-GB" sz="1800" b="1" dirty="0"/>
        </a:p>
      </dgm:t>
    </dgm:pt>
    <dgm:pt modelId="{45C20564-2A97-41BD-9673-D6CBC7B298B6}" type="parTrans" cxnId="{5724081F-0BD6-453E-9D73-042443CFF902}">
      <dgm:prSet/>
      <dgm:spPr/>
      <dgm:t>
        <a:bodyPr/>
        <a:lstStyle/>
        <a:p>
          <a:endParaRPr lang="en-GB"/>
        </a:p>
      </dgm:t>
    </dgm:pt>
    <dgm:pt modelId="{F5FE33B2-3A60-449E-A941-599812ACA02F}" type="sibTrans" cxnId="{5724081F-0BD6-453E-9D73-042443CFF902}">
      <dgm:prSet/>
      <dgm:spPr/>
      <dgm:t>
        <a:bodyPr/>
        <a:lstStyle/>
        <a:p>
          <a:endParaRPr lang="en-GB"/>
        </a:p>
      </dgm:t>
    </dgm:pt>
    <dgm:pt modelId="{4663B3F0-67F7-4802-AB01-CA3293B0BF82}">
      <dgm:prSet phldrT="[Text]" custT="1"/>
      <dgm:spPr/>
      <dgm:t>
        <a:bodyPr/>
        <a:lstStyle/>
        <a:p>
          <a:r>
            <a:rPr lang="en-GB" sz="1800" dirty="0" smtClean="0"/>
            <a:t>Service availability &amp; continuity management</a:t>
          </a:r>
          <a:endParaRPr lang="en-GB" sz="1800" dirty="0"/>
        </a:p>
      </dgm:t>
    </dgm:pt>
    <dgm:pt modelId="{6FF58594-1943-4572-995C-53579592B15B}" type="parTrans" cxnId="{6D6567CE-05DC-457C-8FA8-79B9A8AB2623}">
      <dgm:prSet/>
      <dgm:spPr/>
      <dgm:t>
        <a:bodyPr/>
        <a:lstStyle/>
        <a:p>
          <a:endParaRPr lang="en-GB"/>
        </a:p>
      </dgm:t>
    </dgm:pt>
    <dgm:pt modelId="{32E50DC3-83BF-470E-A959-4FAA2754B594}" type="sibTrans" cxnId="{6D6567CE-05DC-457C-8FA8-79B9A8AB2623}">
      <dgm:prSet/>
      <dgm:spPr/>
      <dgm:t>
        <a:bodyPr/>
        <a:lstStyle/>
        <a:p>
          <a:endParaRPr lang="en-GB"/>
        </a:p>
      </dgm:t>
    </dgm:pt>
    <dgm:pt modelId="{2D893A07-0684-4368-8098-66CF3923E2B6}">
      <dgm:prSet phldrT="[Text]" custT="1"/>
      <dgm:spPr/>
      <dgm:t>
        <a:bodyPr/>
        <a:lstStyle/>
        <a:p>
          <a:r>
            <a:rPr lang="en-GB" sz="1800" dirty="0" smtClean="0"/>
            <a:t>Incident &amp; service request management</a:t>
          </a:r>
          <a:endParaRPr lang="en-GB" sz="1800" dirty="0"/>
        </a:p>
      </dgm:t>
    </dgm:pt>
    <dgm:pt modelId="{10B38784-3630-47A1-95F6-D24AC24BAEBA}" type="parTrans" cxnId="{CFAEF8D9-CD23-47BE-928D-2F922F68BE48}">
      <dgm:prSet/>
      <dgm:spPr/>
      <dgm:t>
        <a:bodyPr/>
        <a:lstStyle/>
        <a:p>
          <a:endParaRPr lang="en-GB"/>
        </a:p>
      </dgm:t>
    </dgm:pt>
    <dgm:pt modelId="{251194C0-FDF1-46D1-B1C5-AAC506D06594}" type="sibTrans" cxnId="{CFAEF8D9-CD23-47BE-928D-2F922F68BE48}">
      <dgm:prSet/>
      <dgm:spPr/>
      <dgm:t>
        <a:bodyPr/>
        <a:lstStyle/>
        <a:p>
          <a:endParaRPr lang="en-GB"/>
        </a:p>
      </dgm:t>
    </dgm:pt>
    <dgm:pt modelId="{978B57F3-9AD7-4B0C-B7D7-6A686C443621}">
      <dgm:prSet phldrT="[Text]" custT="1"/>
      <dgm:spPr/>
      <dgm:t>
        <a:bodyPr/>
        <a:lstStyle/>
        <a:p>
          <a:r>
            <a:rPr lang="en-GB" sz="1800" dirty="0" smtClean="0"/>
            <a:t>Problem management</a:t>
          </a:r>
          <a:endParaRPr lang="en-GB" sz="1800" dirty="0"/>
        </a:p>
      </dgm:t>
    </dgm:pt>
    <dgm:pt modelId="{8E36A806-A100-4FD5-B43A-4CB48B4E636A}" type="parTrans" cxnId="{1C695FB6-283A-47BA-A3F3-5B554CCF88E5}">
      <dgm:prSet/>
      <dgm:spPr/>
      <dgm:t>
        <a:bodyPr/>
        <a:lstStyle/>
        <a:p>
          <a:endParaRPr lang="en-GB"/>
        </a:p>
      </dgm:t>
    </dgm:pt>
    <dgm:pt modelId="{F9C56489-0D41-4C09-BAC2-71DE1B740412}" type="sibTrans" cxnId="{1C695FB6-283A-47BA-A3F3-5B554CCF88E5}">
      <dgm:prSet/>
      <dgm:spPr/>
      <dgm:t>
        <a:bodyPr/>
        <a:lstStyle/>
        <a:p>
          <a:endParaRPr lang="en-GB"/>
        </a:p>
      </dgm:t>
    </dgm:pt>
    <dgm:pt modelId="{BD24CAF7-4831-44C1-83B6-65203D295EB6}">
      <dgm:prSet phldrT="[Text]" custT="1"/>
      <dgm:spPr/>
      <dgm:t>
        <a:bodyPr/>
        <a:lstStyle/>
        <a:p>
          <a:r>
            <a:rPr lang="en-GB" sz="1800" dirty="0" smtClean="0"/>
            <a:t>Configuration management</a:t>
          </a:r>
          <a:endParaRPr lang="en-GB" sz="1800" dirty="0"/>
        </a:p>
      </dgm:t>
    </dgm:pt>
    <dgm:pt modelId="{1F9E8CCA-10EF-4B24-ACBB-42159D0CB807}" type="parTrans" cxnId="{CA450773-7FCB-4A80-8703-1BF21C1DB116}">
      <dgm:prSet/>
      <dgm:spPr/>
      <dgm:t>
        <a:bodyPr/>
        <a:lstStyle/>
        <a:p>
          <a:endParaRPr lang="en-GB"/>
        </a:p>
      </dgm:t>
    </dgm:pt>
    <dgm:pt modelId="{BB7C163D-ACB6-49A1-BB43-AF8415D4ECE9}" type="sibTrans" cxnId="{CA450773-7FCB-4A80-8703-1BF21C1DB116}">
      <dgm:prSet/>
      <dgm:spPr/>
      <dgm:t>
        <a:bodyPr/>
        <a:lstStyle/>
        <a:p>
          <a:endParaRPr lang="en-GB"/>
        </a:p>
      </dgm:t>
    </dgm:pt>
    <dgm:pt modelId="{D6E0B4A3-2B4B-44A1-9ACF-ECB49C44D06F}">
      <dgm:prSet phldrT="[Text]" custT="1"/>
      <dgm:spPr/>
      <dgm:t>
        <a:bodyPr/>
        <a:lstStyle/>
        <a:p>
          <a:r>
            <a:rPr lang="en-GB" sz="1800" dirty="0" smtClean="0"/>
            <a:t>Change management</a:t>
          </a:r>
          <a:endParaRPr lang="en-GB" sz="1800" dirty="0"/>
        </a:p>
      </dgm:t>
    </dgm:pt>
    <dgm:pt modelId="{77F2C2B8-6E36-4621-BF99-EBA02B85A505}" type="parTrans" cxnId="{E28BFA78-B1E9-4B66-BEB3-0702708FB11F}">
      <dgm:prSet/>
      <dgm:spPr/>
      <dgm:t>
        <a:bodyPr/>
        <a:lstStyle/>
        <a:p>
          <a:endParaRPr lang="en-GB"/>
        </a:p>
      </dgm:t>
    </dgm:pt>
    <dgm:pt modelId="{A72E7293-CE96-4B21-948A-16AC2100AB48}" type="sibTrans" cxnId="{E28BFA78-B1E9-4B66-BEB3-0702708FB11F}">
      <dgm:prSet/>
      <dgm:spPr/>
      <dgm:t>
        <a:bodyPr/>
        <a:lstStyle/>
        <a:p>
          <a:endParaRPr lang="en-GB"/>
        </a:p>
      </dgm:t>
    </dgm:pt>
    <dgm:pt modelId="{0752BF41-7E07-4E17-B45C-E0F62997755F}">
      <dgm:prSet phldrT="[Text]" custT="1"/>
      <dgm:spPr/>
      <dgm:t>
        <a:bodyPr/>
        <a:lstStyle/>
        <a:p>
          <a:r>
            <a:rPr lang="en-GB" sz="1800" dirty="0" smtClean="0"/>
            <a:t>Release &amp; deployment management</a:t>
          </a:r>
          <a:endParaRPr lang="en-GB" sz="1800" dirty="0"/>
        </a:p>
      </dgm:t>
    </dgm:pt>
    <dgm:pt modelId="{221BA86E-876C-4F32-898A-BD607705526A}" type="parTrans" cxnId="{0724CFA9-85AA-46EC-BBBD-717308AC2756}">
      <dgm:prSet/>
      <dgm:spPr/>
      <dgm:t>
        <a:bodyPr/>
        <a:lstStyle/>
        <a:p>
          <a:endParaRPr lang="en-GB"/>
        </a:p>
      </dgm:t>
    </dgm:pt>
    <dgm:pt modelId="{F131FC5E-46E5-4D14-AB53-2132D5D1B3D6}" type="sibTrans" cxnId="{0724CFA9-85AA-46EC-BBBD-717308AC2756}">
      <dgm:prSet/>
      <dgm:spPr/>
      <dgm:t>
        <a:bodyPr/>
        <a:lstStyle/>
        <a:p>
          <a:endParaRPr lang="en-GB"/>
        </a:p>
      </dgm:t>
    </dgm:pt>
    <dgm:pt modelId="{8931DEAE-0DF3-453A-8EE0-59B9F66E7ED9}">
      <dgm:prSet phldrT="[Text]" custT="1"/>
      <dgm:spPr/>
      <dgm:t>
        <a:bodyPr/>
        <a:lstStyle/>
        <a:p>
          <a:r>
            <a:rPr lang="en-GB" sz="1200" dirty="0" smtClean="0"/>
            <a:t> Ensures sufficient capacities to meet agreed service levels and monitor performance requirements for services</a:t>
          </a:r>
          <a:endParaRPr lang="en-GB" sz="1200" b="1" dirty="0"/>
        </a:p>
      </dgm:t>
    </dgm:pt>
    <dgm:pt modelId="{9D13EF84-9C80-4DD3-9C24-0908DE6E4C2D}" type="parTrans" cxnId="{1B692F29-977A-480B-B009-1254E2A22DEB}">
      <dgm:prSet/>
      <dgm:spPr/>
      <dgm:t>
        <a:bodyPr/>
        <a:lstStyle/>
        <a:p>
          <a:endParaRPr lang="en-GB"/>
        </a:p>
      </dgm:t>
    </dgm:pt>
    <dgm:pt modelId="{F27AF618-8E41-48C6-B7C2-4D1079A4AAF8}" type="sibTrans" cxnId="{1B692F29-977A-480B-B009-1254E2A22DEB}">
      <dgm:prSet/>
      <dgm:spPr/>
      <dgm:t>
        <a:bodyPr/>
        <a:lstStyle/>
        <a:p>
          <a:endParaRPr lang="en-GB"/>
        </a:p>
      </dgm:t>
    </dgm:pt>
    <dgm:pt modelId="{B8C0D893-83F2-4D73-A05D-4674BF8696EE}">
      <dgm:prSet phldrT="[Text]" custT="1"/>
      <dgm:spPr/>
      <dgm:t>
        <a:bodyPr/>
        <a:lstStyle/>
        <a:p>
          <a:r>
            <a:rPr lang="en-GB" sz="1200" dirty="0" smtClean="0"/>
            <a:t> Ensure sufficient service availability to meet agreed requirements and adequate service continuity in case of exceptional situations</a:t>
          </a:r>
          <a:endParaRPr lang="en-GB" sz="1200" dirty="0"/>
        </a:p>
      </dgm:t>
    </dgm:pt>
    <dgm:pt modelId="{95BC8506-697F-447D-9789-A9FEE9071454}" type="parTrans" cxnId="{20C8F988-77FC-4466-96EC-D75BC8AC2528}">
      <dgm:prSet/>
      <dgm:spPr/>
      <dgm:t>
        <a:bodyPr/>
        <a:lstStyle/>
        <a:p>
          <a:endParaRPr lang="en-GB"/>
        </a:p>
      </dgm:t>
    </dgm:pt>
    <dgm:pt modelId="{81D15CD3-6632-4C06-959E-7D8AC0453E10}" type="sibTrans" cxnId="{20C8F988-77FC-4466-96EC-D75BC8AC2528}">
      <dgm:prSet/>
      <dgm:spPr/>
      <dgm:t>
        <a:bodyPr/>
        <a:lstStyle/>
        <a:p>
          <a:endParaRPr lang="en-GB"/>
        </a:p>
      </dgm:t>
    </dgm:pt>
    <dgm:pt modelId="{1DAB24C0-17D8-4EB3-9913-9152A57F7199}">
      <dgm:prSet phldrT="[Text]" custT="1"/>
      <dgm:spPr/>
      <dgm:t>
        <a:bodyPr/>
        <a:lstStyle/>
        <a:p>
          <a:r>
            <a:rPr lang="en-GB" sz="1200" dirty="0" smtClean="0"/>
            <a:t> Restore normal / agreed service operation  in case of an incident; respond to user service requests</a:t>
          </a:r>
          <a:endParaRPr lang="en-GB" sz="1200" dirty="0"/>
        </a:p>
      </dgm:t>
    </dgm:pt>
    <dgm:pt modelId="{E103BD24-1242-4729-81AE-7DE1D8FBC3B5}" type="parTrans" cxnId="{FB417ACF-F067-4BED-BB7C-26DFB6CA6DFA}">
      <dgm:prSet/>
      <dgm:spPr/>
      <dgm:t>
        <a:bodyPr/>
        <a:lstStyle/>
        <a:p>
          <a:endParaRPr lang="en-GB"/>
        </a:p>
      </dgm:t>
    </dgm:pt>
    <dgm:pt modelId="{7EFAEF1E-A431-43B2-B6C8-FF634562B6B7}" type="sibTrans" cxnId="{FB417ACF-F067-4BED-BB7C-26DFB6CA6DFA}">
      <dgm:prSet/>
      <dgm:spPr/>
      <dgm:t>
        <a:bodyPr/>
        <a:lstStyle/>
        <a:p>
          <a:endParaRPr lang="en-GB"/>
        </a:p>
      </dgm:t>
    </dgm:pt>
    <dgm:pt modelId="{B49B8472-14F9-4724-B824-B85B1CEE6EB8}">
      <dgm:prSet phldrT="[Text]" custT="1"/>
      <dgm:spPr/>
      <dgm:t>
        <a:bodyPr/>
        <a:lstStyle/>
        <a:p>
          <a:r>
            <a:rPr lang="en-GB" sz="1200" dirty="0" smtClean="0"/>
            <a:t> Investigate the root causes of (recurring) incidents in order to avoid future recurrence of incidents</a:t>
          </a:r>
          <a:endParaRPr lang="en-GB" sz="1200" dirty="0"/>
        </a:p>
      </dgm:t>
    </dgm:pt>
    <dgm:pt modelId="{1343D721-6686-4516-BC78-8260637050E5}" type="parTrans" cxnId="{3AB2538C-7730-4600-A322-7A3F4509BCAC}">
      <dgm:prSet/>
      <dgm:spPr/>
      <dgm:t>
        <a:bodyPr/>
        <a:lstStyle/>
        <a:p>
          <a:endParaRPr lang="en-GB"/>
        </a:p>
      </dgm:t>
    </dgm:pt>
    <dgm:pt modelId="{5EF6E246-EEA7-40BD-B39C-3C9AF6E124FA}" type="sibTrans" cxnId="{3AB2538C-7730-4600-A322-7A3F4509BCAC}">
      <dgm:prSet/>
      <dgm:spPr/>
      <dgm:t>
        <a:bodyPr/>
        <a:lstStyle/>
        <a:p>
          <a:endParaRPr lang="en-GB"/>
        </a:p>
      </dgm:t>
    </dgm:pt>
    <dgm:pt modelId="{2BC44425-B64D-4318-AA41-FDF20F93553A}">
      <dgm:prSet phldrT="[Text]" custT="1"/>
      <dgm:spPr/>
      <dgm:t>
        <a:bodyPr/>
        <a:lstStyle/>
        <a:p>
          <a:r>
            <a:rPr lang="en-GB" sz="1200" dirty="0" smtClean="0"/>
            <a:t> Provide and maintain an information about logical model of service components and its configuration</a:t>
          </a:r>
          <a:endParaRPr lang="en-GB" sz="1200" dirty="0"/>
        </a:p>
      </dgm:t>
    </dgm:pt>
    <dgm:pt modelId="{C8421EAE-2431-4457-9CD7-464B835C613B}" type="parTrans" cxnId="{141FFA84-D058-4928-9826-1C5B06D97B22}">
      <dgm:prSet/>
      <dgm:spPr/>
      <dgm:t>
        <a:bodyPr/>
        <a:lstStyle/>
        <a:p>
          <a:endParaRPr lang="en-GB"/>
        </a:p>
      </dgm:t>
    </dgm:pt>
    <dgm:pt modelId="{B24F7E95-9EE0-4F30-811C-E6E909A8F5F5}" type="sibTrans" cxnId="{141FFA84-D058-4928-9826-1C5B06D97B22}">
      <dgm:prSet/>
      <dgm:spPr/>
      <dgm:t>
        <a:bodyPr/>
        <a:lstStyle/>
        <a:p>
          <a:endParaRPr lang="en-GB"/>
        </a:p>
      </dgm:t>
    </dgm:pt>
    <dgm:pt modelId="{32B78CED-E41C-4251-8464-E9A127CB99CD}">
      <dgm:prSet phldrT="[Text]" custT="1"/>
      <dgm:spPr/>
      <dgm:t>
        <a:bodyPr/>
        <a:lstStyle/>
        <a:p>
          <a:r>
            <a:rPr lang="en-GB" sz="1200" dirty="0" smtClean="0"/>
            <a:t> Ensure changes are planned, approved, implemented and reviewed in a controlled manner</a:t>
          </a:r>
          <a:endParaRPr lang="en-GB" sz="1200" dirty="0"/>
        </a:p>
      </dgm:t>
    </dgm:pt>
    <dgm:pt modelId="{3047D92C-66C4-4EB0-8418-25727DE9712B}" type="parTrans" cxnId="{EA26C2ED-367C-4163-9E57-643F65406557}">
      <dgm:prSet/>
      <dgm:spPr/>
      <dgm:t>
        <a:bodyPr/>
        <a:lstStyle/>
        <a:p>
          <a:endParaRPr lang="en-GB"/>
        </a:p>
      </dgm:t>
    </dgm:pt>
    <dgm:pt modelId="{26579F3F-7537-44C2-A276-7E999CEFDBF1}" type="sibTrans" cxnId="{EA26C2ED-367C-4163-9E57-643F65406557}">
      <dgm:prSet/>
      <dgm:spPr/>
      <dgm:t>
        <a:bodyPr/>
        <a:lstStyle/>
        <a:p>
          <a:endParaRPr lang="en-GB"/>
        </a:p>
      </dgm:t>
    </dgm:pt>
    <dgm:pt modelId="{83B13696-9C05-4801-98E2-2A2BDEB0ECC9}">
      <dgm:prSet phldrT="[Text]" custT="1"/>
      <dgm:spPr/>
      <dgm:t>
        <a:bodyPr/>
        <a:lstStyle/>
        <a:p>
          <a:r>
            <a:rPr lang="en-GB" sz="1200" dirty="0" smtClean="0"/>
            <a:t>  Manage releases, so that changes can be tested and deployed to the live environment </a:t>
          </a:r>
          <a:endParaRPr lang="en-GB" sz="1200" dirty="0"/>
        </a:p>
      </dgm:t>
    </dgm:pt>
    <dgm:pt modelId="{702BD9D0-A1C7-4CD1-ACED-4378ADAE65C7}" type="parTrans" cxnId="{809A3E63-B98D-4CAB-B4DC-86F090183A17}">
      <dgm:prSet/>
      <dgm:spPr/>
      <dgm:t>
        <a:bodyPr/>
        <a:lstStyle/>
        <a:p>
          <a:endParaRPr lang="en-GB"/>
        </a:p>
      </dgm:t>
    </dgm:pt>
    <dgm:pt modelId="{0152BEDE-990F-4F9F-8E39-5A9108C0D34E}" type="sibTrans" cxnId="{809A3E63-B98D-4CAB-B4DC-86F090183A17}">
      <dgm:prSet/>
      <dgm:spPr/>
      <dgm:t>
        <a:bodyPr/>
        <a:lstStyle/>
        <a:p>
          <a:endParaRPr lang="en-GB"/>
        </a:p>
      </dgm:t>
    </dgm:pt>
    <dgm:pt modelId="{99612E5A-6D2D-4B93-AED3-1840879668C8}" type="pres">
      <dgm:prSet presAssocID="{989BBB61-B77D-41DA-8CBB-873206CFF6D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DDF15E6-C5C4-4A83-B4CD-BCC504901DE5}" type="pres">
      <dgm:prSet presAssocID="{9D4DC091-ECE6-434B-BB24-F61ACBF8BB50}" presName="parentLin" presStyleCnt="0"/>
      <dgm:spPr/>
      <dgm:t>
        <a:bodyPr/>
        <a:lstStyle/>
        <a:p>
          <a:endParaRPr lang="en-GB"/>
        </a:p>
      </dgm:t>
    </dgm:pt>
    <dgm:pt modelId="{9DD259C6-23B4-439C-8D24-CBC8E13770CA}" type="pres">
      <dgm:prSet presAssocID="{9D4DC091-ECE6-434B-BB24-F61ACBF8BB50}" presName="parentLeftMargin" presStyleLbl="node1" presStyleIdx="0" presStyleCnt="7"/>
      <dgm:spPr/>
      <dgm:t>
        <a:bodyPr/>
        <a:lstStyle/>
        <a:p>
          <a:endParaRPr lang="en-GB"/>
        </a:p>
      </dgm:t>
    </dgm:pt>
    <dgm:pt modelId="{6B1C85D7-80E5-416D-B598-2703C832D662}" type="pres">
      <dgm:prSet presAssocID="{9D4DC091-ECE6-434B-BB24-F61ACBF8BB50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834CAD9-E479-436A-AF26-9BFD9FFC4BBE}" type="pres">
      <dgm:prSet presAssocID="{9D4DC091-ECE6-434B-BB24-F61ACBF8BB50}" presName="negativeSpace" presStyleCnt="0"/>
      <dgm:spPr/>
      <dgm:t>
        <a:bodyPr/>
        <a:lstStyle/>
        <a:p>
          <a:endParaRPr lang="en-GB"/>
        </a:p>
      </dgm:t>
    </dgm:pt>
    <dgm:pt modelId="{E55ED27A-B89A-4405-8E5B-498E01C82DFB}" type="pres">
      <dgm:prSet presAssocID="{9D4DC091-ECE6-434B-BB24-F61ACBF8BB50}" presName="childText" presStyleLbl="conFgAcc1" presStyleIdx="0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96350D2-A1A0-47C0-8164-BA3BFE9027D4}" type="pres">
      <dgm:prSet presAssocID="{F5FE33B2-3A60-449E-A941-599812ACA02F}" presName="spaceBetweenRectangles" presStyleCnt="0"/>
      <dgm:spPr/>
      <dgm:t>
        <a:bodyPr/>
        <a:lstStyle/>
        <a:p>
          <a:endParaRPr lang="en-GB"/>
        </a:p>
      </dgm:t>
    </dgm:pt>
    <dgm:pt modelId="{37A6279D-1BC2-4BEA-9D2C-5B7113DEB749}" type="pres">
      <dgm:prSet presAssocID="{4663B3F0-67F7-4802-AB01-CA3293B0BF82}" presName="parentLin" presStyleCnt="0"/>
      <dgm:spPr/>
      <dgm:t>
        <a:bodyPr/>
        <a:lstStyle/>
        <a:p>
          <a:endParaRPr lang="en-GB"/>
        </a:p>
      </dgm:t>
    </dgm:pt>
    <dgm:pt modelId="{52838385-EE93-4091-822A-EEC376EB157F}" type="pres">
      <dgm:prSet presAssocID="{4663B3F0-67F7-4802-AB01-CA3293B0BF82}" presName="parentLeftMargin" presStyleLbl="node1" presStyleIdx="0" presStyleCnt="7"/>
      <dgm:spPr/>
      <dgm:t>
        <a:bodyPr/>
        <a:lstStyle/>
        <a:p>
          <a:endParaRPr lang="en-GB"/>
        </a:p>
      </dgm:t>
    </dgm:pt>
    <dgm:pt modelId="{1C21F2F3-725F-4FF2-9BE8-628514D51F2A}" type="pres">
      <dgm:prSet presAssocID="{4663B3F0-67F7-4802-AB01-CA3293B0BF82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287C408-3C66-451D-B40B-D759EB695450}" type="pres">
      <dgm:prSet presAssocID="{4663B3F0-67F7-4802-AB01-CA3293B0BF82}" presName="negativeSpace" presStyleCnt="0"/>
      <dgm:spPr/>
      <dgm:t>
        <a:bodyPr/>
        <a:lstStyle/>
        <a:p>
          <a:endParaRPr lang="en-GB"/>
        </a:p>
      </dgm:t>
    </dgm:pt>
    <dgm:pt modelId="{9BC4F3EA-D223-440A-93F9-9B7DB4548737}" type="pres">
      <dgm:prSet presAssocID="{4663B3F0-67F7-4802-AB01-CA3293B0BF82}" presName="childText" presStyleLbl="conFgAcc1" presStyleIdx="1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5DDE908-BDCE-4E67-963E-056C9A3A7A96}" type="pres">
      <dgm:prSet presAssocID="{32E50DC3-83BF-470E-A959-4FAA2754B594}" presName="spaceBetweenRectangles" presStyleCnt="0"/>
      <dgm:spPr/>
      <dgm:t>
        <a:bodyPr/>
        <a:lstStyle/>
        <a:p>
          <a:endParaRPr lang="en-GB"/>
        </a:p>
      </dgm:t>
    </dgm:pt>
    <dgm:pt modelId="{18C43300-D7B3-4E12-9F9D-60B6830A2C75}" type="pres">
      <dgm:prSet presAssocID="{2D893A07-0684-4368-8098-66CF3923E2B6}" presName="parentLin" presStyleCnt="0"/>
      <dgm:spPr/>
      <dgm:t>
        <a:bodyPr/>
        <a:lstStyle/>
        <a:p>
          <a:endParaRPr lang="en-GB"/>
        </a:p>
      </dgm:t>
    </dgm:pt>
    <dgm:pt modelId="{B0E900CD-664D-4802-9F45-2C218ED62947}" type="pres">
      <dgm:prSet presAssocID="{2D893A07-0684-4368-8098-66CF3923E2B6}" presName="parentLeftMargin" presStyleLbl="node1" presStyleIdx="1" presStyleCnt="7"/>
      <dgm:spPr/>
      <dgm:t>
        <a:bodyPr/>
        <a:lstStyle/>
        <a:p>
          <a:endParaRPr lang="en-GB"/>
        </a:p>
      </dgm:t>
    </dgm:pt>
    <dgm:pt modelId="{268E89B7-3120-4DED-B6E8-40258BD4DB86}" type="pres">
      <dgm:prSet presAssocID="{2D893A07-0684-4368-8098-66CF3923E2B6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4C6D2F2-55F4-4967-AB8E-5143EBF45D04}" type="pres">
      <dgm:prSet presAssocID="{2D893A07-0684-4368-8098-66CF3923E2B6}" presName="negativeSpace" presStyleCnt="0"/>
      <dgm:spPr/>
      <dgm:t>
        <a:bodyPr/>
        <a:lstStyle/>
        <a:p>
          <a:endParaRPr lang="en-GB"/>
        </a:p>
      </dgm:t>
    </dgm:pt>
    <dgm:pt modelId="{F20A4947-CF64-4A9C-85AA-2990EE13361C}" type="pres">
      <dgm:prSet presAssocID="{2D893A07-0684-4368-8098-66CF3923E2B6}" presName="childText" presStyleLbl="conFgAcc1" presStyleIdx="2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BDD185-E5E1-4A53-A41A-02237ED3B98F}" type="pres">
      <dgm:prSet presAssocID="{251194C0-FDF1-46D1-B1C5-AAC506D06594}" presName="spaceBetweenRectangles" presStyleCnt="0"/>
      <dgm:spPr/>
      <dgm:t>
        <a:bodyPr/>
        <a:lstStyle/>
        <a:p>
          <a:endParaRPr lang="en-GB"/>
        </a:p>
      </dgm:t>
    </dgm:pt>
    <dgm:pt modelId="{125057F3-515E-42E8-B001-E47CC5D80FA4}" type="pres">
      <dgm:prSet presAssocID="{978B57F3-9AD7-4B0C-B7D7-6A686C443621}" presName="parentLin" presStyleCnt="0"/>
      <dgm:spPr/>
      <dgm:t>
        <a:bodyPr/>
        <a:lstStyle/>
        <a:p>
          <a:endParaRPr lang="en-GB"/>
        </a:p>
      </dgm:t>
    </dgm:pt>
    <dgm:pt modelId="{0DA4A801-A21B-428B-9D8F-FF8FCE434BD3}" type="pres">
      <dgm:prSet presAssocID="{978B57F3-9AD7-4B0C-B7D7-6A686C443621}" presName="parentLeftMargin" presStyleLbl="node1" presStyleIdx="2" presStyleCnt="7"/>
      <dgm:spPr/>
      <dgm:t>
        <a:bodyPr/>
        <a:lstStyle/>
        <a:p>
          <a:endParaRPr lang="en-GB"/>
        </a:p>
      </dgm:t>
    </dgm:pt>
    <dgm:pt modelId="{0BE23466-CEDF-44EB-B4DB-63E67DCC926C}" type="pres">
      <dgm:prSet presAssocID="{978B57F3-9AD7-4B0C-B7D7-6A686C443621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9021D6F-7C6E-4B59-90BD-9D9B3B62C0BB}" type="pres">
      <dgm:prSet presAssocID="{978B57F3-9AD7-4B0C-B7D7-6A686C443621}" presName="negativeSpace" presStyleCnt="0"/>
      <dgm:spPr/>
      <dgm:t>
        <a:bodyPr/>
        <a:lstStyle/>
        <a:p>
          <a:endParaRPr lang="en-GB"/>
        </a:p>
      </dgm:t>
    </dgm:pt>
    <dgm:pt modelId="{0BA83136-9A5E-4411-A72A-D0F7BF4B5B72}" type="pres">
      <dgm:prSet presAssocID="{978B57F3-9AD7-4B0C-B7D7-6A686C443621}" presName="childText" presStyleLbl="conFgAcc1" presStyleIdx="3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4ACCB40-65A4-400A-B7DA-420A062E2299}" type="pres">
      <dgm:prSet presAssocID="{F9C56489-0D41-4C09-BAC2-71DE1B740412}" presName="spaceBetweenRectangles" presStyleCnt="0"/>
      <dgm:spPr/>
      <dgm:t>
        <a:bodyPr/>
        <a:lstStyle/>
        <a:p>
          <a:endParaRPr lang="en-GB"/>
        </a:p>
      </dgm:t>
    </dgm:pt>
    <dgm:pt modelId="{CF0B7B94-3FEF-48B9-8B6B-15B88905786B}" type="pres">
      <dgm:prSet presAssocID="{BD24CAF7-4831-44C1-83B6-65203D295EB6}" presName="parentLin" presStyleCnt="0"/>
      <dgm:spPr/>
      <dgm:t>
        <a:bodyPr/>
        <a:lstStyle/>
        <a:p>
          <a:endParaRPr lang="en-GB"/>
        </a:p>
      </dgm:t>
    </dgm:pt>
    <dgm:pt modelId="{09395418-C839-4E51-B485-4F70E35D0DD4}" type="pres">
      <dgm:prSet presAssocID="{BD24CAF7-4831-44C1-83B6-65203D295EB6}" presName="parentLeftMargin" presStyleLbl="node1" presStyleIdx="3" presStyleCnt="7"/>
      <dgm:spPr/>
      <dgm:t>
        <a:bodyPr/>
        <a:lstStyle/>
        <a:p>
          <a:endParaRPr lang="en-GB"/>
        </a:p>
      </dgm:t>
    </dgm:pt>
    <dgm:pt modelId="{EBB553CB-6C4D-4D5E-9415-AAEF79FA0AA6}" type="pres">
      <dgm:prSet presAssocID="{BD24CAF7-4831-44C1-83B6-65203D295EB6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8E8C886-DA66-4B13-9681-A0962D7C4919}" type="pres">
      <dgm:prSet presAssocID="{BD24CAF7-4831-44C1-83B6-65203D295EB6}" presName="negativeSpace" presStyleCnt="0"/>
      <dgm:spPr/>
      <dgm:t>
        <a:bodyPr/>
        <a:lstStyle/>
        <a:p>
          <a:endParaRPr lang="en-GB"/>
        </a:p>
      </dgm:t>
    </dgm:pt>
    <dgm:pt modelId="{0D6975F4-2E8B-43B1-AC8D-BFDE6178BB88}" type="pres">
      <dgm:prSet presAssocID="{BD24CAF7-4831-44C1-83B6-65203D295EB6}" presName="childText" presStyleLbl="conFgAcc1" presStyleIdx="4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E2266EE-62CF-4848-A335-D4102D12050C}" type="pres">
      <dgm:prSet presAssocID="{BB7C163D-ACB6-49A1-BB43-AF8415D4ECE9}" presName="spaceBetweenRectangles" presStyleCnt="0"/>
      <dgm:spPr/>
      <dgm:t>
        <a:bodyPr/>
        <a:lstStyle/>
        <a:p>
          <a:endParaRPr lang="en-GB"/>
        </a:p>
      </dgm:t>
    </dgm:pt>
    <dgm:pt modelId="{9192B69C-0BEA-4298-ABD5-DB046E23E54B}" type="pres">
      <dgm:prSet presAssocID="{D6E0B4A3-2B4B-44A1-9ACF-ECB49C44D06F}" presName="parentLin" presStyleCnt="0"/>
      <dgm:spPr/>
      <dgm:t>
        <a:bodyPr/>
        <a:lstStyle/>
        <a:p>
          <a:endParaRPr lang="en-GB"/>
        </a:p>
      </dgm:t>
    </dgm:pt>
    <dgm:pt modelId="{8B712E8F-14EF-49CD-981C-76DE71CAAE96}" type="pres">
      <dgm:prSet presAssocID="{D6E0B4A3-2B4B-44A1-9ACF-ECB49C44D06F}" presName="parentLeftMargin" presStyleLbl="node1" presStyleIdx="4" presStyleCnt="7"/>
      <dgm:spPr/>
      <dgm:t>
        <a:bodyPr/>
        <a:lstStyle/>
        <a:p>
          <a:endParaRPr lang="en-GB"/>
        </a:p>
      </dgm:t>
    </dgm:pt>
    <dgm:pt modelId="{8C00419D-40B2-4DCD-AE13-5453FF394023}" type="pres">
      <dgm:prSet presAssocID="{D6E0B4A3-2B4B-44A1-9ACF-ECB49C44D06F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901B985-B6BE-4C6A-BC82-EAE9B3E03FAF}" type="pres">
      <dgm:prSet presAssocID="{D6E0B4A3-2B4B-44A1-9ACF-ECB49C44D06F}" presName="negativeSpace" presStyleCnt="0"/>
      <dgm:spPr/>
      <dgm:t>
        <a:bodyPr/>
        <a:lstStyle/>
        <a:p>
          <a:endParaRPr lang="en-GB"/>
        </a:p>
      </dgm:t>
    </dgm:pt>
    <dgm:pt modelId="{B66B27E0-1EF5-4800-A7AB-B1A5BFB3ACE8}" type="pres">
      <dgm:prSet presAssocID="{D6E0B4A3-2B4B-44A1-9ACF-ECB49C44D06F}" presName="childText" presStyleLbl="conFgAcc1" presStyleIdx="5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BB0B8DE-9E0D-495B-BB79-8661D6E8A497}" type="pres">
      <dgm:prSet presAssocID="{A72E7293-CE96-4B21-948A-16AC2100AB48}" presName="spaceBetweenRectangles" presStyleCnt="0"/>
      <dgm:spPr/>
      <dgm:t>
        <a:bodyPr/>
        <a:lstStyle/>
        <a:p>
          <a:endParaRPr lang="en-GB"/>
        </a:p>
      </dgm:t>
    </dgm:pt>
    <dgm:pt modelId="{5030DE5F-D53F-47AA-9929-E3EF368DAF36}" type="pres">
      <dgm:prSet presAssocID="{0752BF41-7E07-4E17-B45C-E0F62997755F}" presName="parentLin" presStyleCnt="0"/>
      <dgm:spPr/>
      <dgm:t>
        <a:bodyPr/>
        <a:lstStyle/>
        <a:p>
          <a:endParaRPr lang="en-GB"/>
        </a:p>
      </dgm:t>
    </dgm:pt>
    <dgm:pt modelId="{A2C6CB8E-7319-4E4B-960E-3D883FA0A176}" type="pres">
      <dgm:prSet presAssocID="{0752BF41-7E07-4E17-B45C-E0F62997755F}" presName="parentLeftMargin" presStyleLbl="node1" presStyleIdx="5" presStyleCnt="7"/>
      <dgm:spPr/>
      <dgm:t>
        <a:bodyPr/>
        <a:lstStyle/>
        <a:p>
          <a:endParaRPr lang="en-GB"/>
        </a:p>
      </dgm:t>
    </dgm:pt>
    <dgm:pt modelId="{8E8105E6-E5E6-4D0B-AE84-05905A719256}" type="pres">
      <dgm:prSet presAssocID="{0752BF41-7E07-4E17-B45C-E0F62997755F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D699C7-9121-4DCE-B7EA-008A6125D0E5}" type="pres">
      <dgm:prSet presAssocID="{0752BF41-7E07-4E17-B45C-E0F62997755F}" presName="negativeSpace" presStyleCnt="0"/>
      <dgm:spPr/>
      <dgm:t>
        <a:bodyPr/>
        <a:lstStyle/>
        <a:p>
          <a:endParaRPr lang="en-GB"/>
        </a:p>
      </dgm:t>
    </dgm:pt>
    <dgm:pt modelId="{6030D24E-70A2-425E-BC26-89018B551B74}" type="pres">
      <dgm:prSet presAssocID="{0752BF41-7E07-4E17-B45C-E0F62997755F}" presName="childText" presStyleLbl="conF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07040D6-38E0-4A23-AF4E-26ECCBB2F3FB}" type="presOf" srcId="{1DAB24C0-17D8-4EB3-9913-9152A57F7199}" destId="{F20A4947-CF64-4A9C-85AA-2990EE13361C}" srcOrd="0" destOrd="0" presId="urn:microsoft.com/office/officeart/2005/8/layout/list1"/>
    <dgm:cxn modelId="{EA26C2ED-367C-4163-9E57-643F65406557}" srcId="{D6E0B4A3-2B4B-44A1-9ACF-ECB49C44D06F}" destId="{32B78CED-E41C-4251-8464-E9A127CB99CD}" srcOrd="0" destOrd="0" parTransId="{3047D92C-66C4-4EB0-8418-25727DE9712B}" sibTransId="{26579F3F-7537-44C2-A276-7E999CEFDBF1}"/>
    <dgm:cxn modelId="{CFAEF8D9-CD23-47BE-928D-2F922F68BE48}" srcId="{989BBB61-B77D-41DA-8CBB-873206CFF6DB}" destId="{2D893A07-0684-4368-8098-66CF3923E2B6}" srcOrd="2" destOrd="0" parTransId="{10B38784-3630-47A1-95F6-D24AC24BAEBA}" sibTransId="{251194C0-FDF1-46D1-B1C5-AAC506D06594}"/>
    <dgm:cxn modelId="{433BD9BB-5B1F-46D3-A0DD-14F5C24B8EBD}" type="presOf" srcId="{2BC44425-B64D-4318-AA41-FDF20F93553A}" destId="{0D6975F4-2E8B-43B1-AC8D-BFDE6178BB88}" srcOrd="0" destOrd="0" presId="urn:microsoft.com/office/officeart/2005/8/layout/list1"/>
    <dgm:cxn modelId="{B1FCDAF9-96D1-42C7-BA7C-A0BC59D8C39C}" type="presOf" srcId="{83B13696-9C05-4801-98E2-2A2BDEB0ECC9}" destId="{6030D24E-70A2-425E-BC26-89018B551B74}" srcOrd="0" destOrd="0" presId="urn:microsoft.com/office/officeart/2005/8/layout/list1"/>
    <dgm:cxn modelId="{306A53F8-2A44-4777-AE28-838B46CD7ABE}" type="presOf" srcId="{989BBB61-B77D-41DA-8CBB-873206CFF6DB}" destId="{99612E5A-6D2D-4B93-AED3-1840879668C8}" srcOrd="0" destOrd="0" presId="urn:microsoft.com/office/officeart/2005/8/layout/list1"/>
    <dgm:cxn modelId="{D976C4B0-8F5D-49A5-BA0E-0141A660E20C}" type="presOf" srcId="{BD24CAF7-4831-44C1-83B6-65203D295EB6}" destId="{EBB553CB-6C4D-4D5E-9415-AAEF79FA0AA6}" srcOrd="1" destOrd="0" presId="urn:microsoft.com/office/officeart/2005/8/layout/list1"/>
    <dgm:cxn modelId="{0724CFA9-85AA-46EC-BBBD-717308AC2756}" srcId="{989BBB61-B77D-41DA-8CBB-873206CFF6DB}" destId="{0752BF41-7E07-4E17-B45C-E0F62997755F}" srcOrd="6" destOrd="0" parTransId="{221BA86E-876C-4F32-898A-BD607705526A}" sibTransId="{F131FC5E-46E5-4D14-AB53-2132D5D1B3D6}"/>
    <dgm:cxn modelId="{BEBBB654-F575-4A0E-9F0C-238BEA1CA919}" type="presOf" srcId="{978B57F3-9AD7-4B0C-B7D7-6A686C443621}" destId="{0DA4A801-A21B-428B-9D8F-FF8FCE434BD3}" srcOrd="0" destOrd="0" presId="urn:microsoft.com/office/officeart/2005/8/layout/list1"/>
    <dgm:cxn modelId="{3AB2538C-7730-4600-A322-7A3F4509BCAC}" srcId="{978B57F3-9AD7-4B0C-B7D7-6A686C443621}" destId="{B49B8472-14F9-4724-B824-B85B1CEE6EB8}" srcOrd="0" destOrd="0" parTransId="{1343D721-6686-4516-BC78-8260637050E5}" sibTransId="{5EF6E246-EEA7-40BD-B39C-3C9AF6E124FA}"/>
    <dgm:cxn modelId="{6D6567CE-05DC-457C-8FA8-79B9A8AB2623}" srcId="{989BBB61-B77D-41DA-8CBB-873206CFF6DB}" destId="{4663B3F0-67F7-4802-AB01-CA3293B0BF82}" srcOrd="1" destOrd="0" parTransId="{6FF58594-1943-4572-995C-53579592B15B}" sibTransId="{32E50DC3-83BF-470E-A959-4FAA2754B594}"/>
    <dgm:cxn modelId="{925BAA88-7BE8-4AE3-BF86-5DD9E561D2FF}" type="presOf" srcId="{0752BF41-7E07-4E17-B45C-E0F62997755F}" destId="{8E8105E6-E5E6-4D0B-AE84-05905A719256}" srcOrd="1" destOrd="0" presId="urn:microsoft.com/office/officeart/2005/8/layout/list1"/>
    <dgm:cxn modelId="{36B0CA87-F3EA-4876-BDB8-8F16491F921E}" type="presOf" srcId="{B49B8472-14F9-4724-B824-B85B1CEE6EB8}" destId="{0BA83136-9A5E-4411-A72A-D0F7BF4B5B72}" srcOrd="0" destOrd="0" presId="urn:microsoft.com/office/officeart/2005/8/layout/list1"/>
    <dgm:cxn modelId="{C0170806-AE9A-4306-8D00-9A758E664A1B}" type="presOf" srcId="{4663B3F0-67F7-4802-AB01-CA3293B0BF82}" destId="{52838385-EE93-4091-822A-EEC376EB157F}" srcOrd="0" destOrd="0" presId="urn:microsoft.com/office/officeart/2005/8/layout/list1"/>
    <dgm:cxn modelId="{5693E61B-26CB-46A0-B014-A411566FFC14}" type="presOf" srcId="{9D4DC091-ECE6-434B-BB24-F61ACBF8BB50}" destId="{6B1C85D7-80E5-416D-B598-2703C832D662}" srcOrd="1" destOrd="0" presId="urn:microsoft.com/office/officeart/2005/8/layout/list1"/>
    <dgm:cxn modelId="{20C8F988-77FC-4466-96EC-D75BC8AC2528}" srcId="{4663B3F0-67F7-4802-AB01-CA3293B0BF82}" destId="{B8C0D893-83F2-4D73-A05D-4674BF8696EE}" srcOrd="0" destOrd="0" parTransId="{95BC8506-697F-447D-9789-A9FEE9071454}" sibTransId="{81D15CD3-6632-4C06-959E-7D8AC0453E10}"/>
    <dgm:cxn modelId="{4E85F827-87E2-4EDB-A381-0544C64CC436}" type="presOf" srcId="{2D893A07-0684-4368-8098-66CF3923E2B6}" destId="{B0E900CD-664D-4802-9F45-2C218ED62947}" srcOrd="0" destOrd="0" presId="urn:microsoft.com/office/officeart/2005/8/layout/list1"/>
    <dgm:cxn modelId="{CA450773-7FCB-4A80-8703-1BF21C1DB116}" srcId="{989BBB61-B77D-41DA-8CBB-873206CFF6DB}" destId="{BD24CAF7-4831-44C1-83B6-65203D295EB6}" srcOrd="4" destOrd="0" parTransId="{1F9E8CCA-10EF-4B24-ACBB-42159D0CB807}" sibTransId="{BB7C163D-ACB6-49A1-BB43-AF8415D4ECE9}"/>
    <dgm:cxn modelId="{C71E9900-7800-4749-BE05-8B3FAF1F59D5}" type="presOf" srcId="{BD24CAF7-4831-44C1-83B6-65203D295EB6}" destId="{09395418-C839-4E51-B485-4F70E35D0DD4}" srcOrd="0" destOrd="0" presId="urn:microsoft.com/office/officeart/2005/8/layout/list1"/>
    <dgm:cxn modelId="{F7CF1B4E-D212-4BF8-A784-DDD70C9993E8}" type="presOf" srcId="{8931DEAE-0DF3-453A-8EE0-59B9F66E7ED9}" destId="{E55ED27A-B89A-4405-8E5B-498E01C82DFB}" srcOrd="0" destOrd="0" presId="urn:microsoft.com/office/officeart/2005/8/layout/list1"/>
    <dgm:cxn modelId="{1C695FB6-283A-47BA-A3F3-5B554CCF88E5}" srcId="{989BBB61-B77D-41DA-8CBB-873206CFF6DB}" destId="{978B57F3-9AD7-4B0C-B7D7-6A686C443621}" srcOrd="3" destOrd="0" parTransId="{8E36A806-A100-4FD5-B43A-4CB48B4E636A}" sibTransId="{F9C56489-0D41-4C09-BAC2-71DE1B740412}"/>
    <dgm:cxn modelId="{E9B91755-9A06-4244-8E9B-F5A2A425EFB0}" type="presOf" srcId="{9D4DC091-ECE6-434B-BB24-F61ACBF8BB50}" destId="{9DD259C6-23B4-439C-8D24-CBC8E13770CA}" srcOrd="0" destOrd="0" presId="urn:microsoft.com/office/officeart/2005/8/layout/list1"/>
    <dgm:cxn modelId="{32E71962-CA96-484B-8519-0674CC83CB3B}" type="presOf" srcId="{32B78CED-E41C-4251-8464-E9A127CB99CD}" destId="{B66B27E0-1EF5-4800-A7AB-B1A5BFB3ACE8}" srcOrd="0" destOrd="0" presId="urn:microsoft.com/office/officeart/2005/8/layout/list1"/>
    <dgm:cxn modelId="{B945455F-1B30-4DFA-A027-6A014617C609}" type="presOf" srcId="{B8C0D893-83F2-4D73-A05D-4674BF8696EE}" destId="{9BC4F3EA-D223-440A-93F9-9B7DB4548737}" srcOrd="0" destOrd="0" presId="urn:microsoft.com/office/officeart/2005/8/layout/list1"/>
    <dgm:cxn modelId="{9BC1C8A5-EE91-4C5A-9F0B-66425D790C9A}" type="presOf" srcId="{D6E0B4A3-2B4B-44A1-9ACF-ECB49C44D06F}" destId="{8B712E8F-14EF-49CD-981C-76DE71CAAE96}" srcOrd="0" destOrd="0" presId="urn:microsoft.com/office/officeart/2005/8/layout/list1"/>
    <dgm:cxn modelId="{FB417ACF-F067-4BED-BB7C-26DFB6CA6DFA}" srcId="{2D893A07-0684-4368-8098-66CF3923E2B6}" destId="{1DAB24C0-17D8-4EB3-9913-9152A57F7199}" srcOrd="0" destOrd="0" parTransId="{E103BD24-1242-4729-81AE-7DE1D8FBC3B5}" sibTransId="{7EFAEF1E-A431-43B2-B6C8-FF634562B6B7}"/>
    <dgm:cxn modelId="{141FFA84-D058-4928-9826-1C5B06D97B22}" srcId="{BD24CAF7-4831-44C1-83B6-65203D295EB6}" destId="{2BC44425-B64D-4318-AA41-FDF20F93553A}" srcOrd="0" destOrd="0" parTransId="{C8421EAE-2431-4457-9CD7-464B835C613B}" sibTransId="{B24F7E95-9EE0-4F30-811C-E6E909A8F5F5}"/>
    <dgm:cxn modelId="{5724081F-0BD6-453E-9D73-042443CFF902}" srcId="{989BBB61-B77D-41DA-8CBB-873206CFF6DB}" destId="{9D4DC091-ECE6-434B-BB24-F61ACBF8BB50}" srcOrd="0" destOrd="0" parTransId="{45C20564-2A97-41BD-9673-D6CBC7B298B6}" sibTransId="{F5FE33B2-3A60-449E-A941-599812ACA02F}"/>
    <dgm:cxn modelId="{48DC5F61-3359-4FBC-9B72-AEFA48AA8ED5}" type="presOf" srcId="{D6E0B4A3-2B4B-44A1-9ACF-ECB49C44D06F}" destId="{8C00419D-40B2-4DCD-AE13-5453FF394023}" srcOrd="1" destOrd="0" presId="urn:microsoft.com/office/officeart/2005/8/layout/list1"/>
    <dgm:cxn modelId="{79576EA1-4F4E-4A36-9493-604D58B8C553}" type="presOf" srcId="{2D893A07-0684-4368-8098-66CF3923E2B6}" destId="{268E89B7-3120-4DED-B6E8-40258BD4DB86}" srcOrd="1" destOrd="0" presId="urn:microsoft.com/office/officeart/2005/8/layout/list1"/>
    <dgm:cxn modelId="{5D24B993-12D5-42AB-A78C-1D203FF26D8D}" type="presOf" srcId="{978B57F3-9AD7-4B0C-B7D7-6A686C443621}" destId="{0BE23466-CEDF-44EB-B4DB-63E67DCC926C}" srcOrd="1" destOrd="0" presId="urn:microsoft.com/office/officeart/2005/8/layout/list1"/>
    <dgm:cxn modelId="{809A3E63-B98D-4CAB-B4DC-86F090183A17}" srcId="{0752BF41-7E07-4E17-B45C-E0F62997755F}" destId="{83B13696-9C05-4801-98E2-2A2BDEB0ECC9}" srcOrd="0" destOrd="0" parTransId="{702BD9D0-A1C7-4CD1-ACED-4378ADAE65C7}" sibTransId="{0152BEDE-990F-4F9F-8E39-5A9108C0D34E}"/>
    <dgm:cxn modelId="{E28BFA78-B1E9-4B66-BEB3-0702708FB11F}" srcId="{989BBB61-B77D-41DA-8CBB-873206CFF6DB}" destId="{D6E0B4A3-2B4B-44A1-9ACF-ECB49C44D06F}" srcOrd="5" destOrd="0" parTransId="{77F2C2B8-6E36-4621-BF99-EBA02B85A505}" sibTransId="{A72E7293-CE96-4B21-948A-16AC2100AB48}"/>
    <dgm:cxn modelId="{213C43C6-DA82-4FFF-ACFE-93C65DFDC9E5}" type="presOf" srcId="{4663B3F0-67F7-4802-AB01-CA3293B0BF82}" destId="{1C21F2F3-725F-4FF2-9BE8-628514D51F2A}" srcOrd="1" destOrd="0" presId="urn:microsoft.com/office/officeart/2005/8/layout/list1"/>
    <dgm:cxn modelId="{80B50600-B32B-4E46-B26E-9D95456EB1A8}" type="presOf" srcId="{0752BF41-7E07-4E17-B45C-E0F62997755F}" destId="{A2C6CB8E-7319-4E4B-960E-3D883FA0A176}" srcOrd="0" destOrd="0" presId="urn:microsoft.com/office/officeart/2005/8/layout/list1"/>
    <dgm:cxn modelId="{1B692F29-977A-480B-B009-1254E2A22DEB}" srcId="{9D4DC091-ECE6-434B-BB24-F61ACBF8BB50}" destId="{8931DEAE-0DF3-453A-8EE0-59B9F66E7ED9}" srcOrd="0" destOrd="0" parTransId="{9D13EF84-9C80-4DD3-9C24-0908DE6E4C2D}" sibTransId="{F27AF618-8E41-48C6-B7C2-4D1079A4AAF8}"/>
    <dgm:cxn modelId="{0DB45035-449F-4146-9EB1-3C1B3D2FB7C8}" type="presParOf" srcId="{99612E5A-6D2D-4B93-AED3-1840879668C8}" destId="{CDDF15E6-C5C4-4A83-B4CD-BCC504901DE5}" srcOrd="0" destOrd="0" presId="urn:microsoft.com/office/officeart/2005/8/layout/list1"/>
    <dgm:cxn modelId="{27E9794A-CB36-43A7-8380-B0018F131833}" type="presParOf" srcId="{CDDF15E6-C5C4-4A83-B4CD-BCC504901DE5}" destId="{9DD259C6-23B4-439C-8D24-CBC8E13770CA}" srcOrd="0" destOrd="0" presId="urn:microsoft.com/office/officeart/2005/8/layout/list1"/>
    <dgm:cxn modelId="{72B0D278-31DA-41EF-9375-508A7AA9CE93}" type="presParOf" srcId="{CDDF15E6-C5C4-4A83-B4CD-BCC504901DE5}" destId="{6B1C85D7-80E5-416D-B598-2703C832D662}" srcOrd="1" destOrd="0" presId="urn:microsoft.com/office/officeart/2005/8/layout/list1"/>
    <dgm:cxn modelId="{FE46E4CE-6EA9-4BB8-8727-716EFD2FEEB0}" type="presParOf" srcId="{99612E5A-6D2D-4B93-AED3-1840879668C8}" destId="{6834CAD9-E479-436A-AF26-9BFD9FFC4BBE}" srcOrd="1" destOrd="0" presId="urn:microsoft.com/office/officeart/2005/8/layout/list1"/>
    <dgm:cxn modelId="{8FEDF8CD-A91C-436A-AD8A-770D13A5292B}" type="presParOf" srcId="{99612E5A-6D2D-4B93-AED3-1840879668C8}" destId="{E55ED27A-B89A-4405-8E5B-498E01C82DFB}" srcOrd="2" destOrd="0" presId="urn:microsoft.com/office/officeart/2005/8/layout/list1"/>
    <dgm:cxn modelId="{5C369909-AF0B-4375-8DAC-20AD2CACE175}" type="presParOf" srcId="{99612E5A-6D2D-4B93-AED3-1840879668C8}" destId="{496350D2-A1A0-47C0-8164-BA3BFE9027D4}" srcOrd="3" destOrd="0" presId="urn:microsoft.com/office/officeart/2005/8/layout/list1"/>
    <dgm:cxn modelId="{F3F23303-0099-40F4-A633-0D964ADB8047}" type="presParOf" srcId="{99612E5A-6D2D-4B93-AED3-1840879668C8}" destId="{37A6279D-1BC2-4BEA-9D2C-5B7113DEB749}" srcOrd="4" destOrd="0" presId="urn:microsoft.com/office/officeart/2005/8/layout/list1"/>
    <dgm:cxn modelId="{E7D45705-BF38-4E02-8A0E-537759D34BEC}" type="presParOf" srcId="{37A6279D-1BC2-4BEA-9D2C-5B7113DEB749}" destId="{52838385-EE93-4091-822A-EEC376EB157F}" srcOrd="0" destOrd="0" presId="urn:microsoft.com/office/officeart/2005/8/layout/list1"/>
    <dgm:cxn modelId="{79979639-99BB-45E8-9EEF-16D71B6AF41C}" type="presParOf" srcId="{37A6279D-1BC2-4BEA-9D2C-5B7113DEB749}" destId="{1C21F2F3-725F-4FF2-9BE8-628514D51F2A}" srcOrd="1" destOrd="0" presId="urn:microsoft.com/office/officeart/2005/8/layout/list1"/>
    <dgm:cxn modelId="{590898BA-A9FB-4622-926D-0C06A5E4F100}" type="presParOf" srcId="{99612E5A-6D2D-4B93-AED3-1840879668C8}" destId="{A287C408-3C66-451D-B40B-D759EB695450}" srcOrd="5" destOrd="0" presId="urn:microsoft.com/office/officeart/2005/8/layout/list1"/>
    <dgm:cxn modelId="{8F930F6E-6C8A-4FCD-B485-0552AA2773FE}" type="presParOf" srcId="{99612E5A-6D2D-4B93-AED3-1840879668C8}" destId="{9BC4F3EA-D223-440A-93F9-9B7DB4548737}" srcOrd="6" destOrd="0" presId="urn:microsoft.com/office/officeart/2005/8/layout/list1"/>
    <dgm:cxn modelId="{7B2A3A3E-3F37-4A2F-AD2E-153BD3FE250F}" type="presParOf" srcId="{99612E5A-6D2D-4B93-AED3-1840879668C8}" destId="{95DDE908-BDCE-4E67-963E-056C9A3A7A96}" srcOrd="7" destOrd="0" presId="urn:microsoft.com/office/officeart/2005/8/layout/list1"/>
    <dgm:cxn modelId="{086F945E-7EDC-45A8-9A87-7B35CFC8618A}" type="presParOf" srcId="{99612E5A-6D2D-4B93-AED3-1840879668C8}" destId="{18C43300-D7B3-4E12-9F9D-60B6830A2C75}" srcOrd="8" destOrd="0" presId="urn:microsoft.com/office/officeart/2005/8/layout/list1"/>
    <dgm:cxn modelId="{5F1095B0-038E-43E2-ADFD-7039D67A1838}" type="presParOf" srcId="{18C43300-D7B3-4E12-9F9D-60B6830A2C75}" destId="{B0E900CD-664D-4802-9F45-2C218ED62947}" srcOrd="0" destOrd="0" presId="urn:microsoft.com/office/officeart/2005/8/layout/list1"/>
    <dgm:cxn modelId="{1F1E7118-5C47-490B-BD5F-017B1261C630}" type="presParOf" srcId="{18C43300-D7B3-4E12-9F9D-60B6830A2C75}" destId="{268E89B7-3120-4DED-B6E8-40258BD4DB86}" srcOrd="1" destOrd="0" presId="urn:microsoft.com/office/officeart/2005/8/layout/list1"/>
    <dgm:cxn modelId="{8E2A309A-94AE-4A4C-A9F0-AC49DA43F6CD}" type="presParOf" srcId="{99612E5A-6D2D-4B93-AED3-1840879668C8}" destId="{E4C6D2F2-55F4-4967-AB8E-5143EBF45D04}" srcOrd="9" destOrd="0" presId="urn:microsoft.com/office/officeart/2005/8/layout/list1"/>
    <dgm:cxn modelId="{79CCD5A2-86B3-44AA-998B-ACAFDDEC4AEF}" type="presParOf" srcId="{99612E5A-6D2D-4B93-AED3-1840879668C8}" destId="{F20A4947-CF64-4A9C-85AA-2990EE13361C}" srcOrd="10" destOrd="0" presId="urn:microsoft.com/office/officeart/2005/8/layout/list1"/>
    <dgm:cxn modelId="{2393F2BF-3CD5-4301-8E19-78FD22C6D409}" type="presParOf" srcId="{99612E5A-6D2D-4B93-AED3-1840879668C8}" destId="{7DBDD185-E5E1-4A53-A41A-02237ED3B98F}" srcOrd="11" destOrd="0" presId="urn:microsoft.com/office/officeart/2005/8/layout/list1"/>
    <dgm:cxn modelId="{A330711E-3F53-411F-822C-465BB4109DE5}" type="presParOf" srcId="{99612E5A-6D2D-4B93-AED3-1840879668C8}" destId="{125057F3-515E-42E8-B001-E47CC5D80FA4}" srcOrd="12" destOrd="0" presId="urn:microsoft.com/office/officeart/2005/8/layout/list1"/>
    <dgm:cxn modelId="{4694077F-16B2-43D3-961E-A64A6E0D84AC}" type="presParOf" srcId="{125057F3-515E-42E8-B001-E47CC5D80FA4}" destId="{0DA4A801-A21B-428B-9D8F-FF8FCE434BD3}" srcOrd="0" destOrd="0" presId="urn:microsoft.com/office/officeart/2005/8/layout/list1"/>
    <dgm:cxn modelId="{48CA8B85-6F92-431C-A4BE-AC927E2AF714}" type="presParOf" srcId="{125057F3-515E-42E8-B001-E47CC5D80FA4}" destId="{0BE23466-CEDF-44EB-B4DB-63E67DCC926C}" srcOrd="1" destOrd="0" presId="urn:microsoft.com/office/officeart/2005/8/layout/list1"/>
    <dgm:cxn modelId="{1061090D-F1D7-4D92-9935-088487E12314}" type="presParOf" srcId="{99612E5A-6D2D-4B93-AED3-1840879668C8}" destId="{49021D6F-7C6E-4B59-90BD-9D9B3B62C0BB}" srcOrd="13" destOrd="0" presId="urn:microsoft.com/office/officeart/2005/8/layout/list1"/>
    <dgm:cxn modelId="{566F7ECB-5AD0-4D3C-9CFD-91A820116B9B}" type="presParOf" srcId="{99612E5A-6D2D-4B93-AED3-1840879668C8}" destId="{0BA83136-9A5E-4411-A72A-D0F7BF4B5B72}" srcOrd="14" destOrd="0" presId="urn:microsoft.com/office/officeart/2005/8/layout/list1"/>
    <dgm:cxn modelId="{7F208BA8-9C09-4FED-B1A8-E278598866EA}" type="presParOf" srcId="{99612E5A-6D2D-4B93-AED3-1840879668C8}" destId="{24ACCB40-65A4-400A-B7DA-420A062E2299}" srcOrd="15" destOrd="0" presId="urn:microsoft.com/office/officeart/2005/8/layout/list1"/>
    <dgm:cxn modelId="{0EEC5D2B-8EC5-4212-8760-502B50D774A6}" type="presParOf" srcId="{99612E5A-6D2D-4B93-AED3-1840879668C8}" destId="{CF0B7B94-3FEF-48B9-8B6B-15B88905786B}" srcOrd="16" destOrd="0" presId="urn:microsoft.com/office/officeart/2005/8/layout/list1"/>
    <dgm:cxn modelId="{9A74D2A0-959C-451F-8A90-830D9D572CE8}" type="presParOf" srcId="{CF0B7B94-3FEF-48B9-8B6B-15B88905786B}" destId="{09395418-C839-4E51-B485-4F70E35D0DD4}" srcOrd="0" destOrd="0" presId="urn:microsoft.com/office/officeart/2005/8/layout/list1"/>
    <dgm:cxn modelId="{A34F95EA-C0BC-4375-B036-787862D4AA26}" type="presParOf" srcId="{CF0B7B94-3FEF-48B9-8B6B-15B88905786B}" destId="{EBB553CB-6C4D-4D5E-9415-AAEF79FA0AA6}" srcOrd="1" destOrd="0" presId="urn:microsoft.com/office/officeart/2005/8/layout/list1"/>
    <dgm:cxn modelId="{5CE6936D-0E06-4416-8659-7EB824DD2E4F}" type="presParOf" srcId="{99612E5A-6D2D-4B93-AED3-1840879668C8}" destId="{48E8C886-DA66-4B13-9681-A0962D7C4919}" srcOrd="17" destOrd="0" presId="urn:microsoft.com/office/officeart/2005/8/layout/list1"/>
    <dgm:cxn modelId="{7F1B1648-3C0A-4A26-8FB9-F6652E197D93}" type="presParOf" srcId="{99612E5A-6D2D-4B93-AED3-1840879668C8}" destId="{0D6975F4-2E8B-43B1-AC8D-BFDE6178BB88}" srcOrd="18" destOrd="0" presId="urn:microsoft.com/office/officeart/2005/8/layout/list1"/>
    <dgm:cxn modelId="{F5B13488-F537-429D-BC6B-0C1625F5E72A}" type="presParOf" srcId="{99612E5A-6D2D-4B93-AED3-1840879668C8}" destId="{AE2266EE-62CF-4848-A335-D4102D12050C}" srcOrd="19" destOrd="0" presId="urn:microsoft.com/office/officeart/2005/8/layout/list1"/>
    <dgm:cxn modelId="{90D3323E-8C9A-4B6E-AE48-361E066BCF88}" type="presParOf" srcId="{99612E5A-6D2D-4B93-AED3-1840879668C8}" destId="{9192B69C-0BEA-4298-ABD5-DB046E23E54B}" srcOrd="20" destOrd="0" presId="urn:microsoft.com/office/officeart/2005/8/layout/list1"/>
    <dgm:cxn modelId="{FA4DDEE4-DE05-466C-9C56-CED67C9208A7}" type="presParOf" srcId="{9192B69C-0BEA-4298-ABD5-DB046E23E54B}" destId="{8B712E8F-14EF-49CD-981C-76DE71CAAE96}" srcOrd="0" destOrd="0" presId="urn:microsoft.com/office/officeart/2005/8/layout/list1"/>
    <dgm:cxn modelId="{B4C24D09-EC91-420D-895B-A1DE6545D601}" type="presParOf" srcId="{9192B69C-0BEA-4298-ABD5-DB046E23E54B}" destId="{8C00419D-40B2-4DCD-AE13-5453FF394023}" srcOrd="1" destOrd="0" presId="urn:microsoft.com/office/officeart/2005/8/layout/list1"/>
    <dgm:cxn modelId="{E48CACE4-EF9A-4B16-832D-9B1C1B773DCC}" type="presParOf" srcId="{99612E5A-6D2D-4B93-AED3-1840879668C8}" destId="{E901B985-B6BE-4C6A-BC82-EAE9B3E03FAF}" srcOrd="21" destOrd="0" presId="urn:microsoft.com/office/officeart/2005/8/layout/list1"/>
    <dgm:cxn modelId="{3F885512-274B-4EC4-8109-F6FA3D2CD52D}" type="presParOf" srcId="{99612E5A-6D2D-4B93-AED3-1840879668C8}" destId="{B66B27E0-1EF5-4800-A7AB-B1A5BFB3ACE8}" srcOrd="22" destOrd="0" presId="urn:microsoft.com/office/officeart/2005/8/layout/list1"/>
    <dgm:cxn modelId="{240B6F24-8068-40D2-AE2F-C9634387716F}" type="presParOf" srcId="{99612E5A-6D2D-4B93-AED3-1840879668C8}" destId="{EBB0B8DE-9E0D-495B-BB79-8661D6E8A497}" srcOrd="23" destOrd="0" presId="urn:microsoft.com/office/officeart/2005/8/layout/list1"/>
    <dgm:cxn modelId="{54FFF09D-0CC1-4682-BC37-EB8872D90081}" type="presParOf" srcId="{99612E5A-6D2D-4B93-AED3-1840879668C8}" destId="{5030DE5F-D53F-47AA-9929-E3EF368DAF36}" srcOrd="24" destOrd="0" presId="urn:microsoft.com/office/officeart/2005/8/layout/list1"/>
    <dgm:cxn modelId="{276692D5-E49C-4A14-A594-F51CD57D435D}" type="presParOf" srcId="{5030DE5F-D53F-47AA-9929-E3EF368DAF36}" destId="{A2C6CB8E-7319-4E4B-960E-3D883FA0A176}" srcOrd="0" destOrd="0" presId="urn:microsoft.com/office/officeart/2005/8/layout/list1"/>
    <dgm:cxn modelId="{3DAE9D72-8A4C-4F39-A477-DB8086451A91}" type="presParOf" srcId="{5030DE5F-D53F-47AA-9929-E3EF368DAF36}" destId="{8E8105E6-E5E6-4D0B-AE84-05905A719256}" srcOrd="1" destOrd="0" presId="urn:microsoft.com/office/officeart/2005/8/layout/list1"/>
    <dgm:cxn modelId="{E5501860-3748-4A38-B928-4A3DBBEAB5CC}" type="presParOf" srcId="{99612E5A-6D2D-4B93-AED3-1840879668C8}" destId="{18D699C7-9121-4DCE-B7EA-008A6125D0E5}" srcOrd="25" destOrd="0" presId="urn:microsoft.com/office/officeart/2005/8/layout/list1"/>
    <dgm:cxn modelId="{6E52D920-95C6-4DC4-B94D-0845EA8E6687}" type="presParOf" srcId="{99612E5A-6D2D-4B93-AED3-1840879668C8}" destId="{6030D24E-70A2-425E-BC26-89018B551B74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E9E01-579A-476D-B6D4-0D3A9945A6BB}">
      <dsp:nvSpPr>
        <dsp:cNvPr id="0" name=""/>
        <dsp:cNvSpPr/>
      </dsp:nvSpPr>
      <dsp:spPr>
        <a:xfrm>
          <a:off x="3867" y="1186259"/>
          <a:ext cx="1318857" cy="6594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Customers</a:t>
          </a:r>
          <a:endParaRPr lang="en-GB" sz="1800" b="1" kern="1200" dirty="0"/>
        </a:p>
      </dsp:txBody>
      <dsp:txXfrm>
        <a:off x="23181" y="1205573"/>
        <a:ext cx="1280229" cy="620800"/>
      </dsp:txXfrm>
    </dsp:sp>
    <dsp:sp modelId="{264644ED-10E9-4AC1-AE57-B605A7E591B1}">
      <dsp:nvSpPr>
        <dsp:cNvPr id="0" name=""/>
        <dsp:cNvSpPr/>
      </dsp:nvSpPr>
      <dsp:spPr>
        <a:xfrm>
          <a:off x="135753" y="1845688"/>
          <a:ext cx="131885" cy="4945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4571"/>
              </a:lnTo>
              <a:lnTo>
                <a:pt x="131885" y="4945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C7402F-A80F-4DBF-8996-3DB1DA8A4B80}">
      <dsp:nvSpPr>
        <dsp:cNvPr id="0" name=""/>
        <dsp:cNvSpPr/>
      </dsp:nvSpPr>
      <dsp:spPr>
        <a:xfrm>
          <a:off x="267639" y="2010545"/>
          <a:ext cx="1055085" cy="659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Internal</a:t>
          </a:r>
          <a:endParaRPr lang="en-GB" sz="1600" kern="1200" dirty="0"/>
        </a:p>
      </dsp:txBody>
      <dsp:txXfrm>
        <a:off x="286953" y="2029859"/>
        <a:ext cx="1016457" cy="620800"/>
      </dsp:txXfrm>
    </dsp:sp>
    <dsp:sp modelId="{205893ED-0326-4403-98C8-391AD296E179}">
      <dsp:nvSpPr>
        <dsp:cNvPr id="0" name=""/>
        <dsp:cNvSpPr/>
      </dsp:nvSpPr>
      <dsp:spPr>
        <a:xfrm>
          <a:off x="135753" y="1845688"/>
          <a:ext cx="131885" cy="13188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8857"/>
              </a:lnTo>
              <a:lnTo>
                <a:pt x="131885" y="13188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D7AA45-C688-42DA-B5F2-25D8DFDD2657}">
      <dsp:nvSpPr>
        <dsp:cNvPr id="0" name=""/>
        <dsp:cNvSpPr/>
      </dsp:nvSpPr>
      <dsp:spPr>
        <a:xfrm>
          <a:off x="267639" y="2834831"/>
          <a:ext cx="1055085" cy="659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External</a:t>
          </a:r>
          <a:endParaRPr lang="en-GB" sz="1600" kern="1200" dirty="0"/>
        </a:p>
      </dsp:txBody>
      <dsp:txXfrm>
        <a:off x="286953" y="2854145"/>
        <a:ext cx="1016457" cy="620800"/>
      </dsp:txXfrm>
    </dsp:sp>
    <dsp:sp modelId="{758FC7E2-7479-426C-9F0D-0AD66502A755}">
      <dsp:nvSpPr>
        <dsp:cNvPr id="0" name=""/>
        <dsp:cNvSpPr/>
      </dsp:nvSpPr>
      <dsp:spPr>
        <a:xfrm>
          <a:off x="1652439" y="1186259"/>
          <a:ext cx="1318857" cy="6594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Service Types</a:t>
          </a:r>
          <a:endParaRPr lang="en-GB" sz="1800" b="1" kern="1200" dirty="0"/>
        </a:p>
      </dsp:txBody>
      <dsp:txXfrm>
        <a:off x="1671753" y="1205573"/>
        <a:ext cx="1280229" cy="620800"/>
      </dsp:txXfrm>
    </dsp:sp>
    <dsp:sp modelId="{B8A8368A-9BA7-455D-9F60-CA376F747F60}">
      <dsp:nvSpPr>
        <dsp:cNvPr id="0" name=""/>
        <dsp:cNvSpPr/>
      </dsp:nvSpPr>
      <dsp:spPr>
        <a:xfrm>
          <a:off x="1784325" y="1845688"/>
          <a:ext cx="131885" cy="4945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4571"/>
              </a:lnTo>
              <a:lnTo>
                <a:pt x="131885" y="4945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2095A9-231D-4D2D-9C4F-CF2C058DD67A}">
      <dsp:nvSpPr>
        <dsp:cNvPr id="0" name=""/>
        <dsp:cNvSpPr/>
      </dsp:nvSpPr>
      <dsp:spPr>
        <a:xfrm>
          <a:off x="1916210" y="2010545"/>
          <a:ext cx="1055085" cy="659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IT</a:t>
          </a:r>
          <a:endParaRPr lang="en-GB" sz="1600" kern="1200" dirty="0"/>
        </a:p>
      </dsp:txBody>
      <dsp:txXfrm>
        <a:off x="1935524" y="2029859"/>
        <a:ext cx="1016457" cy="620800"/>
      </dsp:txXfrm>
    </dsp:sp>
    <dsp:sp modelId="{E53F5ED7-9057-4392-922F-95ABF12A9035}">
      <dsp:nvSpPr>
        <dsp:cNvPr id="0" name=""/>
        <dsp:cNvSpPr/>
      </dsp:nvSpPr>
      <dsp:spPr>
        <a:xfrm>
          <a:off x="1784325" y="1845688"/>
          <a:ext cx="131885" cy="13188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8857"/>
              </a:lnTo>
              <a:lnTo>
                <a:pt x="131885" y="13188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D60972-CB0F-4AFA-AE7B-627248C5FF6A}">
      <dsp:nvSpPr>
        <dsp:cNvPr id="0" name=""/>
        <dsp:cNvSpPr/>
      </dsp:nvSpPr>
      <dsp:spPr>
        <a:xfrm>
          <a:off x="1916210" y="2834831"/>
          <a:ext cx="1055085" cy="659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Non-IT</a:t>
          </a:r>
          <a:endParaRPr lang="en-GB" sz="1600" kern="1200" dirty="0"/>
        </a:p>
      </dsp:txBody>
      <dsp:txXfrm>
        <a:off x="1935524" y="2854145"/>
        <a:ext cx="1016457" cy="620800"/>
      </dsp:txXfrm>
    </dsp:sp>
    <dsp:sp modelId="{BA5D3658-D907-4BBA-8354-927633F468E0}">
      <dsp:nvSpPr>
        <dsp:cNvPr id="0" name=""/>
        <dsp:cNvSpPr/>
      </dsp:nvSpPr>
      <dsp:spPr>
        <a:xfrm>
          <a:off x="3301011" y="1186259"/>
          <a:ext cx="1318857" cy="6594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Provisioning Model</a:t>
          </a:r>
          <a:endParaRPr lang="en-GB" sz="1800" b="1" kern="1200" dirty="0"/>
        </a:p>
      </dsp:txBody>
      <dsp:txXfrm>
        <a:off x="3320325" y="1205573"/>
        <a:ext cx="1280229" cy="620800"/>
      </dsp:txXfrm>
    </dsp:sp>
    <dsp:sp modelId="{6032D25F-96B9-465C-B9FD-BEEA1A906056}">
      <dsp:nvSpPr>
        <dsp:cNvPr id="0" name=""/>
        <dsp:cNvSpPr/>
      </dsp:nvSpPr>
      <dsp:spPr>
        <a:xfrm>
          <a:off x="3432897" y="1845688"/>
          <a:ext cx="131885" cy="4945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4571"/>
              </a:lnTo>
              <a:lnTo>
                <a:pt x="131885" y="4945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33E4D9-9ED1-4AC9-A6C4-7ECC50F60819}">
      <dsp:nvSpPr>
        <dsp:cNvPr id="0" name=""/>
        <dsp:cNvSpPr/>
      </dsp:nvSpPr>
      <dsp:spPr>
        <a:xfrm>
          <a:off x="3564782" y="2010545"/>
          <a:ext cx="1055085" cy="659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Distributed</a:t>
          </a:r>
          <a:endParaRPr lang="en-GB" sz="1600" kern="1200" dirty="0"/>
        </a:p>
      </dsp:txBody>
      <dsp:txXfrm>
        <a:off x="3584096" y="2029859"/>
        <a:ext cx="1016457" cy="620800"/>
      </dsp:txXfrm>
    </dsp:sp>
    <dsp:sp modelId="{0EA191BA-CB8B-463E-AAD6-43AB36CCE886}">
      <dsp:nvSpPr>
        <dsp:cNvPr id="0" name=""/>
        <dsp:cNvSpPr/>
      </dsp:nvSpPr>
      <dsp:spPr>
        <a:xfrm>
          <a:off x="3432897" y="1845688"/>
          <a:ext cx="131885" cy="13188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8857"/>
              </a:lnTo>
              <a:lnTo>
                <a:pt x="131885" y="13188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D28102-2182-4D69-A50F-BE07F8B2BE75}">
      <dsp:nvSpPr>
        <dsp:cNvPr id="0" name=""/>
        <dsp:cNvSpPr/>
      </dsp:nvSpPr>
      <dsp:spPr>
        <a:xfrm>
          <a:off x="3564782" y="2834831"/>
          <a:ext cx="1055085" cy="659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Centralized</a:t>
          </a:r>
        </a:p>
      </dsp:txBody>
      <dsp:txXfrm>
        <a:off x="3584096" y="2854145"/>
        <a:ext cx="1016457" cy="620800"/>
      </dsp:txXfrm>
    </dsp:sp>
    <dsp:sp modelId="{F6E5EAB0-BC52-4AF1-B048-D4FECA957691}">
      <dsp:nvSpPr>
        <dsp:cNvPr id="0" name=""/>
        <dsp:cNvSpPr/>
      </dsp:nvSpPr>
      <dsp:spPr>
        <a:xfrm>
          <a:off x="4949583" y="1186259"/>
          <a:ext cx="1318857" cy="6594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Funding</a:t>
          </a:r>
        </a:p>
      </dsp:txBody>
      <dsp:txXfrm>
        <a:off x="4968897" y="1205573"/>
        <a:ext cx="1280229" cy="620800"/>
      </dsp:txXfrm>
    </dsp:sp>
    <dsp:sp modelId="{EBE0DC53-E54C-424F-9BE7-12CDEB23F8B5}">
      <dsp:nvSpPr>
        <dsp:cNvPr id="0" name=""/>
        <dsp:cNvSpPr/>
      </dsp:nvSpPr>
      <dsp:spPr>
        <a:xfrm>
          <a:off x="5081468" y="1845688"/>
          <a:ext cx="131885" cy="4945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4571"/>
              </a:lnTo>
              <a:lnTo>
                <a:pt x="131885" y="4945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3D950-D729-4F95-846C-12336F56C347}">
      <dsp:nvSpPr>
        <dsp:cNvPr id="0" name=""/>
        <dsp:cNvSpPr/>
      </dsp:nvSpPr>
      <dsp:spPr>
        <a:xfrm>
          <a:off x="5213354" y="2010545"/>
          <a:ext cx="1055085" cy="659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0" kern="1200" dirty="0" smtClean="0"/>
            <a:t>Fees</a:t>
          </a:r>
        </a:p>
      </dsp:txBody>
      <dsp:txXfrm>
        <a:off x="5232668" y="2029859"/>
        <a:ext cx="1016457" cy="620800"/>
      </dsp:txXfrm>
    </dsp:sp>
    <dsp:sp modelId="{F02BED2D-AC53-4C7D-88AC-21A28353DA4E}">
      <dsp:nvSpPr>
        <dsp:cNvPr id="0" name=""/>
        <dsp:cNvSpPr/>
      </dsp:nvSpPr>
      <dsp:spPr>
        <a:xfrm>
          <a:off x="5081468" y="1845688"/>
          <a:ext cx="131885" cy="13188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8857"/>
              </a:lnTo>
              <a:lnTo>
                <a:pt x="131885" y="13188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36EB5F-6E75-4DDF-8544-BF4A49DE49DE}">
      <dsp:nvSpPr>
        <dsp:cNvPr id="0" name=""/>
        <dsp:cNvSpPr/>
      </dsp:nvSpPr>
      <dsp:spPr>
        <a:xfrm>
          <a:off x="5213354" y="2834831"/>
          <a:ext cx="1055085" cy="659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0" kern="1200" dirty="0" smtClean="0"/>
            <a:t>Projects</a:t>
          </a:r>
        </a:p>
      </dsp:txBody>
      <dsp:txXfrm>
        <a:off x="5232668" y="2854145"/>
        <a:ext cx="1016457" cy="620800"/>
      </dsp:txXfrm>
    </dsp:sp>
    <dsp:sp modelId="{AF40AE47-B918-48B3-B0A0-3D6BA59C4F1C}">
      <dsp:nvSpPr>
        <dsp:cNvPr id="0" name=""/>
        <dsp:cNvSpPr/>
      </dsp:nvSpPr>
      <dsp:spPr>
        <a:xfrm>
          <a:off x="6598154" y="1186259"/>
          <a:ext cx="1318857" cy="6594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dirty="0" smtClean="0"/>
            <a:t>…</a:t>
          </a:r>
        </a:p>
      </dsp:txBody>
      <dsp:txXfrm>
        <a:off x="6617468" y="1205573"/>
        <a:ext cx="1280229" cy="620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4969B1-F20D-467E-9B22-AACC16DD96BC}">
      <dsp:nvSpPr>
        <dsp:cNvPr id="0" name=""/>
        <dsp:cNvSpPr/>
      </dsp:nvSpPr>
      <dsp:spPr>
        <a:xfrm>
          <a:off x="0" y="0"/>
          <a:ext cx="714428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D24D2F-14D8-4FEE-8AA8-03D55BA63CF9}">
      <dsp:nvSpPr>
        <dsp:cNvPr id="0" name=""/>
        <dsp:cNvSpPr/>
      </dsp:nvSpPr>
      <dsp:spPr>
        <a:xfrm>
          <a:off x="0" y="0"/>
          <a:ext cx="1428856" cy="3780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Key quality principles</a:t>
          </a:r>
          <a:endParaRPr lang="en-GB" sz="1600" b="1" kern="1200" dirty="0"/>
        </a:p>
      </dsp:txBody>
      <dsp:txXfrm>
        <a:off x="0" y="0"/>
        <a:ext cx="1428856" cy="3780420"/>
      </dsp:txXfrm>
    </dsp:sp>
    <dsp:sp modelId="{73D15F27-45AD-4113-BE26-BE803A9190A1}">
      <dsp:nvSpPr>
        <dsp:cNvPr id="0" name=""/>
        <dsp:cNvSpPr/>
      </dsp:nvSpPr>
      <dsp:spPr>
        <a:xfrm>
          <a:off x="1536020" y="22358"/>
          <a:ext cx="5608261" cy="447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dirty="0" smtClean="0"/>
            <a:t>Customer focus</a:t>
          </a:r>
          <a:endParaRPr lang="en-GB" sz="1800" b="0" kern="1200" dirty="0"/>
        </a:p>
      </dsp:txBody>
      <dsp:txXfrm>
        <a:off x="1536020" y="22358"/>
        <a:ext cx="5608261" cy="447171"/>
      </dsp:txXfrm>
    </dsp:sp>
    <dsp:sp modelId="{BCD994EA-3DA3-433A-95E1-F2E967B1B22B}">
      <dsp:nvSpPr>
        <dsp:cNvPr id="0" name=""/>
        <dsp:cNvSpPr/>
      </dsp:nvSpPr>
      <dsp:spPr>
        <a:xfrm>
          <a:off x="1428856" y="469529"/>
          <a:ext cx="57154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E6B781-CA56-4F27-B756-13E853D1B53F}">
      <dsp:nvSpPr>
        <dsp:cNvPr id="0" name=""/>
        <dsp:cNvSpPr/>
      </dsp:nvSpPr>
      <dsp:spPr>
        <a:xfrm>
          <a:off x="1536020" y="491888"/>
          <a:ext cx="5608261" cy="447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dirty="0" smtClean="0"/>
            <a:t>Leadership</a:t>
          </a:r>
          <a:endParaRPr lang="en-GB" sz="1800" b="0" kern="1200" dirty="0"/>
        </a:p>
      </dsp:txBody>
      <dsp:txXfrm>
        <a:off x="1536020" y="491888"/>
        <a:ext cx="5608261" cy="447171"/>
      </dsp:txXfrm>
    </dsp:sp>
    <dsp:sp modelId="{261BADA7-4442-4F0F-BEBC-0C9204B395AF}">
      <dsp:nvSpPr>
        <dsp:cNvPr id="0" name=""/>
        <dsp:cNvSpPr/>
      </dsp:nvSpPr>
      <dsp:spPr>
        <a:xfrm>
          <a:off x="1428856" y="939059"/>
          <a:ext cx="57154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14566B-A023-421E-BD86-D7D7D34B8ACF}">
      <dsp:nvSpPr>
        <dsp:cNvPr id="0" name=""/>
        <dsp:cNvSpPr/>
      </dsp:nvSpPr>
      <dsp:spPr>
        <a:xfrm>
          <a:off x="1536020" y="961418"/>
          <a:ext cx="5608261" cy="447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dirty="0" smtClean="0"/>
            <a:t>People involvement</a:t>
          </a:r>
          <a:endParaRPr lang="en-GB" sz="1800" b="0" kern="1200" dirty="0"/>
        </a:p>
      </dsp:txBody>
      <dsp:txXfrm>
        <a:off x="1536020" y="961418"/>
        <a:ext cx="5608261" cy="447171"/>
      </dsp:txXfrm>
    </dsp:sp>
    <dsp:sp modelId="{EE9C2665-A2E8-4BF7-8666-B47B710A1B3E}">
      <dsp:nvSpPr>
        <dsp:cNvPr id="0" name=""/>
        <dsp:cNvSpPr/>
      </dsp:nvSpPr>
      <dsp:spPr>
        <a:xfrm>
          <a:off x="1428856" y="1408589"/>
          <a:ext cx="57154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DFC6CD-C997-4FCB-97FD-8B3446ED625D}">
      <dsp:nvSpPr>
        <dsp:cNvPr id="0" name=""/>
        <dsp:cNvSpPr/>
      </dsp:nvSpPr>
      <dsp:spPr>
        <a:xfrm>
          <a:off x="1536020" y="1430948"/>
          <a:ext cx="5608261" cy="447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dirty="0" smtClean="0"/>
            <a:t>Process approach</a:t>
          </a:r>
          <a:endParaRPr lang="en-GB" sz="1800" b="0" kern="1200" dirty="0"/>
        </a:p>
      </dsp:txBody>
      <dsp:txXfrm>
        <a:off x="1536020" y="1430948"/>
        <a:ext cx="5608261" cy="447171"/>
      </dsp:txXfrm>
    </dsp:sp>
    <dsp:sp modelId="{91FF8983-7288-4E2F-B21F-40AA3F71465E}">
      <dsp:nvSpPr>
        <dsp:cNvPr id="0" name=""/>
        <dsp:cNvSpPr/>
      </dsp:nvSpPr>
      <dsp:spPr>
        <a:xfrm>
          <a:off x="1428856" y="1878119"/>
          <a:ext cx="57154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4BF149-210A-4E94-BA85-D44539A368F3}">
      <dsp:nvSpPr>
        <dsp:cNvPr id="0" name=""/>
        <dsp:cNvSpPr/>
      </dsp:nvSpPr>
      <dsp:spPr>
        <a:xfrm>
          <a:off x="1536020" y="1900477"/>
          <a:ext cx="5608261" cy="447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dirty="0" smtClean="0"/>
            <a:t>Systematic approach to management</a:t>
          </a:r>
          <a:endParaRPr lang="en-GB" sz="1800" b="0" kern="1200" dirty="0"/>
        </a:p>
      </dsp:txBody>
      <dsp:txXfrm>
        <a:off x="1536020" y="1900477"/>
        <a:ext cx="5608261" cy="447171"/>
      </dsp:txXfrm>
    </dsp:sp>
    <dsp:sp modelId="{F5D1408D-C1B2-45E5-A93A-E7DA6F640007}">
      <dsp:nvSpPr>
        <dsp:cNvPr id="0" name=""/>
        <dsp:cNvSpPr/>
      </dsp:nvSpPr>
      <dsp:spPr>
        <a:xfrm>
          <a:off x="1428856" y="2347649"/>
          <a:ext cx="57154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E0475B-05AB-468B-BEE9-A85060ED9EA6}">
      <dsp:nvSpPr>
        <dsp:cNvPr id="0" name=""/>
        <dsp:cNvSpPr/>
      </dsp:nvSpPr>
      <dsp:spPr>
        <a:xfrm>
          <a:off x="1536020" y="2370007"/>
          <a:ext cx="5608261" cy="447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dirty="0" smtClean="0"/>
            <a:t>Continual improvement</a:t>
          </a:r>
          <a:endParaRPr lang="en-GB" sz="1800" b="0" kern="1200" dirty="0"/>
        </a:p>
      </dsp:txBody>
      <dsp:txXfrm>
        <a:off x="1536020" y="2370007"/>
        <a:ext cx="5608261" cy="447171"/>
      </dsp:txXfrm>
    </dsp:sp>
    <dsp:sp modelId="{2401009A-0E73-4E14-8647-D7BC51BAFEF6}">
      <dsp:nvSpPr>
        <dsp:cNvPr id="0" name=""/>
        <dsp:cNvSpPr/>
      </dsp:nvSpPr>
      <dsp:spPr>
        <a:xfrm>
          <a:off x="1428856" y="2817178"/>
          <a:ext cx="57154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985807-02D3-4FBC-94B9-CB778FF24A67}">
      <dsp:nvSpPr>
        <dsp:cNvPr id="0" name=""/>
        <dsp:cNvSpPr/>
      </dsp:nvSpPr>
      <dsp:spPr>
        <a:xfrm>
          <a:off x="1536020" y="2839537"/>
          <a:ext cx="5608261" cy="447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dirty="0" smtClean="0"/>
            <a:t>Factual approach to decision making</a:t>
          </a:r>
          <a:endParaRPr lang="en-GB" sz="1800" b="0" kern="1200" dirty="0"/>
        </a:p>
      </dsp:txBody>
      <dsp:txXfrm>
        <a:off x="1536020" y="2839537"/>
        <a:ext cx="5608261" cy="447171"/>
      </dsp:txXfrm>
    </dsp:sp>
    <dsp:sp modelId="{EC50AF36-9FD8-46FE-BF62-FF399D826438}">
      <dsp:nvSpPr>
        <dsp:cNvPr id="0" name=""/>
        <dsp:cNvSpPr/>
      </dsp:nvSpPr>
      <dsp:spPr>
        <a:xfrm>
          <a:off x="1428856" y="3286708"/>
          <a:ext cx="57154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C02F9C-7898-4FB1-ADD4-B907F723540D}">
      <dsp:nvSpPr>
        <dsp:cNvPr id="0" name=""/>
        <dsp:cNvSpPr/>
      </dsp:nvSpPr>
      <dsp:spPr>
        <a:xfrm>
          <a:off x="1536020" y="3309067"/>
          <a:ext cx="5608261" cy="447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dirty="0" smtClean="0"/>
            <a:t>Mutually beneficial supplier relations</a:t>
          </a:r>
          <a:endParaRPr lang="en-GB" sz="1800" b="0" kern="1200" dirty="0"/>
        </a:p>
      </dsp:txBody>
      <dsp:txXfrm>
        <a:off x="1536020" y="3309067"/>
        <a:ext cx="5608261" cy="447171"/>
      </dsp:txXfrm>
    </dsp:sp>
    <dsp:sp modelId="{AB2968C6-6EFA-4C8C-8087-21842049C677}">
      <dsp:nvSpPr>
        <dsp:cNvPr id="0" name=""/>
        <dsp:cNvSpPr/>
      </dsp:nvSpPr>
      <dsp:spPr>
        <a:xfrm>
          <a:off x="1428856" y="3756238"/>
          <a:ext cx="57154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054023-EB7E-2E4B-AC04-4A48599B64E9}">
      <dsp:nvSpPr>
        <dsp:cNvPr id="0" name=""/>
        <dsp:cNvSpPr/>
      </dsp:nvSpPr>
      <dsp:spPr>
        <a:xfrm rot="10800000">
          <a:off x="1714950" y="1319"/>
          <a:ext cx="5913499" cy="90183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7686" tIns="118110" rIns="220472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noProof="0" dirty="0" smtClean="0"/>
            <a:t>Goals, requirements, metrics</a:t>
          </a:r>
          <a:endParaRPr lang="en-US" sz="3100" kern="1200" noProof="0" dirty="0"/>
        </a:p>
      </dsp:txBody>
      <dsp:txXfrm rot="10800000">
        <a:off x="1940410" y="1319"/>
        <a:ext cx="5688039" cy="901839"/>
      </dsp:txXfrm>
    </dsp:sp>
    <dsp:sp modelId="{4ADAC44A-2D84-854F-AB5C-E0C82C7C485F}">
      <dsp:nvSpPr>
        <dsp:cNvPr id="0" name=""/>
        <dsp:cNvSpPr/>
      </dsp:nvSpPr>
      <dsp:spPr>
        <a:xfrm>
          <a:off x="1264030" y="1319"/>
          <a:ext cx="901839" cy="901839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04348F-3FF6-4C1D-A81C-E6D477DECB8C}">
      <dsp:nvSpPr>
        <dsp:cNvPr id="0" name=""/>
        <dsp:cNvSpPr/>
      </dsp:nvSpPr>
      <dsp:spPr>
        <a:xfrm rot="10800000">
          <a:off x="1714950" y="1172365"/>
          <a:ext cx="5913499" cy="90183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7686" tIns="118110" rIns="220472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noProof="0" dirty="0" smtClean="0"/>
            <a:t>Inputs and outputs</a:t>
          </a:r>
          <a:endParaRPr lang="en-GB" sz="3100" kern="1200" noProof="0" dirty="0"/>
        </a:p>
      </dsp:txBody>
      <dsp:txXfrm rot="10800000">
        <a:off x="1940410" y="1172365"/>
        <a:ext cx="5688039" cy="901839"/>
      </dsp:txXfrm>
    </dsp:sp>
    <dsp:sp modelId="{8B86C738-6D70-42CF-80F8-A30D7FB9C4A1}">
      <dsp:nvSpPr>
        <dsp:cNvPr id="0" name=""/>
        <dsp:cNvSpPr/>
      </dsp:nvSpPr>
      <dsp:spPr>
        <a:xfrm>
          <a:off x="1264030" y="1172365"/>
          <a:ext cx="901839" cy="901839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F2E694-1A3C-AC47-8E42-563EB3D554B3}">
      <dsp:nvSpPr>
        <dsp:cNvPr id="0" name=""/>
        <dsp:cNvSpPr/>
      </dsp:nvSpPr>
      <dsp:spPr>
        <a:xfrm rot="10800000">
          <a:off x="1714950" y="2343411"/>
          <a:ext cx="5913499" cy="90183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7686" tIns="118110" rIns="220472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Procedures, Policies, Interfaces</a:t>
          </a:r>
          <a:endParaRPr lang="de-DE" sz="3100" kern="1200" dirty="0"/>
        </a:p>
      </dsp:txBody>
      <dsp:txXfrm rot="10800000">
        <a:off x="1940410" y="2343411"/>
        <a:ext cx="5688039" cy="901839"/>
      </dsp:txXfrm>
    </dsp:sp>
    <dsp:sp modelId="{46750945-8F2D-6A44-9A0C-9F86EE0B3AD0}">
      <dsp:nvSpPr>
        <dsp:cNvPr id="0" name=""/>
        <dsp:cNvSpPr/>
      </dsp:nvSpPr>
      <dsp:spPr>
        <a:xfrm>
          <a:off x="1264030" y="2343411"/>
          <a:ext cx="901839" cy="901839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2000" r="-3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05E6BD-3FBD-784A-8969-2F8225AEC228}">
      <dsp:nvSpPr>
        <dsp:cNvPr id="0" name=""/>
        <dsp:cNvSpPr/>
      </dsp:nvSpPr>
      <dsp:spPr>
        <a:xfrm rot="10800000">
          <a:off x="1714950" y="3514457"/>
          <a:ext cx="5913499" cy="90183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7686" tIns="118110" rIns="220472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Roles and responsibilities</a:t>
          </a:r>
          <a:endParaRPr lang="de-DE" sz="3100" kern="1200" dirty="0"/>
        </a:p>
      </dsp:txBody>
      <dsp:txXfrm rot="10800000">
        <a:off x="1940410" y="3514457"/>
        <a:ext cx="5688039" cy="901839"/>
      </dsp:txXfrm>
    </dsp:sp>
    <dsp:sp modelId="{2F8FD46D-E5AB-C046-BD3E-5ED23168AB17}">
      <dsp:nvSpPr>
        <dsp:cNvPr id="0" name=""/>
        <dsp:cNvSpPr/>
      </dsp:nvSpPr>
      <dsp:spPr>
        <a:xfrm>
          <a:off x="1264030" y="3514457"/>
          <a:ext cx="901839" cy="901839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638A2F-0058-4B34-A923-D1443CC26734}">
      <dsp:nvSpPr>
        <dsp:cNvPr id="0" name=""/>
        <dsp:cNvSpPr/>
      </dsp:nvSpPr>
      <dsp:spPr>
        <a:xfrm>
          <a:off x="0" y="316082"/>
          <a:ext cx="8892480" cy="510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0155" tIns="249936" rIns="690155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 The systematic and regular identification, assessment and treatment of risks of any type</a:t>
          </a:r>
          <a:endParaRPr lang="en-GB" sz="1200" kern="1200" dirty="0"/>
        </a:p>
      </dsp:txBody>
      <dsp:txXfrm>
        <a:off x="0" y="316082"/>
        <a:ext cx="8892480" cy="510300"/>
      </dsp:txXfrm>
    </dsp:sp>
    <dsp:sp modelId="{CE0D0318-EE43-4A9F-BD4D-70AA3942DA04}">
      <dsp:nvSpPr>
        <dsp:cNvPr id="0" name=""/>
        <dsp:cNvSpPr/>
      </dsp:nvSpPr>
      <dsp:spPr>
        <a:xfrm>
          <a:off x="444624" y="138962"/>
          <a:ext cx="6224736" cy="3542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280" tIns="0" rIns="2352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Risk management</a:t>
          </a:r>
          <a:endParaRPr lang="en-GB" sz="1800" kern="1200" dirty="0"/>
        </a:p>
      </dsp:txBody>
      <dsp:txXfrm>
        <a:off x="461917" y="156255"/>
        <a:ext cx="6190150" cy="319654"/>
      </dsp:txXfrm>
    </dsp:sp>
    <dsp:sp modelId="{86661E97-991A-4E07-848B-C5A0CEAFB84A}">
      <dsp:nvSpPr>
        <dsp:cNvPr id="0" name=""/>
        <dsp:cNvSpPr/>
      </dsp:nvSpPr>
      <dsp:spPr>
        <a:xfrm>
          <a:off x="0" y="1068302"/>
          <a:ext cx="8892480" cy="510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0155" tIns="249936" rIns="690155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 Effective management of finance, business and office administration</a:t>
          </a:r>
        </a:p>
      </dsp:txBody>
      <dsp:txXfrm>
        <a:off x="0" y="1068302"/>
        <a:ext cx="8892480" cy="510300"/>
      </dsp:txXfrm>
    </dsp:sp>
    <dsp:sp modelId="{29099C66-9FA5-41BF-B4BE-32DA79C600F7}">
      <dsp:nvSpPr>
        <dsp:cNvPr id="0" name=""/>
        <dsp:cNvSpPr/>
      </dsp:nvSpPr>
      <dsp:spPr>
        <a:xfrm>
          <a:off x="444624" y="891182"/>
          <a:ext cx="6224736" cy="3542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280" tIns="0" rIns="2352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Finance &amp; administration</a:t>
          </a:r>
        </a:p>
      </dsp:txBody>
      <dsp:txXfrm>
        <a:off x="461917" y="908475"/>
        <a:ext cx="6190150" cy="319654"/>
      </dsp:txXfrm>
    </dsp:sp>
    <dsp:sp modelId="{091AF05B-DF83-4765-BA7A-D78BA7D53883}">
      <dsp:nvSpPr>
        <dsp:cNvPr id="0" name=""/>
        <dsp:cNvSpPr/>
      </dsp:nvSpPr>
      <dsp:spPr>
        <a:xfrm>
          <a:off x="0" y="1820522"/>
          <a:ext cx="8892480" cy="510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0155" tIns="249936" rIns="690155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 Ensure effective management of human resources</a:t>
          </a:r>
        </a:p>
      </dsp:txBody>
      <dsp:txXfrm>
        <a:off x="0" y="1820522"/>
        <a:ext cx="8892480" cy="510300"/>
      </dsp:txXfrm>
    </dsp:sp>
    <dsp:sp modelId="{F72592DA-9A0D-47F5-9626-58A59BFC7202}">
      <dsp:nvSpPr>
        <dsp:cNvPr id="0" name=""/>
        <dsp:cNvSpPr/>
      </dsp:nvSpPr>
      <dsp:spPr>
        <a:xfrm>
          <a:off x="444624" y="1643402"/>
          <a:ext cx="6224736" cy="3542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280" tIns="0" rIns="2352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Human resources</a:t>
          </a:r>
        </a:p>
      </dsp:txBody>
      <dsp:txXfrm>
        <a:off x="461917" y="1660695"/>
        <a:ext cx="6190150" cy="319654"/>
      </dsp:txXfrm>
    </dsp:sp>
    <dsp:sp modelId="{581FC849-7C5B-423F-8A87-7C0FFFA755C1}">
      <dsp:nvSpPr>
        <dsp:cNvPr id="0" name=""/>
        <dsp:cNvSpPr/>
      </dsp:nvSpPr>
      <dsp:spPr>
        <a:xfrm>
          <a:off x="0" y="2572742"/>
          <a:ext cx="889248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0155" tIns="249936" rIns="690155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 Stakeholder management (including Council participants and funding agencies/policy makers), review the EGI Strategy and its implementation</a:t>
          </a:r>
        </a:p>
      </dsp:txBody>
      <dsp:txXfrm>
        <a:off x="0" y="2572742"/>
        <a:ext cx="8892480" cy="680400"/>
      </dsp:txXfrm>
    </dsp:sp>
    <dsp:sp modelId="{CD7A3788-34D7-4AB5-BCF9-5D32296B2AD9}">
      <dsp:nvSpPr>
        <dsp:cNvPr id="0" name=""/>
        <dsp:cNvSpPr/>
      </dsp:nvSpPr>
      <dsp:spPr>
        <a:xfrm>
          <a:off x="444624" y="2395621"/>
          <a:ext cx="6224736" cy="3542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280" tIns="0" rIns="2352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Business development &amp; stakeholders</a:t>
          </a:r>
        </a:p>
      </dsp:txBody>
      <dsp:txXfrm>
        <a:off x="461917" y="2412914"/>
        <a:ext cx="6190150" cy="319654"/>
      </dsp:txXfrm>
    </dsp:sp>
    <dsp:sp modelId="{EA467463-5FA6-49FE-BE0D-3ABEB48AD36D}">
      <dsp:nvSpPr>
        <dsp:cNvPr id="0" name=""/>
        <dsp:cNvSpPr/>
      </dsp:nvSpPr>
      <dsp:spPr>
        <a:xfrm>
          <a:off x="0" y="3495062"/>
          <a:ext cx="8892480" cy="510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0155" tIns="249936" rIns="690155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 Manage information security to ensure confidentiality, integrity and accessibility of relevant information assets</a:t>
          </a:r>
        </a:p>
      </dsp:txBody>
      <dsp:txXfrm>
        <a:off x="0" y="3495062"/>
        <a:ext cx="8892480" cy="510300"/>
      </dsp:txXfrm>
    </dsp:sp>
    <dsp:sp modelId="{48902AFF-466B-492A-9C69-2DBFB0ABCBE9}">
      <dsp:nvSpPr>
        <dsp:cNvPr id="0" name=""/>
        <dsp:cNvSpPr/>
      </dsp:nvSpPr>
      <dsp:spPr>
        <a:xfrm>
          <a:off x="444624" y="3317942"/>
          <a:ext cx="6224736" cy="3542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280" tIns="0" rIns="2352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Information security management</a:t>
          </a:r>
        </a:p>
      </dsp:txBody>
      <dsp:txXfrm>
        <a:off x="461917" y="3335235"/>
        <a:ext cx="6190150" cy="319654"/>
      </dsp:txXfrm>
    </dsp:sp>
    <dsp:sp modelId="{A7529690-F332-4B8B-AF48-DF195AAA7D34}">
      <dsp:nvSpPr>
        <dsp:cNvPr id="0" name=""/>
        <dsp:cNvSpPr/>
      </dsp:nvSpPr>
      <dsp:spPr>
        <a:xfrm>
          <a:off x="0" y="4247282"/>
          <a:ext cx="8892480" cy="510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0155" tIns="249936" rIns="690155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 Identify, prioritize, plan, implement and review all improvements</a:t>
          </a:r>
        </a:p>
      </dsp:txBody>
      <dsp:txXfrm>
        <a:off x="0" y="4247282"/>
        <a:ext cx="8892480" cy="510300"/>
      </dsp:txXfrm>
    </dsp:sp>
    <dsp:sp modelId="{5602357C-EFE6-48E1-9848-DECD417194A4}">
      <dsp:nvSpPr>
        <dsp:cNvPr id="0" name=""/>
        <dsp:cNvSpPr/>
      </dsp:nvSpPr>
      <dsp:spPr>
        <a:xfrm>
          <a:off x="444624" y="4070162"/>
          <a:ext cx="6224736" cy="3542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280" tIns="0" rIns="2352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Continual improvement</a:t>
          </a:r>
        </a:p>
      </dsp:txBody>
      <dsp:txXfrm>
        <a:off x="461917" y="4087455"/>
        <a:ext cx="6190150" cy="3196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DA3B23-FBF2-43D0-B3EA-0C99D14BC1E2}">
      <dsp:nvSpPr>
        <dsp:cNvPr id="0" name=""/>
        <dsp:cNvSpPr/>
      </dsp:nvSpPr>
      <dsp:spPr>
        <a:xfrm>
          <a:off x="0" y="223873"/>
          <a:ext cx="8748464" cy="485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8978" tIns="229108" rIns="678978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Manage the service portfolio; alignment of new or changed services with organisation strategy</a:t>
          </a:r>
          <a:endParaRPr lang="en-GB" sz="1200" kern="1200" dirty="0"/>
        </a:p>
      </dsp:txBody>
      <dsp:txXfrm>
        <a:off x="0" y="223873"/>
        <a:ext cx="8748464" cy="485100"/>
      </dsp:txXfrm>
    </dsp:sp>
    <dsp:sp modelId="{A5C8181E-7400-4287-A382-9972F21DE3C8}">
      <dsp:nvSpPr>
        <dsp:cNvPr id="0" name=""/>
        <dsp:cNvSpPr/>
      </dsp:nvSpPr>
      <dsp:spPr>
        <a:xfrm>
          <a:off x="437423" y="61513"/>
          <a:ext cx="6123924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470" tIns="0" rIns="23147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Service portfolio management</a:t>
          </a:r>
          <a:endParaRPr lang="en-GB" sz="1800" kern="1200" dirty="0"/>
        </a:p>
      </dsp:txBody>
      <dsp:txXfrm>
        <a:off x="453275" y="77365"/>
        <a:ext cx="6092220" cy="293016"/>
      </dsp:txXfrm>
    </dsp:sp>
    <dsp:sp modelId="{52825C55-3E36-4DCC-ABE3-C8BE68AB334B}">
      <dsp:nvSpPr>
        <dsp:cNvPr id="0" name=""/>
        <dsp:cNvSpPr/>
      </dsp:nvSpPr>
      <dsp:spPr>
        <a:xfrm>
          <a:off x="0" y="930733"/>
          <a:ext cx="8748464" cy="485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8978" tIns="229108" rIns="678978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 Maintain a service catalogue; define, agree and monitor relevant agreements (SLA, OLA, UA)</a:t>
          </a:r>
          <a:endParaRPr lang="en-GB" sz="1200" kern="1200" dirty="0"/>
        </a:p>
      </dsp:txBody>
      <dsp:txXfrm>
        <a:off x="0" y="930733"/>
        <a:ext cx="8748464" cy="485100"/>
      </dsp:txXfrm>
    </dsp:sp>
    <dsp:sp modelId="{73384F37-4615-4014-BFFA-CAC5A7E8304F}">
      <dsp:nvSpPr>
        <dsp:cNvPr id="0" name=""/>
        <dsp:cNvSpPr/>
      </dsp:nvSpPr>
      <dsp:spPr>
        <a:xfrm>
          <a:off x="437423" y="768373"/>
          <a:ext cx="6123924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470" tIns="0" rIns="23147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Service level management</a:t>
          </a:r>
          <a:endParaRPr lang="en-GB" sz="1800" kern="1200" dirty="0"/>
        </a:p>
      </dsp:txBody>
      <dsp:txXfrm>
        <a:off x="453275" y="784225"/>
        <a:ext cx="6092220" cy="293016"/>
      </dsp:txXfrm>
    </dsp:sp>
    <dsp:sp modelId="{B98913B0-392D-4055-8899-F8D96EBEB03B}">
      <dsp:nvSpPr>
        <dsp:cNvPr id="0" name=""/>
        <dsp:cNvSpPr/>
      </dsp:nvSpPr>
      <dsp:spPr>
        <a:xfrm>
          <a:off x="0" y="1637593"/>
          <a:ext cx="8748464" cy="6583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8978" tIns="229108" rIns="678978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 Specify all service reports and ensure its production according to specifications in a timely manner to support decision-making</a:t>
          </a:r>
          <a:endParaRPr lang="en-GB" sz="1200" kern="1200" dirty="0"/>
        </a:p>
      </dsp:txBody>
      <dsp:txXfrm>
        <a:off x="0" y="1637593"/>
        <a:ext cx="8748464" cy="658349"/>
      </dsp:txXfrm>
    </dsp:sp>
    <dsp:sp modelId="{8DE4B248-BBF7-4F43-94FD-F7D156DBD251}">
      <dsp:nvSpPr>
        <dsp:cNvPr id="0" name=""/>
        <dsp:cNvSpPr/>
      </dsp:nvSpPr>
      <dsp:spPr>
        <a:xfrm>
          <a:off x="437423" y="1475233"/>
          <a:ext cx="6123924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470" tIns="0" rIns="23147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Service reporting management</a:t>
          </a:r>
          <a:endParaRPr lang="en-GB" sz="1800" kern="1200" dirty="0"/>
        </a:p>
      </dsp:txBody>
      <dsp:txXfrm>
        <a:off x="453275" y="1491085"/>
        <a:ext cx="6092220" cy="293016"/>
      </dsp:txXfrm>
    </dsp:sp>
    <dsp:sp modelId="{EB413954-0CEF-4322-8253-3110080D864D}">
      <dsp:nvSpPr>
        <dsp:cNvPr id="0" name=""/>
        <dsp:cNvSpPr/>
      </dsp:nvSpPr>
      <dsp:spPr>
        <a:xfrm>
          <a:off x="0" y="2517703"/>
          <a:ext cx="8748464" cy="6583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8978" tIns="229108" rIns="678978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 Identify, record and analyse customer opportunities; manage service orders and maintain a good relationship with customers  </a:t>
          </a:r>
          <a:endParaRPr lang="en-GB" sz="1200" kern="1200" dirty="0"/>
        </a:p>
      </dsp:txBody>
      <dsp:txXfrm>
        <a:off x="0" y="2517703"/>
        <a:ext cx="8748464" cy="658349"/>
      </dsp:txXfrm>
    </dsp:sp>
    <dsp:sp modelId="{4877BB11-B78D-4D41-B50E-527AB8AC34D0}">
      <dsp:nvSpPr>
        <dsp:cNvPr id="0" name=""/>
        <dsp:cNvSpPr/>
      </dsp:nvSpPr>
      <dsp:spPr>
        <a:xfrm>
          <a:off x="437423" y="2355343"/>
          <a:ext cx="6123924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470" tIns="0" rIns="23147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Customer relationship management</a:t>
          </a:r>
          <a:endParaRPr lang="en-GB" sz="1800" kern="1200" dirty="0"/>
        </a:p>
      </dsp:txBody>
      <dsp:txXfrm>
        <a:off x="453275" y="2371195"/>
        <a:ext cx="6092220" cy="293016"/>
      </dsp:txXfrm>
    </dsp:sp>
    <dsp:sp modelId="{C6E7FECB-D2A3-491A-8DEE-8DA632F37D80}">
      <dsp:nvSpPr>
        <dsp:cNvPr id="0" name=""/>
        <dsp:cNvSpPr/>
      </dsp:nvSpPr>
      <dsp:spPr>
        <a:xfrm>
          <a:off x="0" y="3397813"/>
          <a:ext cx="8748464" cy="6583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8978" tIns="229108" rIns="678978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 Establish and maintain a healthy relations with suppliers supporting the services; ensure the required capacity and monitor performance</a:t>
          </a:r>
          <a:endParaRPr lang="en-GB" sz="1200" kern="1200" dirty="0"/>
        </a:p>
      </dsp:txBody>
      <dsp:txXfrm>
        <a:off x="0" y="3397813"/>
        <a:ext cx="8748464" cy="658349"/>
      </dsp:txXfrm>
    </dsp:sp>
    <dsp:sp modelId="{79507CFF-3051-42A8-AB48-2485625C0FC9}">
      <dsp:nvSpPr>
        <dsp:cNvPr id="0" name=""/>
        <dsp:cNvSpPr/>
      </dsp:nvSpPr>
      <dsp:spPr>
        <a:xfrm>
          <a:off x="437423" y="3235453"/>
          <a:ext cx="6123924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470" tIns="0" rIns="23147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Supplier &amp; federated members relationship management</a:t>
          </a:r>
          <a:endParaRPr lang="en-GB" sz="1800" kern="1200" dirty="0"/>
        </a:p>
      </dsp:txBody>
      <dsp:txXfrm>
        <a:off x="453275" y="3251305"/>
        <a:ext cx="6092220" cy="293016"/>
      </dsp:txXfrm>
    </dsp:sp>
    <dsp:sp modelId="{E6C69BFB-ED75-4B0F-B966-D2C76F05F51D}">
      <dsp:nvSpPr>
        <dsp:cNvPr id="0" name=""/>
        <dsp:cNvSpPr/>
      </dsp:nvSpPr>
      <dsp:spPr>
        <a:xfrm>
          <a:off x="0" y="4277923"/>
          <a:ext cx="8748464" cy="485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8978" tIns="229108" rIns="678978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 Ensure effective management of budgeting, accounting for services</a:t>
          </a:r>
          <a:endParaRPr lang="en-GB" sz="1200" kern="1200" dirty="0"/>
        </a:p>
      </dsp:txBody>
      <dsp:txXfrm>
        <a:off x="0" y="4277923"/>
        <a:ext cx="8748464" cy="485100"/>
      </dsp:txXfrm>
    </dsp:sp>
    <dsp:sp modelId="{67FF9ADC-67F9-4AAD-BDCB-74FD782A6579}">
      <dsp:nvSpPr>
        <dsp:cNvPr id="0" name=""/>
        <dsp:cNvSpPr/>
      </dsp:nvSpPr>
      <dsp:spPr>
        <a:xfrm>
          <a:off x="437423" y="4115563"/>
          <a:ext cx="6123924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470" tIns="0" rIns="23147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Budgeting &amp; accounting management</a:t>
          </a:r>
          <a:endParaRPr lang="en-GB" sz="1800" kern="1200" dirty="0"/>
        </a:p>
      </dsp:txBody>
      <dsp:txXfrm>
        <a:off x="453275" y="4131415"/>
        <a:ext cx="6092220" cy="2930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5ED27A-B89A-4405-8E5B-498E01C82DFB}">
      <dsp:nvSpPr>
        <dsp:cNvPr id="0" name=""/>
        <dsp:cNvSpPr/>
      </dsp:nvSpPr>
      <dsp:spPr>
        <a:xfrm>
          <a:off x="0" y="187708"/>
          <a:ext cx="8964488" cy="485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744" tIns="229108" rIns="6957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 Ensures sufficient capacities to meet agreed service levels and monitor performance requirements for services</a:t>
          </a:r>
          <a:endParaRPr lang="en-GB" sz="1200" b="1" kern="1200" dirty="0"/>
        </a:p>
      </dsp:txBody>
      <dsp:txXfrm>
        <a:off x="0" y="187708"/>
        <a:ext cx="8964488" cy="485100"/>
      </dsp:txXfrm>
    </dsp:sp>
    <dsp:sp modelId="{6B1C85D7-80E5-416D-B598-2703C832D662}">
      <dsp:nvSpPr>
        <dsp:cNvPr id="0" name=""/>
        <dsp:cNvSpPr/>
      </dsp:nvSpPr>
      <dsp:spPr>
        <a:xfrm>
          <a:off x="448224" y="25348"/>
          <a:ext cx="6275141" cy="3247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185" tIns="0" rIns="23718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Capacity management</a:t>
          </a:r>
          <a:endParaRPr lang="en-GB" sz="1800" b="1" kern="1200" dirty="0"/>
        </a:p>
      </dsp:txBody>
      <dsp:txXfrm>
        <a:off x="464076" y="41200"/>
        <a:ext cx="6243437" cy="293016"/>
      </dsp:txXfrm>
    </dsp:sp>
    <dsp:sp modelId="{9BC4F3EA-D223-440A-93F9-9B7DB4548737}">
      <dsp:nvSpPr>
        <dsp:cNvPr id="0" name=""/>
        <dsp:cNvSpPr/>
      </dsp:nvSpPr>
      <dsp:spPr>
        <a:xfrm>
          <a:off x="0" y="894568"/>
          <a:ext cx="8964488" cy="6583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744" tIns="229108" rIns="6957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 Ensure sufficient service availability to meet agreed requirements and adequate service continuity in case of exceptional situations</a:t>
          </a:r>
          <a:endParaRPr lang="en-GB" sz="1200" kern="1200" dirty="0"/>
        </a:p>
      </dsp:txBody>
      <dsp:txXfrm>
        <a:off x="0" y="894568"/>
        <a:ext cx="8964488" cy="658349"/>
      </dsp:txXfrm>
    </dsp:sp>
    <dsp:sp modelId="{1C21F2F3-725F-4FF2-9BE8-628514D51F2A}">
      <dsp:nvSpPr>
        <dsp:cNvPr id="0" name=""/>
        <dsp:cNvSpPr/>
      </dsp:nvSpPr>
      <dsp:spPr>
        <a:xfrm>
          <a:off x="448224" y="732208"/>
          <a:ext cx="6275141" cy="3247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185" tIns="0" rIns="23718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Service availability &amp; continuity management</a:t>
          </a:r>
          <a:endParaRPr lang="en-GB" sz="1800" kern="1200" dirty="0"/>
        </a:p>
      </dsp:txBody>
      <dsp:txXfrm>
        <a:off x="464076" y="748060"/>
        <a:ext cx="6243437" cy="293016"/>
      </dsp:txXfrm>
    </dsp:sp>
    <dsp:sp modelId="{F20A4947-CF64-4A9C-85AA-2990EE13361C}">
      <dsp:nvSpPr>
        <dsp:cNvPr id="0" name=""/>
        <dsp:cNvSpPr/>
      </dsp:nvSpPr>
      <dsp:spPr>
        <a:xfrm>
          <a:off x="0" y="1774679"/>
          <a:ext cx="8964488" cy="485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744" tIns="229108" rIns="6957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 Restore normal / agreed service operation  in case of an incident; respond to user service requests</a:t>
          </a:r>
          <a:endParaRPr lang="en-GB" sz="1200" kern="1200" dirty="0"/>
        </a:p>
      </dsp:txBody>
      <dsp:txXfrm>
        <a:off x="0" y="1774679"/>
        <a:ext cx="8964488" cy="485100"/>
      </dsp:txXfrm>
    </dsp:sp>
    <dsp:sp modelId="{268E89B7-3120-4DED-B6E8-40258BD4DB86}">
      <dsp:nvSpPr>
        <dsp:cNvPr id="0" name=""/>
        <dsp:cNvSpPr/>
      </dsp:nvSpPr>
      <dsp:spPr>
        <a:xfrm>
          <a:off x="448224" y="1612318"/>
          <a:ext cx="6275141" cy="3247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185" tIns="0" rIns="23718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Incident &amp; service request management</a:t>
          </a:r>
          <a:endParaRPr lang="en-GB" sz="1800" kern="1200" dirty="0"/>
        </a:p>
      </dsp:txBody>
      <dsp:txXfrm>
        <a:off x="464076" y="1628170"/>
        <a:ext cx="6243437" cy="293016"/>
      </dsp:txXfrm>
    </dsp:sp>
    <dsp:sp modelId="{0BA83136-9A5E-4411-A72A-D0F7BF4B5B72}">
      <dsp:nvSpPr>
        <dsp:cNvPr id="0" name=""/>
        <dsp:cNvSpPr/>
      </dsp:nvSpPr>
      <dsp:spPr>
        <a:xfrm>
          <a:off x="0" y="2481539"/>
          <a:ext cx="8964488" cy="485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744" tIns="229108" rIns="6957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 Investigate the root causes of (recurring) incidents in order to avoid future recurrence of incidents</a:t>
          </a:r>
          <a:endParaRPr lang="en-GB" sz="1200" kern="1200" dirty="0"/>
        </a:p>
      </dsp:txBody>
      <dsp:txXfrm>
        <a:off x="0" y="2481539"/>
        <a:ext cx="8964488" cy="485100"/>
      </dsp:txXfrm>
    </dsp:sp>
    <dsp:sp modelId="{0BE23466-CEDF-44EB-B4DB-63E67DCC926C}">
      <dsp:nvSpPr>
        <dsp:cNvPr id="0" name=""/>
        <dsp:cNvSpPr/>
      </dsp:nvSpPr>
      <dsp:spPr>
        <a:xfrm>
          <a:off x="448224" y="2319179"/>
          <a:ext cx="6275141" cy="3247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185" tIns="0" rIns="23718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Problem management</a:t>
          </a:r>
          <a:endParaRPr lang="en-GB" sz="1800" kern="1200" dirty="0"/>
        </a:p>
      </dsp:txBody>
      <dsp:txXfrm>
        <a:off x="464076" y="2335031"/>
        <a:ext cx="6243437" cy="293016"/>
      </dsp:txXfrm>
    </dsp:sp>
    <dsp:sp modelId="{0D6975F4-2E8B-43B1-AC8D-BFDE6178BB88}">
      <dsp:nvSpPr>
        <dsp:cNvPr id="0" name=""/>
        <dsp:cNvSpPr/>
      </dsp:nvSpPr>
      <dsp:spPr>
        <a:xfrm>
          <a:off x="0" y="3188399"/>
          <a:ext cx="8964488" cy="485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744" tIns="229108" rIns="6957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 Provide and maintain an information about logical model of service components and its configuration</a:t>
          </a:r>
          <a:endParaRPr lang="en-GB" sz="1200" kern="1200" dirty="0"/>
        </a:p>
      </dsp:txBody>
      <dsp:txXfrm>
        <a:off x="0" y="3188399"/>
        <a:ext cx="8964488" cy="485100"/>
      </dsp:txXfrm>
    </dsp:sp>
    <dsp:sp modelId="{EBB553CB-6C4D-4D5E-9415-AAEF79FA0AA6}">
      <dsp:nvSpPr>
        <dsp:cNvPr id="0" name=""/>
        <dsp:cNvSpPr/>
      </dsp:nvSpPr>
      <dsp:spPr>
        <a:xfrm>
          <a:off x="448224" y="3026039"/>
          <a:ext cx="6275141" cy="3247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185" tIns="0" rIns="23718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Configuration management</a:t>
          </a:r>
          <a:endParaRPr lang="en-GB" sz="1800" kern="1200" dirty="0"/>
        </a:p>
      </dsp:txBody>
      <dsp:txXfrm>
        <a:off x="464076" y="3041891"/>
        <a:ext cx="6243437" cy="293016"/>
      </dsp:txXfrm>
    </dsp:sp>
    <dsp:sp modelId="{B66B27E0-1EF5-4800-A7AB-B1A5BFB3ACE8}">
      <dsp:nvSpPr>
        <dsp:cNvPr id="0" name=""/>
        <dsp:cNvSpPr/>
      </dsp:nvSpPr>
      <dsp:spPr>
        <a:xfrm>
          <a:off x="0" y="3895259"/>
          <a:ext cx="8964488" cy="485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744" tIns="229108" rIns="6957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 Ensure changes are planned, approved, implemented and reviewed in a controlled manner</a:t>
          </a:r>
          <a:endParaRPr lang="en-GB" sz="1200" kern="1200" dirty="0"/>
        </a:p>
      </dsp:txBody>
      <dsp:txXfrm>
        <a:off x="0" y="3895259"/>
        <a:ext cx="8964488" cy="485100"/>
      </dsp:txXfrm>
    </dsp:sp>
    <dsp:sp modelId="{8C00419D-40B2-4DCD-AE13-5453FF394023}">
      <dsp:nvSpPr>
        <dsp:cNvPr id="0" name=""/>
        <dsp:cNvSpPr/>
      </dsp:nvSpPr>
      <dsp:spPr>
        <a:xfrm>
          <a:off x="448224" y="3732899"/>
          <a:ext cx="6275141" cy="3247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185" tIns="0" rIns="23718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Change management</a:t>
          </a:r>
          <a:endParaRPr lang="en-GB" sz="1800" kern="1200" dirty="0"/>
        </a:p>
      </dsp:txBody>
      <dsp:txXfrm>
        <a:off x="464076" y="3748751"/>
        <a:ext cx="6243437" cy="293016"/>
      </dsp:txXfrm>
    </dsp:sp>
    <dsp:sp modelId="{6030D24E-70A2-425E-BC26-89018B551B74}">
      <dsp:nvSpPr>
        <dsp:cNvPr id="0" name=""/>
        <dsp:cNvSpPr/>
      </dsp:nvSpPr>
      <dsp:spPr>
        <a:xfrm>
          <a:off x="0" y="4602119"/>
          <a:ext cx="8964488" cy="485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744" tIns="229108" rIns="6957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  Manage releases, so that changes can be tested and deployed to the live environment </a:t>
          </a:r>
          <a:endParaRPr lang="en-GB" sz="1200" kern="1200" dirty="0"/>
        </a:p>
      </dsp:txBody>
      <dsp:txXfrm>
        <a:off x="0" y="4602119"/>
        <a:ext cx="8964488" cy="485100"/>
      </dsp:txXfrm>
    </dsp:sp>
    <dsp:sp modelId="{8E8105E6-E5E6-4D0B-AE84-05905A719256}">
      <dsp:nvSpPr>
        <dsp:cNvPr id="0" name=""/>
        <dsp:cNvSpPr/>
      </dsp:nvSpPr>
      <dsp:spPr>
        <a:xfrm>
          <a:off x="448224" y="4439759"/>
          <a:ext cx="6275141" cy="3247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185" tIns="0" rIns="23718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Release &amp; deployment management</a:t>
          </a:r>
          <a:endParaRPr lang="en-GB" sz="1800" kern="1200" dirty="0"/>
        </a:p>
      </dsp:txBody>
      <dsp:txXfrm>
        <a:off x="464076" y="4455611"/>
        <a:ext cx="6243437" cy="293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r>
              <a:rPr lang="en-GB" smtClean="0"/>
              <a:t>EGI-Engage: Final Review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r>
              <a:rPr lang="nl-NL" smtClean="0"/>
              <a:t>23-10-2017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r>
              <a:rPr lang="nl-NL" smtClean="0"/>
              <a:t>EGI-Engage: Final Review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EGI-Engage: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8967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13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EGI-Engage: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40908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15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EGI-Engage: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6740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Take into account different target groups,</a:t>
            </a:r>
            <a:r>
              <a:rPr lang="en-GB" baseline="0" dirty="0" smtClean="0"/>
              <a:t> types of services and model they are provided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4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EGI-Engage: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7967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r>
              <a:rPr lang="en-GB" sz="1300" dirty="0"/>
              <a:t>The implementation of an Integrated Management System (IMS) which integrates all of the distributed organization's systems and processes into one complete framework, enabling an organization to work as a single unit with unified objectives.</a:t>
            </a:r>
          </a:p>
          <a:p>
            <a:endParaRPr lang="en-GB" dirty="0" smtClean="0"/>
          </a:p>
          <a:p>
            <a:r>
              <a:rPr lang="en-GB" sz="1300" dirty="0"/>
              <a:t>process-oriented approach, customer focus, healthy relationship with interested parties, continual improvement, leadership, decision-making based on facts, involvement of people, systematic approach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5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EGI-Engage: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7290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r>
              <a:rPr lang="en-GB" sz="1300" dirty="0"/>
              <a:t>(process-oriented approach, customer focus, healthy relationship with interested parties, continual improvement, leadership, decision-making based on facts, involvement of people, systematic approach)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6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EGI-Engage: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2489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7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EGI-Engage: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427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8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EGI-Engage: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8020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Core – all business processes in EGI</a:t>
            </a:r>
          </a:p>
          <a:p>
            <a:r>
              <a:rPr lang="en-GB" dirty="0" smtClean="0"/>
              <a:t>General – delivery of EGI services</a:t>
            </a:r>
          </a:p>
          <a:p>
            <a:r>
              <a:rPr lang="en-GB" dirty="0" smtClean="0"/>
              <a:t>IT – delivery of EGI IT services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9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EGI-Engage: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24898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Core – all business processes in EGI</a:t>
            </a:r>
          </a:p>
          <a:p>
            <a:r>
              <a:rPr lang="en-GB" dirty="0" smtClean="0"/>
              <a:t>General – delivery of EGI services</a:t>
            </a:r>
          </a:p>
          <a:p>
            <a:r>
              <a:rPr lang="en-GB" dirty="0" smtClean="0"/>
              <a:t>IT – delivery of EGI IT services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10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EGI-Engage: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24898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Core – all business processes in EGI</a:t>
            </a:r>
          </a:p>
          <a:p>
            <a:r>
              <a:rPr lang="en-GB" dirty="0" smtClean="0"/>
              <a:t>General – delivery of EGI services</a:t>
            </a:r>
          </a:p>
          <a:p>
            <a:r>
              <a:rPr lang="en-GB" dirty="0" smtClean="0"/>
              <a:t>IT – delivery of EGI IT services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11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EGI-Engage: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248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32404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Integrated Management System and Certification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Integrated Management System and Certification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46166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Integrated Management System and Certification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3371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9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Integrated Management System and Certification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7489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23/10/2017</a:t>
            </a:r>
            <a:endParaRPr lang="nl-NL" sz="8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  <p:sldLayoutId id="2147483688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gi.eu/news/improving-service-delivery-egi-is-awarded-iso-certifications/" TargetMode="External"/><Relationship Id="rId7" Type="http://schemas.openxmlformats.org/officeDocument/2006/relationships/image" Target="../media/image24.jpg"/><Relationship Id="rId2" Type="http://schemas.openxmlformats.org/officeDocument/2006/relationships/hyperlink" Target="https://www.egi.eu/about/egi-foundation/certifications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primeurmagazine.com/weekly/AE-PR-12-16-2.html" TargetMode="External"/><Relationship Id="rId5" Type="http://schemas.openxmlformats.org/officeDocument/2006/relationships/hyperlink" Target="https://www.egi.eu/about/newsletters/egi-engage-a-list-of-key-exploitable-results/" TargetMode="External"/><Relationship Id="rId4" Type="http://schemas.openxmlformats.org/officeDocument/2006/relationships/hyperlink" Target="https://www.egi.eu/about/newsletters/the-egi-iso-certifications-new-and-improved-service-delivery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EGI_eInfra/status/859389077476581376" TargetMode="External"/><Relationship Id="rId7" Type="http://schemas.openxmlformats.org/officeDocument/2006/relationships/image" Target="../media/image25.jpeg"/><Relationship Id="rId2" Type="http://schemas.openxmlformats.org/officeDocument/2006/relationships/hyperlink" Target="https://www.linkedin.com/pulse/improving-service-delivery-egi-awarded-iso-yannick-legre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youtube.com/watch?v=FRk0PSbZlc4" TargetMode="External"/><Relationship Id="rId5" Type="http://schemas.openxmlformats.org/officeDocument/2006/relationships/hyperlink" Target="https://t.co/E5n6Htod3P" TargetMode="External"/><Relationship Id="rId4" Type="http://schemas.openxmlformats.org/officeDocument/2006/relationships/hyperlink" Target="https://twitter.com/eInfraEU/status/862653518309707776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EGI-Engage Quality manager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Integrated Management System and Certification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Małgorzata</a:t>
            </a:r>
            <a:r>
              <a:rPr lang="en-GB" dirty="0" smtClean="0"/>
              <a:t> </a:t>
            </a:r>
            <a:r>
              <a:rPr lang="en-GB" dirty="0" err="1" smtClean="0"/>
              <a:t>Krakowian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Integrated Management System</a:t>
            </a:r>
            <a:br>
              <a:rPr lang="en-GB" dirty="0" smtClean="0"/>
            </a:br>
            <a:r>
              <a:rPr lang="en-GB" dirty="0" smtClean="0"/>
              <a:t>General processes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Integrated Management System and Certification</a:t>
            </a:r>
            <a:endParaRPr lang="en-GB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73649234"/>
              </p:ext>
            </p:extLst>
          </p:nvPr>
        </p:nvGraphicFramePr>
        <p:xfrm>
          <a:off x="395536" y="1484784"/>
          <a:ext cx="874846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5832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Integrated </a:t>
            </a:r>
            <a:r>
              <a:rPr lang="en-GB" dirty="0"/>
              <a:t>Management </a:t>
            </a:r>
            <a:r>
              <a:rPr lang="en-GB" dirty="0" smtClean="0"/>
              <a:t>System</a:t>
            </a:r>
            <a:br>
              <a:rPr lang="en-GB" dirty="0" smtClean="0"/>
            </a:br>
            <a:r>
              <a:rPr lang="en-GB" dirty="0" smtClean="0"/>
              <a:t>IT processes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Integrated Management System and Certification</a:t>
            </a:r>
            <a:endParaRPr lang="en-GB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20509303"/>
              </p:ext>
            </p:extLst>
          </p:nvPr>
        </p:nvGraphicFramePr>
        <p:xfrm>
          <a:off x="179512" y="1196752"/>
          <a:ext cx="896448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7714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Integrated Management </a:t>
            </a:r>
            <a:r>
              <a:rPr lang="en-GB" dirty="0" smtClean="0"/>
              <a:t>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Quality controls</a:t>
            </a:r>
            <a:endParaRPr lang="en-GB" dirty="0" smtClean="0"/>
          </a:p>
          <a:p>
            <a:r>
              <a:rPr lang="en-GB" dirty="0" smtClean="0"/>
              <a:t>Internal audits: 4</a:t>
            </a:r>
            <a:endParaRPr lang="en-GB" dirty="0"/>
          </a:p>
          <a:p>
            <a:r>
              <a:rPr lang="en-GB" dirty="0" smtClean="0"/>
              <a:t>External audits: 2</a:t>
            </a:r>
            <a:endParaRPr lang="en-GB" dirty="0"/>
          </a:p>
          <a:p>
            <a:r>
              <a:rPr lang="en-GB" dirty="0" smtClean="0"/>
              <a:t>Management reviews: 3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Integrated Management System and Certification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360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ISO certifications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/>
          <a:p>
            <a:pPr marL="914400" lvl="2" indent="0">
              <a:buNone/>
            </a:pPr>
            <a:endParaRPr lang="en-GB" sz="1400" b="1" dirty="0"/>
          </a:p>
          <a:p>
            <a:endParaRPr lang="en-GB" sz="1800" dirty="0"/>
          </a:p>
        </p:txBody>
      </p:sp>
      <p:pic>
        <p:nvPicPr>
          <p:cNvPr id="1026" name="Picture 2" descr="C:\Users\Malgorzata Krakowian\Dropbox\Screenshots\Screenshot 2017-04-24 10.09.5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44" y="1131767"/>
            <a:ext cx="3575323" cy="507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algorzata Krakowian\Dropbox\Screenshots\Screenshot 2017-04-24 10.10.05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59"/>
          <a:stretch/>
        </p:blipFill>
        <p:spPr bwMode="auto">
          <a:xfrm>
            <a:off x="4716016" y="1138791"/>
            <a:ext cx="3569916" cy="5060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59632" y="1196752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ISO 9001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80112" y="1196752"/>
            <a:ext cx="1138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ISO 20000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Integrated Management System and Certification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423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780928"/>
            <a:ext cx="7344816" cy="85010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Innovation</a:t>
            </a:r>
            <a:endParaRPr lang="en-GB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Integrated Management System and Certification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040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new or improved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fontAlgn="base"/>
            <a:r>
              <a:rPr lang="en-GB" dirty="0" smtClean="0"/>
              <a:t>The IMS </a:t>
            </a:r>
            <a:r>
              <a:rPr lang="en-GB" dirty="0" smtClean="0"/>
              <a:t>was initiated </a:t>
            </a:r>
            <a:r>
              <a:rPr lang="en-GB" dirty="0" smtClean="0"/>
              <a:t>in </a:t>
            </a:r>
            <a:r>
              <a:rPr lang="en-GB" dirty="0" err="1" smtClean="0"/>
              <a:t>FedSM</a:t>
            </a:r>
            <a:r>
              <a:rPr lang="en-GB" dirty="0" smtClean="0"/>
              <a:t> project and </a:t>
            </a:r>
            <a:r>
              <a:rPr lang="en-GB" dirty="0" smtClean="0"/>
              <a:t>achieved </a:t>
            </a:r>
            <a:r>
              <a:rPr lang="en-GB" dirty="0" smtClean="0"/>
              <a:t>full maturity during EGI-Engage project.</a:t>
            </a:r>
          </a:p>
          <a:p>
            <a:pPr fontAlgn="base"/>
            <a:r>
              <a:rPr lang="en-GB" dirty="0" smtClean="0"/>
              <a:t>Coverage of all EGI services. </a:t>
            </a:r>
          </a:p>
          <a:p>
            <a:pPr fontAlgn="base"/>
            <a:r>
              <a:rPr lang="en-GB" dirty="0" smtClean="0"/>
              <a:t>Compatibility </a:t>
            </a:r>
            <a:r>
              <a:rPr lang="en-GB" dirty="0"/>
              <a:t>with ISO 9001:2015 </a:t>
            </a:r>
            <a:r>
              <a:rPr lang="en-GB" dirty="0" smtClean="0"/>
              <a:t>and ISO/IEC 20000-1:2011 standards.</a:t>
            </a:r>
          </a:p>
          <a:p>
            <a:pPr fontAlgn="base"/>
            <a:endParaRPr lang="en-GB" dirty="0"/>
          </a:p>
          <a:p>
            <a:pPr fontAlgn="base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619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benefits does it bring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It puts in place standard processes, procedures and agreements for managing the infrastructure efficiently and effectively. </a:t>
            </a:r>
          </a:p>
          <a:p>
            <a:r>
              <a:rPr lang="en-GB" dirty="0"/>
              <a:t>It increased clarity on expectations between EGI partners and also customers. </a:t>
            </a:r>
          </a:p>
          <a:p>
            <a:r>
              <a:rPr lang="en-GB" dirty="0" smtClean="0"/>
              <a:t>It made decision-making clearer between </a:t>
            </a:r>
            <a:r>
              <a:rPr lang="en-GB" dirty="0"/>
              <a:t>organizations and individual teams.</a:t>
            </a:r>
          </a:p>
          <a:p>
            <a:r>
              <a:rPr lang="en-GB" dirty="0" smtClean="0"/>
              <a:t>Knowledge </a:t>
            </a:r>
            <a:r>
              <a:rPr lang="en-GB" dirty="0"/>
              <a:t>and </a:t>
            </a:r>
            <a:r>
              <a:rPr lang="en-GB" dirty="0" smtClean="0"/>
              <a:t>experience that can be reused by other e-infrastructures through consultancy, audits, workshops and trainings. </a:t>
            </a:r>
            <a:endParaRPr lang="en-GB" dirty="0"/>
          </a:p>
          <a:p>
            <a:endParaRPr lang="en-GB" dirty="0"/>
          </a:p>
          <a:p>
            <a:pPr fontAlgn="base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Integrated Management System and Certification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493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780928"/>
            <a:ext cx="7344816" cy="85010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Exploitation</a:t>
            </a:r>
            <a:endParaRPr lang="en-GB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Integrated Management System and Certification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61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can exploit the result? For what?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41438"/>
            <a:ext cx="8424936" cy="4751858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Promote the adoption of good practices in IT Service Management</a:t>
            </a:r>
          </a:p>
          <a:p>
            <a:pPr lvl="0"/>
            <a:r>
              <a:rPr lang="en-GB" dirty="0"/>
              <a:t>Deliver more paid training to improve individual expertise of IT Service Managers and Decision Makers in the Federation and User Communities</a:t>
            </a:r>
          </a:p>
          <a:p>
            <a:pPr lvl="0"/>
            <a:r>
              <a:rPr lang="en-GB" dirty="0"/>
              <a:t>Professionally brand the organisation as certified entity, thus emphasising the high quality and reliability of services.</a:t>
            </a:r>
          </a:p>
          <a:p>
            <a:pPr lvl="0"/>
            <a:r>
              <a:rPr lang="en-GB" dirty="0"/>
              <a:t>Offer Audit-as-a-Service (</a:t>
            </a:r>
            <a:r>
              <a:rPr lang="en-GB" dirty="0" err="1"/>
              <a:t>AaaS</a:t>
            </a:r>
            <a:r>
              <a:rPr lang="en-GB" dirty="0"/>
              <a:t>) and paid consultancies in the future.</a:t>
            </a:r>
          </a:p>
          <a:p>
            <a:pPr marL="0" indent="0" fontAlgn="base">
              <a:buNone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Integrated Management System and Certification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67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IMS is currently used internally by EGI Foundation to operate and provide external and internal services.</a:t>
            </a:r>
          </a:p>
          <a:p>
            <a:r>
              <a:rPr lang="en-US" dirty="0" smtClean="0"/>
              <a:t>Knowledge and experience are </a:t>
            </a:r>
            <a:r>
              <a:rPr lang="en-US" dirty="0"/>
              <a:t>shared </a:t>
            </a:r>
            <a:r>
              <a:rPr lang="en-US" dirty="0" smtClean="0"/>
              <a:t>through trainings (16 trainings, 216 participants, 14 organizations).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Integrated Management System and Certification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8866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EGI-Engage: Key Exploitable Results</a:t>
            </a:r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Integrated Management System and Certification</a:t>
            </a:r>
            <a:endParaRPr lang="en-GB" dirty="0"/>
          </a:p>
        </p:txBody>
      </p:sp>
      <p:sp>
        <p:nvSpPr>
          <p:cNvPr id="47" name="Rectangle 46"/>
          <p:cNvSpPr/>
          <p:nvPr/>
        </p:nvSpPr>
        <p:spPr>
          <a:xfrm>
            <a:off x="225894" y="4775696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6912480" y="4775696"/>
            <a:ext cx="1980000" cy="1317600"/>
          </a:xfrm>
          <a:prstGeom prst="rect">
            <a:avLst/>
          </a:prstGeom>
          <a:noFill/>
          <a:ln w="38100">
            <a:solidFill>
              <a:srgbClr val="E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396" y="4937688"/>
            <a:ext cx="893066" cy="978410"/>
          </a:xfrm>
          <a:prstGeom prst="rect">
            <a:avLst/>
          </a:prstGeom>
        </p:spPr>
      </p:pic>
      <p:sp>
        <p:nvSpPr>
          <p:cNvPr id="50" name="Rectangle 49"/>
          <p:cNvSpPr/>
          <p:nvPr/>
        </p:nvSpPr>
        <p:spPr>
          <a:xfrm>
            <a:off x="2472967" y="4775696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4680232" y="4775696"/>
            <a:ext cx="1980000" cy="1317600"/>
          </a:xfrm>
          <a:prstGeom prst="rect">
            <a:avLst/>
          </a:prstGeom>
          <a:noFill/>
          <a:ln w="38100">
            <a:solidFill>
              <a:srgbClr val="E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027" y="5005400"/>
            <a:ext cx="978410" cy="856490"/>
          </a:xfrm>
          <a:prstGeom prst="rect">
            <a:avLst/>
          </a:prstGeom>
        </p:spPr>
      </p:pic>
      <p:sp>
        <p:nvSpPr>
          <p:cNvPr id="56" name="Rectangle 55"/>
          <p:cNvSpPr/>
          <p:nvPr/>
        </p:nvSpPr>
        <p:spPr>
          <a:xfrm>
            <a:off x="6922314" y="1396398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4694902" y="1396398"/>
            <a:ext cx="1980000" cy="1317600"/>
          </a:xfrm>
          <a:prstGeom prst="rect">
            <a:avLst/>
          </a:prstGeom>
          <a:noFill/>
          <a:ln w="38100">
            <a:solidFill>
              <a:srgbClr val="E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586" y="1565993"/>
            <a:ext cx="795530" cy="978410"/>
          </a:xfrm>
          <a:prstGeom prst="rect">
            <a:avLst/>
          </a:prstGeom>
        </p:spPr>
      </p:pic>
      <p:sp>
        <p:nvSpPr>
          <p:cNvPr id="59" name="Rectangle 58"/>
          <p:cNvSpPr/>
          <p:nvPr/>
        </p:nvSpPr>
        <p:spPr>
          <a:xfrm>
            <a:off x="251520" y="3081081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4686040" y="3091013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6912480" y="3091013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2468780" y="3091013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254574" y="1396398"/>
            <a:ext cx="1980000" cy="1317600"/>
          </a:xfrm>
          <a:prstGeom prst="rect">
            <a:avLst/>
          </a:prstGeom>
          <a:noFill/>
          <a:ln w="38100">
            <a:solidFill>
              <a:srgbClr val="E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240078" y="2113721"/>
            <a:ext cx="1980000" cy="547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Improved EGI Service portfolio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67" y="1501233"/>
            <a:ext cx="563538" cy="545983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2483768" y="1396398"/>
            <a:ext cx="1980000" cy="1317600"/>
          </a:xfrm>
          <a:prstGeom prst="rect">
            <a:avLst/>
          </a:prstGeom>
          <a:solidFill>
            <a:srgbClr val="EF8200"/>
          </a:solidFill>
          <a:ln w="38100">
            <a:solidFill>
              <a:srgbClr val="E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Box 66"/>
          <p:cNvSpPr txBox="1"/>
          <p:nvPr/>
        </p:nvSpPr>
        <p:spPr>
          <a:xfrm>
            <a:off x="2483768" y="1431613"/>
            <a:ext cx="1980000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Integrated Management System and Certification</a:t>
            </a:r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73" y="3249457"/>
            <a:ext cx="978410" cy="975362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861" y="3279632"/>
            <a:ext cx="890018" cy="90221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762" y="3279632"/>
            <a:ext cx="978410" cy="920498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255" y="3289081"/>
            <a:ext cx="1139954" cy="896114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993" y="4966505"/>
            <a:ext cx="1011938" cy="969266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396" y="1649830"/>
            <a:ext cx="978410" cy="783338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73" y="4944440"/>
            <a:ext cx="978410" cy="978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41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269430"/>
            <a:ext cx="5040560" cy="5111898"/>
          </a:xfrm>
        </p:spPr>
        <p:txBody>
          <a:bodyPr>
            <a:noAutofit/>
          </a:bodyPr>
          <a:lstStyle/>
          <a:p>
            <a:pPr marL="0" lvl="4">
              <a:spcBef>
                <a:spcPts val="600"/>
              </a:spcBef>
            </a:pPr>
            <a:r>
              <a:rPr lang="en-GB" b="1" dirty="0" smtClean="0">
                <a:solidFill>
                  <a:schemeClr val="accent1"/>
                </a:solidFill>
                <a:ea typeface="Verdana" panose="020B0604030504040204" pitchFamily="34" charset="0"/>
              </a:rPr>
              <a:t>EGI </a:t>
            </a:r>
            <a:r>
              <a:rPr lang="en-GB" b="1" dirty="0" smtClean="0">
                <a:solidFill>
                  <a:schemeClr val="accent1"/>
                </a:solidFill>
                <a:ea typeface="Verdana" panose="020B0604030504040204" pitchFamily="34" charset="0"/>
              </a:rPr>
              <a:t>website:</a:t>
            </a:r>
          </a:p>
          <a:p>
            <a:pPr marL="285750" lvl="4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u="sng" dirty="0" smtClean="0">
                <a:hlinkClick r:id="rId2"/>
              </a:rPr>
              <a:t>Webpage</a:t>
            </a:r>
            <a:endParaRPr lang="en-GB" b="1" dirty="0">
              <a:solidFill>
                <a:schemeClr val="accent1"/>
              </a:solidFill>
              <a:ea typeface="Verdana" panose="020B0604030504040204" pitchFamily="34" charset="0"/>
            </a:endParaRPr>
          </a:p>
          <a:p>
            <a:pPr marL="285750" lvl="4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 smtClean="0"/>
              <a:t>Call </a:t>
            </a:r>
            <a:r>
              <a:rPr lang="en-GB" dirty="0"/>
              <a:t>on footer </a:t>
            </a:r>
            <a:endParaRPr lang="en-GB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en-GB" sz="1800" b="1" dirty="0" smtClean="0">
                <a:solidFill>
                  <a:schemeClr val="accent1"/>
                </a:solidFill>
                <a:ea typeface="Verdana" panose="020B0604030504040204" pitchFamily="34" charset="0"/>
              </a:rPr>
              <a:t>News</a:t>
            </a:r>
            <a:r>
              <a:rPr lang="en-GB" sz="1800" b="1" dirty="0">
                <a:solidFill>
                  <a:schemeClr val="accent1"/>
                </a:solidFill>
                <a:ea typeface="Verdana" panose="020B0604030504040204" pitchFamily="34" charset="0"/>
              </a:rPr>
              <a:t>:</a:t>
            </a:r>
          </a:p>
          <a:p>
            <a:pPr>
              <a:spcBef>
                <a:spcPts val="600"/>
              </a:spcBef>
            </a:pPr>
            <a:r>
              <a:rPr lang="en-GB" sz="1800" dirty="0" smtClean="0">
                <a:hlinkClick r:id="rId3"/>
              </a:rPr>
              <a:t>Improving </a:t>
            </a:r>
            <a:r>
              <a:rPr lang="en-GB" sz="1800" dirty="0">
                <a:hlinkClick r:id="rId3"/>
              </a:rPr>
              <a:t>service delivery: </a:t>
            </a:r>
            <a:r>
              <a:rPr lang="en-GB" sz="1800" dirty="0" smtClean="0">
                <a:hlinkClick r:id="rId3"/>
              </a:rPr>
              <a:t>EGI </a:t>
            </a:r>
            <a:r>
              <a:rPr lang="en-GB" sz="1800" dirty="0">
                <a:hlinkClick r:id="rId3"/>
              </a:rPr>
              <a:t>is awarded ISO certifications </a:t>
            </a:r>
            <a:endParaRPr lang="en-GB" sz="1800" dirty="0"/>
          </a:p>
          <a:p>
            <a:pPr marL="0" lvl="0" indent="0">
              <a:spcBef>
                <a:spcPts val="1200"/>
              </a:spcBef>
              <a:buNone/>
            </a:pPr>
            <a:r>
              <a:rPr lang="en-GB" sz="1800" b="1" dirty="0">
                <a:solidFill>
                  <a:schemeClr val="accent1"/>
                </a:solidFill>
                <a:ea typeface="Verdana" panose="020B0604030504040204" pitchFamily="34" charset="0"/>
              </a:rPr>
              <a:t>N</a:t>
            </a:r>
            <a:r>
              <a:rPr lang="en-GB" sz="1800" b="1" dirty="0" smtClean="0">
                <a:solidFill>
                  <a:schemeClr val="accent1"/>
                </a:solidFill>
                <a:ea typeface="Verdana" panose="020B0604030504040204" pitchFamily="34" charset="0"/>
              </a:rPr>
              <a:t>ewsletter</a:t>
            </a:r>
            <a:r>
              <a:rPr lang="en-GB" sz="1800" b="1" dirty="0">
                <a:solidFill>
                  <a:schemeClr val="accent1"/>
                </a:solidFill>
                <a:ea typeface="Verdana" panose="020B0604030504040204" pitchFamily="34" charset="0"/>
              </a:rPr>
              <a:t>:</a:t>
            </a:r>
          </a:p>
          <a:p>
            <a:pPr lvl="0">
              <a:spcBef>
                <a:spcPts val="600"/>
              </a:spcBef>
            </a:pPr>
            <a:r>
              <a:rPr lang="en-GB" sz="1800" dirty="0" smtClean="0">
                <a:hlinkClick r:id="rId4"/>
              </a:rPr>
              <a:t>The </a:t>
            </a:r>
            <a:r>
              <a:rPr lang="en-GB" sz="1800" dirty="0">
                <a:hlinkClick r:id="rId4"/>
              </a:rPr>
              <a:t>EGI ISO certifications</a:t>
            </a:r>
            <a:r>
              <a:rPr lang="en-GB" sz="1800" dirty="0"/>
              <a:t>: </a:t>
            </a:r>
            <a:r>
              <a:rPr lang="en-GB" sz="1800" dirty="0" smtClean="0">
                <a:hlinkClick r:id="rId4"/>
              </a:rPr>
              <a:t>new </a:t>
            </a:r>
            <a:r>
              <a:rPr lang="en-GB" sz="1800" dirty="0">
                <a:hlinkClick r:id="rId4"/>
              </a:rPr>
              <a:t>and </a:t>
            </a:r>
            <a:r>
              <a:rPr lang="en-GB" sz="1800" dirty="0" smtClean="0">
                <a:hlinkClick r:id="rId4"/>
              </a:rPr>
              <a:t>improved </a:t>
            </a:r>
            <a:r>
              <a:rPr lang="en-GB" sz="1800" dirty="0">
                <a:hlinkClick r:id="rId4"/>
              </a:rPr>
              <a:t>service delivery </a:t>
            </a:r>
            <a:endParaRPr lang="en-GB" sz="1800" dirty="0" smtClean="0"/>
          </a:p>
          <a:p>
            <a:pPr>
              <a:spcBef>
                <a:spcPts val="600"/>
              </a:spcBef>
            </a:pPr>
            <a:r>
              <a:rPr lang="en-GB" sz="1800" dirty="0">
                <a:hlinkClick r:id="rId5"/>
              </a:rPr>
              <a:t>EGI-Engage</a:t>
            </a:r>
            <a:r>
              <a:rPr lang="en-GB" sz="1800" dirty="0"/>
              <a:t>: </a:t>
            </a:r>
            <a:r>
              <a:rPr lang="en-GB" sz="1800" dirty="0" smtClean="0">
                <a:hlinkClick r:id="rId5"/>
              </a:rPr>
              <a:t>a </a:t>
            </a:r>
            <a:r>
              <a:rPr lang="en-GB" sz="1800" dirty="0">
                <a:hlinkClick r:id="rId5"/>
              </a:rPr>
              <a:t>list of key exploitable </a:t>
            </a:r>
            <a:r>
              <a:rPr lang="en-GB" sz="1800" dirty="0" smtClean="0">
                <a:hlinkClick r:id="rId5"/>
              </a:rPr>
              <a:t>results</a:t>
            </a:r>
            <a:endParaRPr lang="en-GB" sz="1800" dirty="0" smtClean="0"/>
          </a:p>
          <a:p>
            <a:pPr marL="0" lvl="0" indent="0">
              <a:spcBef>
                <a:spcPts val="1200"/>
              </a:spcBef>
              <a:buNone/>
            </a:pPr>
            <a:r>
              <a:rPr lang="en-GB" sz="1800" b="1" dirty="0" smtClean="0">
                <a:solidFill>
                  <a:schemeClr val="accent1"/>
                </a:solidFill>
                <a:ea typeface="Verdana" panose="020B0604030504040204" pitchFamily="34" charset="0"/>
              </a:rPr>
              <a:t>Interview in Primeur Magazine with Yannick Legré:</a:t>
            </a:r>
          </a:p>
          <a:p>
            <a:pPr lvl="0">
              <a:spcBef>
                <a:spcPts val="600"/>
              </a:spcBef>
            </a:pPr>
            <a:r>
              <a:rPr lang="en-GB" sz="1800" u="sng" dirty="0" smtClean="0">
                <a:hlinkClick r:id="rId6"/>
              </a:rPr>
              <a:t>EGI to finalize service catalogue and ISO certification</a:t>
            </a:r>
            <a:endParaRPr lang="en-GB" sz="1800" dirty="0" smtClean="0"/>
          </a:p>
          <a:p>
            <a:pPr marL="0" indent="0">
              <a:spcBef>
                <a:spcPts val="600"/>
              </a:spcBef>
              <a:buNone/>
            </a:pPr>
            <a:endParaRPr lang="en-GB" sz="1800" b="1" dirty="0">
              <a:solidFill>
                <a:srgbClr val="0066B0"/>
              </a:solidFill>
              <a:ea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GB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Integrated Management System and Certification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636" y="1569673"/>
            <a:ext cx="3173836" cy="3299487"/>
          </a:xfrm>
          <a:prstGeom prst="rect">
            <a:avLst/>
          </a:prstGeom>
          <a:ln>
            <a:noFill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</p:spPr>
        <p:txBody>
          <a:bodyPr/>
          <a:lstStyle/>
          <a:p>
            <a:r>
              <a:rPr lang="en-GB" dirty="0" smtClean="0"/>
              <a:t>Dissemination &amp; Communication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289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269430"/>
            <a:ext cx="5400600" cy="4823866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sz="1800" b="1" dirty="0" smtClean="0">
                <a:solidFill>
                  <a:schemeClr val="accent1"/>
                </a:solidFill>
                <a:ea typeface="Verdana" panose="020B0604030504040204" pitchFamily="34" charset="0"/>
              </a:rPr>
              <a:t>LinkedIn:</a:t>
            </a:r>
            <a:endParaRPr lang="en-GB" sz="1800" b="1" dirty="0" smtClean="0">
              <a:solidFill>
                <a:schemeClr val="accent1"/>
              </a:solidFill>
              <a:ea typeface="Verdana" panose="020B0604030504040204" pitchFamily="34" charset="0"/>
            </a:endParaRPr>
          </a:p>
          <a:p>
            <a:pPr>
              <a:spcBef>
                <a:spcPts val="600"/>
              </a:spcBef>
            </a:pPr>
            <a:r>
              <a:rPr lang="en-GB" sz="1800" dirty="0">
                <a:hlinkClick r:id="rId2"/>
              </a:rPr>
              <a:t>Improving service delivery: EGI is awarded ISO </a:t>
            </a:r>
            <a:r>
              <a:rPr lang="en-GB" sz="1800" dirty="0" smtClean="0">
                <a:hlinkClick r:id="rId2"/>
              </a:rPr>
              <a:t>certifications </a:t>
            </a:r>
            <a:endParaRPr lang="en-GB" sz="180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en-GB" sz="1800" b="1" dirty="0" smtClean="0">
                <a:solidFill>
                  <a:schemeClr val="accent1"/>
                </a:solidFill>
                <a:ea typeface="Verdana" panose="020B0604030504040204" pitchFamily="34" charset="0"/>
              </a:rPr>
              <a:t>Twitter:</a:t>
            </a:r>
            <a:endParaRPr lang="en-GB" sz="1800" b="1" dirty="0">
              <a:solidFill>
                <a:schemeClr val="accent1"/>
              </a:solidFill>
              <a:ea typeface="Verdana" panose="020B0604030504040204" pitchFamily="34" charset="0"/>
            </a:endParaRPr>
          </a:p>
          <a:p>
            <a:pPr>
              <a:spcBef>
                <a:spcPts val="600"/>
              </a:spcBef>
            </a:pPr>
            <a:r>
              <a:rPr lang="en-GB" sz="1800" dirty="0" smtClean="0">
                <a:hlinkClick r:id="rId3"/>
              </a:rPr>
              <a:t>The </a:t>
            </a:r>
            <a:r>
              <a:rPr lang="en-GB" sz="1800" dirty="0">
                <a:hlinkClick r:id="rId3"/>
              </a:rPr>
              <a:t>EGI Federation is the only </a:t>
            </a:r>
            <a:r>
              <a:rPr lang="en-GB" sz="1800" dirty="0" smtClean="0">
                <a:hlinkClick r:id="rId3"/>
              </a:rPr>
              <a:t>publicly-funded</a:t>
            </a:r>
            <a:r>
              <a:rPr lang="en-GB" sz="1800" dirty="0" smtClean="0"/>
              <a:t>       </a:t>
            </a:r>
            <a:r>
              <a:rPr lang="en-GB" sz="1800" dirty="0" smtClean="0">
                <a:hlinkClick r:id="rId3"/>
              </a:rPr>
              <a:t>e-Infrastructure worldwide </a:t>
            </a:r>
            <a:r>
              <a:rPr lang="en-GB" sz="1800" dirty="0">
                <a:hlinkClick r:id="rId3"/>
              </a:rPr>
              <a:t>to be ISO </a:t>
            </a:r>
            <a:r>
              <a:rPr lang="en-GB" sz="1800" dirty="0" smtClean="0">
                <a:hlinkClick r:id="rId3"/>
              </a:rPr>
              <a:t>certified!</a:t>
            </a:r>
            <a:r>
              <a:rPr lang="en-GB" sz="1800" dirty="0"/>
              <a:t> </a:t>
            </a:r>
            <a:endParaRPr lang="en-GB" sz="1800" dirty="0" smtClean="0"/>
          </a:p>
          <a:p>
            <a:pPr>
              <a:spcBef>
                <a:spcPts val="600"/>
              </a:spcBef>
            </a:pPr>
            <a:r>
              <a:rPr lang="en-GB" sz="1800" u="sng" dirty="0" smtClean="0">
                <a:hlinkClick r:id="rId4"/>
              </a:rPr>
              <a:t>Congratulations </a:t>
            </a:r>
            <a:r>
              <a:rPr lang="en-GB" sz="1800" u="sng" dirty="0">
                <a:hlinkClick r:id="rId4"/>
              </a:rPr>
              <a:t>to </a:t>
            </a:r>
            <a:r>
              <a:rPr lang="en-GB" sz="1800" u="sng" dirty="0" smtClean="0">
                <a:hlinkClick r:id="rId4"/>
              </a:rPr>
              <a:t>EGI who </a:t>
            </a:r>
            <a:r>
              <a:rPr lang="en-GB" sz="1800" u="sng" dirty="0">
                <a:hlinkClick r:id="rId4"/>
              </a:rPr>
              <a:t>is awarded ISO certifications</a:t>
            </a:r>
            <a:r>
              <a:rPr lang="en-GB" sz="1800" u="sng" dirty="0">
                <a:hlinkClick r:id="rId5"/>
              </a:rPr>
              <a:t> </a:t>
            </a:r>
            <a:endParaRPr lang="en-GB" sz="1800" u="sng" dirty="0" smtClean="0"/>
          </a:p>
          <a:p>
            <a:pPr>
              <a:spcBef>
                <a:spcPts val="600"/>
              </a:spcBef>
            </a:pPr>
            <a:r>
              <a:rPr lang="en-GB" sz="1800" u="sng" dirty="0" smtClean="0">
                <a:hlinkClick r:id="rId3"/>
              </a:rPr>
              <a:t>The </a:t>
            </a:r>
            <a:r>
              <a:rPr lang="en-GB" sz="1800" u="sng" dirty="0">
                <a:hlinkClick r:id="rId3"/>
              </a:rPr>
              <a:t>EGI Federation is the only publicly funded </a:t>
            </a:r>
            <a:r>
              <a:rPr lang="en-GB" sz="1800" u="sng" dirty="0" smtClean="0">
                <a:hlinkClick r:id="rId3"/>
              </a:rPr>
              <a:t>e-Infrastructure worldwide </a:t>
            </a:r>
            <a:r>
              <a:rPr lang="en-GB" sz="1800" u="sng" dirty="0">
                <a:hlinkClick r:id="rId3"/>
              </a:rPr>
              <a:t>to be ISO certified!</a:t>
            </a:r>
            <a:r>
              <a:rPr lang="en-GB" sz="1800" dirty="0"/>
              <a:t> </a:t>
            </a:r>
            <a:endParaRPr lang="en-GB" sz="180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en-GB" sz="1800" b="1" dirty="0" smtClean="0">
                <a:solidFill>
                  <a:schemeClr val="accent1"/>
                </a:solidFill>
                <a:ea typeface="Verdana" panose="020B0604030504040204" pitchFamily="34" charset="0"/>
              </a:rPr>
              <a:t>YouTube:</a:t>
            </a:r>
          </a:p>
          <a:p>
            <a:pPr>
              <a:spcBef>
                <a:spcPts val="600"/>
              </a:spcBef>
            </a:pPr>
            <a:r>
              <a:rPr lang="en-GB" sz="1800" dirty="0">
                <a:hlinkClick r:id="rId6"/>
              </a:rPr>
              <a:t>EGI to finalize service catalogue and ISO certification</a:t>
            </a:r>
            <a:endParaRPr lang="en-GB" sz="1800" dirty="0"/>
          </a:p>
          <a:p>
            <a:pPr marL="0" indent="0">
              <a:spcBef>
                <a:spcPts val="600"/>
              </a:spcBef>
              <a:buNone/>
            </a:pPr>
            <a:endParaRPr lang="en-GB" sz="1800" b="1" dirty="0" smtClean="0">
              <a:solidFill>
                <a:schemeClr val="accent1"/>
              </a:solidFill>
              <a:ea typeface="Verdana" panose="020B0604030504040204" pitchFamily="34" charset="0"/>
            </a:endParaRPr>
          </a:p>
          <a:p>
            <a:pPr>
              <a:spcBef>
                <a:spcPts val="600"/>
              </a:spcBef>
            </a:pPr>
            <a:endParaRPr lang="en-GB" sz="1800" b="1" dirty="0" smtClean="0">
              <a:solidFill>
                <a:schemeClr val="accent1"/>
              </a:solidFill>
              <a:ea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GB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Integrated Management System and Certification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772816"/>
            <a:ext cx="2952328" cy="287188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</p:spPr>
        <p:txBody>
          <a:bodyPr/>
          <a:lstStyle/>
          <a:p>
            <a:r>
              <a:rPr lang="en-GB" dirty="0" smtClean="0"/>
              <a:t>Dissemination &amp; Communication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44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Integrated Management System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Integrated Management System and Certification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1340768"/>
            <a:ext cx="849694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Integrated management system </a:t>
            </a:r>
            <a:r>
              <a:rPr lang="en-GB" sz="2200" dirty="0">
                <a:latin typeface="Segoe UI" panose="020B0502040204020203" pitchFamily="34" charset="0"/>
                <a:cs typeface="Segoe UI" panose="020B0502040204020203" pitchFamily="34" charset="0"/>
              </a:rPr>
              <a:t>is the framework of policies, processes and procedures used by </a:t>
            </a:r>
            <a:r>
              <a:rPr lang="en-GB" sz="2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EGI Foundation </a:t>
            </a:r>
            <a:r>
              <a:rPr lang="en-GB" sz="2200" dirty="0">
                <a:latin typeface="Segoe UI" panose="020B0502040204020203" pitchFamily="34" charset="0"/>
                <a:cs typeface="Segoe UI" panose="020B0502040204020203" pitchFamily="34" charset="0"/>
              </a:rPr>
              <a:t>to ensure that it can </a:t>
            </a:r>
            <a:r>
              <a:rPr lang="en-GB" sz="2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fulfil </a:t>
            </a:r>
            <a:r>
              <a:rPr lang="en-GB" sz="2200" dirty="0">
                <a:latin typeface="Segoe UI" panose="020B0502040204020203" pitchFamily="34" charset="0"/>
                <a:cs typeface="Segoe UI" panose="020B0502040204020203" pitchFamily="34" charset="0"/>
              </a:rPr>
              <a:t>all the tasks required to achieve its </a:t>
            </a:r>
            <a:r>
              <a:rPr lang="en-GB" sz="2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objectives. </a:t>
            </a:r>
          </a:p>
          <a:p>
            <a:endParaRPr lang="en-GB" sz="22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GB" sz="2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The objective: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to ensure systematic and professional operation and delivery of EGI Foundation services. </a:t>
            </a:r>
            <a:endParaRPr lang="en-GB" sz="2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to plan</a:t>
            </a:r>
            <a:r>
              <a:rPr lang="en-GB" sz="2200" dirty="0">
                <a:latin typeface="Segoe UI" panose="020B0502040204020203" pitchFamily="34" charset="0"/>
                <a:cs typeface="Segoe UI" panose="020B0502040204020203" pitchFamily="34" charset="0"/>
              </a:rPr>
              <a:t>, implement, monitor and continually improve all business processes under the responsibility of EGI Foundation.</a:t>
            </a:r>
          </a:p>
          <a:p>
            <a:endParaRPr lang="en-GB" sz="2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en-GB" sz="2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It </a:t>
            </a:r>
            <a:r>
              <a:rPr lang="en-GB" sz="2200" dirty="0">
                <a:latin typeface="Segoe UI" panose="020B0502040204020203" pitchFamily="34" charset="0"/>
                <a:cs typeface="Segoe UI" panose="020B0502040204020203" pitchFamily="34" charset="0"/>
              </a:rPr>
              <a:t>integrates all of the distributed organization's systems and processes into </a:t>
            </a:r>
            <a:r>
              <a:rPr lang="en-GB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one complete framework</a:t>
            </a:r>
            <a:r>
              <a:rPr lang="en-GB" sz="2200" dirty="0">
                <a:latin typeface="Segoe UI" panose="020B0502040204020203" pitchFamily="34" charset="0"/>
                <a:cs typeface="Segoe UI" panose="020B0502040204020203" pitchFamily="34" charset="0"/>
              </a:rPr>
              <a:t>, enabling an organization to work as a </a:t>
            </a:r>
            <a:r>
              <a:rPr lang="en-GB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single unit with unified objectives</a:t>
            </a:r>
            <a:r>
              <a:rPr lang="en-GB" sz="2200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endParaRPr lang="en-GB" sz="2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43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 Services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Integrated Management System and Certification</a:t>
            </a:r>
            <a:endParaRPr lang="en-GB" dirty="0"/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2801722"/>
              </p:ext>
            </p:extLst>
          </p:nvPr>
        </p:nvGraphicFramePr>
        <p:xfrm>
          <a:off x="755576" y="1268760"/>
          <a:ext cx="792088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606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Integrated Management </a:t>
            </a:r>
            <a:r>
              <a:rPr lang="en-GB" dirty="0" smtClean="0"/>
              <a:t>System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Integrated Management System and Certification</a:t>
            </a:r>
            <a:endParaRPr lang="en-GB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135951390"/>
              </p:ext>
            </p:extLst>
          </p:nvPr>
        </p:nvGraphicFramePr>
        <p:xfrm>
          <a:off x="319448" y="1627541"/>
          <a:ext cx="7144282" cy="3780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49"/>
          <a:stretch/>
        </p:blipFill>
        <p:spPr>
          <a:xfrm>
            <a:off x="7576804" y="1501527"/>
            <a:ext cx="1428750" cy="12408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973"/>
          <a:stretch/>
        </p:blipFill>
        <p:spPr>
          <a:xfrm>
            <a:off x="7589188" y="3517751"/>
            <a:ext cx="1428750" cy="121481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691495" y="274240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1"/>
                </a:solidFill>
              </a:rPr>
              <a:t>9001:2015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89188" y="4745114"/>
            <a:ext cx="14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1"/>
                </a:solidFill>
              </a:rPr>
              <a:t>2000-1:2011</a:t>
            </a:r>
            <a:endParaRPr lang="en-GB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78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Integrated Management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79512" y="1268760"/>
            <a:ext cx="8712968" cy="478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200" b="1" dirty="0" smtClean="0">
                <a:solidFill>
                  <a:schemeClr val="accent1"/>
                </a:solidFill>
              </a:rPr>
              <a:t>ISO </a:t>
            </a:r>
            <a:r>
              <a:rPr lang="en-GB" sz="2200" b="1" dirty="0">
                <a:solidFill>
                  <a:schemeClr val="accent1"/>
                </a:solidFill>
              </a:rPr>
              <a:t>9001:2015</a:t>
            </a:r>
          </a:p>
          <a:p>
            <a:r>
              <a:rPr lang="en-GB" sz="2200" dirty="0"/>
              <a:t>Defines a set of requirements which indicate a certain general level of </a:t>
            </a:r>
            <a:r>
              <a:rPr lang="en-GB" sz="2200" b="1" dirty="0"/>
              <a:t>professionalism</a:t>
            </a:r>
            <a:r>
              <a:rPr lang="en-GB" sz="2200" dirty="0"/>
              <a:t>,</a:t>
            </a:r>
            <a:r>
              <a:rPr lang="en-GB" sz="2200" b="1" dirty="0"/>
              <a:t> repeatability </a:t>
            </a:r>
            <a:r>
              <a:rPr lang="en-GB" sz="2200" dirty="0"/>
              <a:t>and adherence to the </a:t>
            </a:r>
            <a:r>
              <a:rPr lang="en-GB" sz="2200" b="1" dirty="0"/>
              <a:t>key quality principles </a:t>
            </a:r>
            <a:endParaRPr lang="en-GB" sz="2200" b="1" dirty="0" smtClean="0"/>
          </a:p>
          <a:p>
            <a:r>
              <a:rPr lang="en-GB" sz="2200" b="1" dirty="0" smtClean="0"/>
              <a:t>Covers </a:t>
            </a:r>
            <a:r>
              <a:rPr lang="en-GB" sz="2200" b="1" dirty="0"/>
              <a:t>all business processes </a:t>
            </a:r>
            <a:r>
              <a:rPr lang="en-GB" sz="2200" dirty="0"/>
              <a:t>including administration and finance, human resources, quality management, risk management, business relationships and continuous improvement</a:t>
            </a:r>
            <a:r>
              <a:rPr lang="en-GB" sz="2200" dirty="0" smtClean="0"/>
              <a:t>.</a:t>
            </a:r>
            <a:endParaRPr lang="en-GB" sz="2200" dirty="0" smtClean="0"/>
          </a:p>
          <a:p>
            <a:pPr marL="0" indent="0">
              <a:spcBef>
                <a:spcPts val="1800"/>
              </a:spcBef>
              <a:buNone/>
            </a:pPr>
            <a:r>
              <a:rPr lang="en-GB" sz="2200" b="1" dirty="0" smtClean="0">
                <a:solidFill>
                  <a:schemeClr val="accent1"/>
                </a:solidFill>
              </a:rPr>
              <a:t>ISO/IEC </a:t>
            </a:r>
            <a:r>
              <a:rPr lang="en-GB" sz="2200" b="1" dirty="0">
                <a:solidFill>
                  <a:schemeClr val="accent1"/>
                </a:solidFill>
              </a:rPr>
              <a:t>20000-1:2011</a:t>
            </a:r>
          </a:p>
          <a:p>
            <a:r>
              <a:rPr lang="en-GB" sz="2200" dirty="0"/>
              <a:t>Defines requirements which indicate a </a:t>
            </a:r>
            <a:r>
              <a:rPr lang="en-GB" sz="2200" b="1" dirty="0"/>
              <a:t>high level of capability in delivering “good </a:t>
            </a:r>
            <a:r>
              <a:rPr lang="en-GB" sz="2200" b="1" dirty="0" smtClean="0"/>
              <a:t> IT-services</a:t>
            </a:r>
            <a:r>
              <a:rPr lang="en-GB" sz="2200" b="1" dirty="0"/>
              <a:t>” </a:t>
            </a:r>
            <a:r>
              <a:rPr lang="en-GB" sz="2200" dirty="0"/>
              <a:t>to </a:t>
            </a:r>
            <a:r>
              <a:rPr lang="en-GB" sz="2200" dirty="0" smtClean="0"/>
              <a:t>customers</a:t>
            </a:r>
          </a:p>
          <a:p>
            <a:r>
              <a:rPr lang="en-GB" sz="2200" dirty="0" smtClean="0"/>
              <a:t>Is </a:t>
            </a:r>
            <a:r>
              <a:rPr lang="en-GB" sz="2200" dirty="0"/>
              <a:t>an IT specialization of ISO 9000 designed to cover delivery of all IT-related services</a:t>
            </a:r>
          </a:p>
          <a:p>
            <a:pPr marL="0" indent="0">
              <a:buNone/>
            </a:pPr>
            <a:endParaRPr lang="en-GB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Integrated Management System and Certification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037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Integrated Management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 smtClean="0"/>
              <a:t>Process definition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Integrated Management System and Certification</a:t>
            </a:r>
            <a:endParaRPr lang="en-GB" dirty="0"/>
          </a:p>
        </p:txBody>
      </p:sp>
      <p:graphicFrame>
        <p:nvGraphicFramePr>
          <p:cNvPr id="5" name="Inhaltsplatzhalt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466654"/>
              </p:ext>
            </p:extLst>
          </p:nvPr>
        </p:nvGraphicFramePr>
        <p:xfrm>
          <a:off x="15911" y="1844824"/>
          <a:ext cx="8892480" cy="4417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5436097" y="980728"/>
            <a:ext cx="2880696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19 </a:t>
            </a:r>
            <a:r>
              <a:rPr lang="en-GB" sz="20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processes in total</a:t>
            </a:r>
            <a:endParaRPr lang="en-GB" sz="20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420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Integrated Management </a:t>
            </a:r>
            <a:r>
              <a:rPr lang="en-GB" dirty="0" smtClean="0"/>
              <a:t>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/>
              <a:t>Core Management System </a:t>
            </a:r>
            <a:br>
              <a:rPr lang="en-GB" b="1" dirty="0"/>
            </a:br>
            <a:endParaRPr lang="en-GB" dirty="0"/>
          </a:p>
          <a:p>
            <a:r>
              <a:rPr lang="en-GB" dirty="0"/>
              <a:t>The management system implemented to plan, implement, monitor and continually improve </a:t>
            </a:r>
            <a:r>
              <a:rPr lang="en-GB" b="1" dirty="0"/>
              <a:t>all business processes </a:t>
            </a:r>
            <a:r>
              <a:rPr lang="en-GB" dirty="0"/>
              <a:t>under responsibility of EGI Foundation.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  <a:p>
            <a:pPr marL="0" indent="0">
              <a:buNone/>
            </a:pPr>
            <a:r>
              <a:rPr lang="en-GB" b="1" dirty="0"/>
              <a:t>General Service </a:t>
            </a:r>
            <a:r>
              <a:rPr lang="en-GB" b="1" dirty="0" smtClean="0"/>
              <a:t>Management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  <a:p>
            <a:r>
              <a:rPr lang="en-GB" dirty="0"/>
              <a:t>The management system implemented to deliver </a:t>
            </a:r>
            <a:r>
              <a:rPr lang="en-GB" b="1" dirty="0"/>
              <a:t>all services </a:t>
            </a:r>
            <a:r>
              <a:rPr lang="en-GB" dirty="0"/>
              <a:t>covered by the service catalogue of EGI Foundation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IT Service Management </a:t>
            </a:r>
            <a:br>
              <a:rPr lang="en-GB" b="1" dirty="0"/>
            </a:br>
            <a:endParaRPr lang="en-GB" dirty="0"/>
          </a:p>
          <a:p>
            <a:r>
              <a:rPr lang="en-GB" dirty="0"/>
              <a:t>The management system implemented to deliver </a:t>
            </a:r>
            <a:r>
              <a:rPr lang="en-GB" b="1" dirty="0"/>
              <a:t>all IT services </a:t>
            </a:r>
            <a:r>
              <a:rPr lang="en-GB" dirty="0"/>
              <a:t>covered by the service catalogue of EGI Foundation.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Integrated Management System and Certification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024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Integrated Management </a:t>
            </a:r>
            <a:r>
              <a:rPr lang="en-GB" dirty="0" smtClean="0"/>
              <a:t>System</a:t>
            </a:r>
            <a:br>
              <a:rPr lang="en-GB" dirty="0" smtClean="0"/>
            </a:br>
            <a:r>
              <a:rPr lang="en-GB" dirty="0" smtClean="0"/>
              <a:t>Core processes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Integrated Management System and Certification</a:t>
            </a:r>
            <a:endParaRPr lang="en-GB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02711774"/>
              </p:ext>
            </p:extLst>
          </p:nvPr>
        </p:nvGraphicFramePr>
        <p:xfrm>
          <a:off x="251520" y="1412776"/>
          <a:ext cx="889248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6100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2301</TotalTime>
  <Words>1332</Words>
  <Application>Microsoft Office PowerPoint</Application>
  <PresentationFormat>On-screen Show (4:3)</PresentationFormat>
  <Paragraphs>218</Paragraphs>
  <Slides>22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EGI Engage powerpoint presentation v3.2</vt:lpstr>
      <vt:lpstr>EGI Powerpoint Presentation (body)</vt:lpstr>
      <vt:lpstr>EGI Powerpoint Presentation (closing)</vt:lpstr>
      <vt:lpstr>Integrated Management System and Certification</vt:lpstr>
      <vt:lpstr>EGI-Engage: Key Exploitable Results</vt:lpstr>
      <vt:lpstr>Integrated Management System</vt:lpstr>
      <vt:lpstr>EGI Services</vt:lpstr>
      <vt:lpstr>Integrated Management System</vt:lpstr>
      <vt:lpstr>Integrated Management System</vt:lpstr>
      <vt:lpstr>Integrated Management System</vt:lpstr>
      <vt:lpstr>Integrated Management System</vt:lpstr>
      <vt:lpstr>Integrated Management System Core processes</vt:lpstr>
      <vt:lpstr>Integrated Management System General processes</vt:lpstr>
      <vt:lpstr>Integrated Management System IT processes</vt:lpstr>
      <vt:lpstr>Integrated Management System</vt:lpstr>
      <vt:lpstr>ISO certifications</vt:lpstr>
      <vt:lpstr>Innovation</vt:lpstr>
      <vt:lpstr>What is new or improved?</vt:lpstr>
      <vt:lpstr>What benefits does it bring?</vt:lpstr>
      <vt:lpstr>Exploitation</vt:lpstr>
      <vt:lpstr>Who can exploit the result? For what?</vt:lpstr>
      <vt:lpstr>Use Cases</vt:lpstr>
      <vt:lpstr>Dissemination &amp; Communication</vt:lpstr>
      <vt:lpstr>Dissemination &amp; Communication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WPX [name]</dc:title>
  <dc:creator>Malgorzata Krakowian</dc:creator>
  <cp:lastModifiedBy>S C</cp:lastModifiedBy>
  <cp:revision>106</cp:revision>
  <cp:lastPrinted>2017-10-16T15:20:04Z</cp:lastPrinted>
  <dcterms:created xsi:type="dcterms:W3CDTF">2016-02-16T14:19:42Z</dcterms:created>
  <dcterms:modified xsi:type="dcterms:W3CDTF">2017-10-16T16:40:32Z</dcterms:modified>
</cp:coreProperties>
</file>