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5"/>
  </p:notesMasterIdLst>
  <p:handoutMasterIdLst>
    <p:handoutMasterId r:id="rId16"/>
  </p:handoutMasterIdLst>
  <p:sldIdLst>
    <p:sldId id="280" r:id="rId4"/>
    <p:sldId id="291" r:id="rId5"/>
    <p:sldId id="342" r:id="rId6"/>
    <p:sldId id="358" r:id="rId7"/>
    <p:sldId id="354" r:id="rId8"/>
    <p:sldId id="356" r:id="rId9"/>
    <p:sldId id="343" r:id="rId10"/>
    <p:sldId id="335" r:id="rId11"/>
    <p:sldId id="345" r:id="rId12"/>
    <p:sldId id="352" r:id="rId13"/>
    <p:sldId id="284" r:id="rId14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Methodology" id="{C4F791CD-6DF6-5944-A62C-E0B733AA566F}">
          <p14:sldIdLst>
            <p14:sldId id="291"/>
            <p14:sldId id="342"/>
            <p14:sldId id="358"/>
            <p14:sldId id="354"/>
            <p14:sldId id="356"/>
            <p14:sldId id="343"/>
            <p14:sldId id="335"/>
          </p14:sldIdLst>
        </p14:section>
        <p14:section name="Key exploitable results" id="{190E6E2D-E55C-D84B-AF8E-3E0D254F7DD8}">
          <p14:sldIdLst>
            <p14:sldId id="345"/>
            <p14:sldId id="352"/>
          </p14:sldIdLst>
        </p14:section>
        <p14:section name="Summary" id="{2C9C992D-DEB3-8D47-B277-C554A479B1D2}">
          <p14:sldIdLst>
            <p14:sldId id="28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9" autoAdjust="0"/>
    <p:restoredTop sz="99581" autoAdjust="0"/>
  </p:normalViewPr>
  <p:slideViewPr>
    <p:cSldViewPr showGuides="1">
      <p:cViewPr>
        <p:scale>
          <a:sx n="75" d="100"/>
          <a:sy n="75" d="100"/>
        </p:scale>
        <p:origin x="-1570" y="-2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pP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% EGI-Engage project results</a:t>
            </a:r>
          </a:p>
        </c:rich>
      </c:tx>
      <c:layout>
        <c:manualLayout>
          <c:xMode val="edge"/>
          <c:yMode val="edge"/>
          <c:x val="0.42578923310916222"/>
          <c:y val="0.11691710180350331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88246719160105"/>
          <c:y val="0.241029819189268"/>
          <c:w val="0.59704877515310595"/>
          <c:h val="0.73582203266258395"/>
        </c:manualLayout>
      </c:layout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Sheet1!$A$1:$A$5</c:f>
              <c:strCache>
                <c:ptCount val="5"/>
                <c:pt idx="0">
                  <c:v>WP2</c:v>
                </c:pt>
                <c:pt idx="1">
                  <c:v>WP3</c:v>
                </c:pt>
                <c:pt idx="2">
                  <c:v>WP4</c:v>
                </c:pt>
                <c:pt idx="3">
                  <c:v>WP5</c:v>
                </c:pt>
                <c:pt idx="4">
                  <c:v>WP6</c:v>
                </c:pt>
              </c:strCache>
            </c:strRef>
          </c:cat>
          <c:val>
            <c:numRef>
              <c:f>Sheet1!$B$1:$B$5</c:f>
              <c:numCache>
                <c:formatCode>General</c:formatCode>
                <c:ptCount val="5"/>
                <c:pt idx="0">
                  <c:v>24</c:v>
                </c:pt>
                <c:pt idx="1">
                  <c:v>12</c:v>
                </c:pt>
                <c:pt idx="2">
                  <c:v>21</c:v>
                </c:pt>
                <c:pt idx="3">
                  <c:v>7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B36722-C96B-9346-9D85-3B7929B73291}" type="doc">
      <dgm:prSet loTypeId="urn:microsoft.com/office/officeart/2005/8/layout/lis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820E071-38F2-3941-BB4A-507FAC4665FE}">
      <dgm:prSet custT="1"/>
      <dgm:spPr/>
      <dgm:t>
        <a:bodyPr/>
        <a:lstStyle/>
        <a:p>
          <a:pPr rtl="0"/>
          <a:r>
            <a:rPr lang="en-GB" sz="1600" dirty="0" smtClean="0">
              <a:latin typeface="Segoe UI" panose="020B0502040204020203" pitchFamily="34" charset="0"/>
              <a:cs typeface="Segoe UI" panose="020B0502040204020203" pitchFamily="34" charset="0"/>
            </a:rPr>
            <a:t>Description of the result</a:t>
          </a:r>
          <a:endParaRPr lang="en-GB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6A7866A-F98A-4340-A770-FE72AEC064EF}" type="parTrans" cxnId="{8EE5BBB7-6447-4149-B107-8166BAF11FA3}">
      <dgm:prSet/>
      <dgm:spPr/>
      <dgm:t>
        <a:bodyPr/>
        <a:lstStyle/>
        <a:p>
          <a:endParaRPr lang="en-US" sz="2400"/>
        </a:p>
      </dgm:t>
    </dgm:pt>
    <dgm:pt modelId="{CDD4E287-41A6-2A4A-8EAC-8B00D3A43581}" type="sibTrans" cxnId="{8EE5BBB7-6447-4149-B107-8166BAF11FA3}">
      <dgm:prSet/>
      <dgm:spPr/>
      <dgm:t>
        <a:bodyPr/>
        <a:lstStyle/>
        <a:p>
          <a:endParaRPr lang="en-US" sz="2400"/>
        </a:p>
      </dgm:t>
    </dgm:pt>
    <dgm:pt modelId="{8BD3D4B5-A063-7444-B989-13682AA73B8C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Describes innovation compared to already existing products/services, and the unique selling point (competitive advantages)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0668039-4052-034F-8351-3EAA988A1288}" type="parTrans" cxnId="{3969C56E-3199-C540-86F8-0E18C18055C0}">
      <dgm:prSet/>
      <dgm:spPr/>
      <dgm:t>
        <a:bodyPr/>
        <a:lstStyle/>
        <a:p>
          <a:endParaRPr lang="en-US" sz="2400"/>
        </a:p>
      </dgm:t>
    </dgm:pt>
    <dgm:pt modelId="{97FE3BE4-977E-444E-A500-84E08FA5140D}" type="sibTrans" cxnId="{3969C56E-3199-C540-86F8-0E18C18055C0}">
      <dgm:prSet/>
      <dgm:spPr/>
      <dgm:t>
        <a:bodyPr/>
        <a:lstStyle/>
        <a:p>
          <a:endParaRPr lang="en-US" sz="2400"/>
        </a:p>
      </dgm:t>
    </dgm:pt>
    <dgm:pt modelId="{9C1AE68B-17D2-E24B-AA1F-00C9593FA674}">
      <dgm:prSet custT="1"/>
      <dgm:spPr/>
      <dgm:t>
        <a:bodyPr/>
        <a:lstStyle/>
        <a:p>
          <a:pPr rtl="0"/>
          <a:r>
            <a:rPr lang="en-GB" sz="1600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strategy</a:t>
          </a:r>
          <a:endParaRPr lang="en-GB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9324D06-2C53-7B4F-A3C0-7A708B19AEB5}" type="parTrans" cxnId="{B1BDDDF6-E623-AB41-B8FD-947D34D50516}">
      <dgm:prSet/>
      <dgm:spPr/>
      <dgm:t>
        <a:bodyPr/>
        <a:lstStyle/>
        <a:p>
          <a:endParaRPr lang="en-US" sz="2400"/>
        </a:p>
      </dgm:t>
    </dgm:pt>
    <dgm:pt modelId="{D3F7DF3D-FD94-944A-BD84-2A113AC936A3}" type="sibTrans" cxnId="{B1BDDDF6-E623-AB41-B8FD-947D34D50516}">
      <dgm:prSet/>
      <dgm:spPr/>
      <dgm:t>
        <a:bodyPr/>
        <a:lstStyle/>
        <a:p>
          <a:endParaRPr lang="en-US" sz="2400"/>
        </a:p>
      </dgm:t>
    </dgm:pt>
    <dgm:pt modelId="{6022A0C8-17CD-C444-86C6-CA83E2352B0B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channels and set of actions that will be put in place to disseminate the output.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0311A15-C739-FA48-B61D-E65E0D8DC390}" type="parTrans" cxnId="{91813035-C376-5E40-96C3-BA74252C2FDF}">
      <dgm:prSet/>
      <dgm:spPr/>
      <dgm:t>
        <a:bodyPr/>
        <a:lstStyle/>
        <a:p>
          <a:endParaRPr lang="en-US" sz="2400"/>
        </a:p>
      </dgm:t>
    </dgm:pt>
    <dgm:pt modelId="{B9B1B82C-AF7F-1445-9F0B-EBB18321B2CB}" type="sibTrans" cxnId="{91813035-C376-5E40-96C3-BA74252C2FDF}">
      <dgm:prSet/>
      <dgm:spPr/>
      <dgm:t>
        <a:bodyPr/>
        <a:lstStyle/>
        <a:p>
          <a:endParaRPr lang="en-US" sz="2400"/>
        </a:p>
      </dgm:t>
    </dgm:pt>
    <dgm:pt modelId="{EA8F7BD4-614B-404A-9A1A-6D170F0B19A7}">
      <dgm:prSet custT="1"/>
      <dgm:spPr/>
      <dgm:t>
        <a:bodyPr/>
        <a:lstStyle/>
        <a:p>
          <a:pPr rtl="0"/>
          <a:r>
            <a:rPr lang="en-GB" sz="1600" dirty="0" smtClean="0">
              <a:latin typeface="Segoe UI" panose="020B0502040204020203" pitchFamily="34" charset="0"/>
              <a:cs typeface="Segoe UI" panose="020B0502040204020203" pitchFamily="34" charset="0"/>
            </a:rPr>
            <a:t>Benefits</a:t>
          </a:r>
          <a:endParaRPr lang="en-GB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F0F91FF-A90E-7C4E-9514-6B038FD610BF}" type="parTrans" cxnId="{6BE68183-E52D-A64B-A966-564164A947BC}">
      <dgm:prSet/>
      <dgm:spPr/>
      <dgm:t>
        <a:bodyPr/>
        <a:lstStyle/>
        <a:p>
          <a:endParaRPr lang="en-US"/>
        </a:p>
      </dgm:t>
    </dgm:pt>
    <dgm:pt modelId="{61D0BF77-A587-984D-A8C2-59EDA0D8018A}" type="sibTrans" cxnId="{6BE68183-E52D-A64B-A966-564164A947BC}">
      <dgm:prSet/>
      <dgm:spPr/>
      <dgm:t>
        <a:bodyPr/>
        <a:lstStyle/>
        <a:p>
          <a:endParaRPr lang="en-US"/>
        </a:p>
      </dgm:t>
    </dgm:pt>
    <dgm:pt modelId="{5915798B-620D-AE4A-94E2-42E1A7EEC957}">
      <dgm:prSet custT="1"/>
      <dgm:spPr/>
      <dgm:t>
        <a:bodyPr/>
        <a:lstStyle/>
        <a:p>
          <a:pPr rtl="0"/>
          <a:r>
            <a:rPr lang="en-GB" sz="1600" dirty="0" smtClean="0">
              <a:latin typeface="Segoe UI" panose="020B0502040204020203" pitchFamily="34" charset="0"/>
              <a:cs typeface="Segoe UI" panose="020B0502040204020203" pitchFamily="34" charset="0"/>
            </a:rPr>
            <a:t>Who will use the result? For what?</a:t>
          </a:r>
          <a:endParaRPr lang="en-GB" sz="16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E915E5D-325E-424F-A1C1-382AB9CDA9C5}" type="parTrans" cxnId="{E927BCA9-0766-584B-827A-9F9869E7F75D}">
      <dgm:prSet/>
      <dgm:spPr/>
      <dgm:t>
        <a:bodyPr/>
        <a:lstStyle/>
        <a:p>
          <a:endParaRPr lang="en-US"/>
        </a:p>
      </dgm:t>
    </dgm:pt>
    <dgm:pt modelId="{A4E99B5E-5859-C74A-AEBD-BC5581222C0A}" type="sibTrans" cxnId="{E927BCA9-0766-584B-827A-9F9869E7F75D}">
      <dgm:prSet/>
      <dgm:spPr/>
      <dgm:t>
        <a:bodyPr/>
        <a:lstStyle/>
        <a:p>
          <a:endParaRPr lang="en-US"/>
        </a:p>
      </dgm:t>
    </dgm:pt>
    <dgm:pt modelId="{63E9FF36-D10F-F34A-8D95-2716C61C7541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Target audience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A1CB8A3C-9DE0-AA4E-A373-044D81B522FB}" type="parTrans" cxnId="{B2F198FB-EF61-CF47-9864-46DA4580AB73}">
      <dgm:prSet/>
      <dgm:spPr/>
      <dgm:t>
        <a:bodyPr/>
        <a:lstStyle/>
        <a:p>
          <a:endParaRPr lang="en-US"/>
        </a:p>
      </dgm:t>
    </dgm:pt>
    <dgm:pt modelId="{E1B40CD5-8BAF-314A-AAFE-C328D8EDFFE5}" type="sibTrans" cxnId="{B2F198FB-EF61-CF47-9864-46DA4580AB73}">
      <dgm:prSet/>
      <dgm:spPr/>
      <dgm:t>
        <a:bodyPr/>
        <a:lstStyle/>
        <a:p>
          <a:endParaRPr lang="en-US"/>
        </a:p>
      </dgm:t>
    </dgm:pt>
    <dgm:pt modelId="{0FC0D25E-F625-F64D-9C0B-04CCB4A25A13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 strategy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89E2332-9C8A-4F49-8E8C-EC8020D9F505}" type="parTrans" cxnId="{9EC89BF3-A584-9C4B-A628-EC79A4E6C4D0}">
      <dgm:prSet/>
      <dgm:spPr/>
      <dgm:t>
        <a:bodyPr/>
        <a:lstStyle/>
        <a:p>
          <a:endParaRPr lang="en-US"/>
        </a:p>
      </dgm:t>
    </dgm:pt>
    <dgm:pt modelId="{13B951C9-9ABC-6844-85E4-46524E4101EE}" type="sibTrans" cxnId="{9EC89BF3-A584-9C4B-A628-EC79A4E6C4D0}">
      <dgm:prSet/>
      <dgm:spPr/>
      <dgm:t>
        <a:bodyPr/>
        <a:lstStyle/>
        <a:p>
          <a:endParaRPr lang="en-US"/>
        </a:p>
      </dgm:t>
    </dgm:pt>
    <dgm:pt modelId="{43BC72B0-6A87-6F41-9384-7373FE09C7A0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 type (developing / creating /marketing products /services /processes, in standardisation activities, in other initiatives)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46F7FF3-4F7C-5B4A-AA51-3748A2F6E9BA}" type="parTrans" cxnId="{66BD5462-0824-3F4C-AE8B-3A06E4777A78}">
      <dgm:prSet/>
      <dgm:spPr/>
      <dgm:t>
        <a:bodyPr/>
        <a:lstStyle/>
        <a:p>
          <a:endParaRPr lang="en-US"/>
        </a:p>
      </dgm:t>
    </dgm:pt>
    <dgm:pt modelId="{7600A889-2D39-9F42-85F8-C73B5A431CA4}" type="sibTrans" cxnId="{66BD5462-0824-3F4C-AE8B-3A06E4777A78}">
      <dgm:prSet/>
      <dgm:spPr/>
      <dgm:t>
        <a:bodyPr/>
        <a:lstStyle/>
        <a:p>
          <a:endParaRPr lang="en-US"/>
        </a:p>
      </dgm:t>
    </dgm:pt>
    <dgm:pt modelId="{A523A7B3-F4A3-B34B-A140-0140E0974ED5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Intellectual Property Rights status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2B3598B-BF29-6447-A264-7169020F3A42}" type="parTrans" cxnId="{4D52E7BC-C471-804C-BDBB-3B37735F875A}">
      <dgm:prSet/>
      <dgm:spPr/>
      <dgm:t>
        <a:bodyPr/>
        <a:lstStyle/>
        <a:p>
          <a:endParaRPr lang="en-US"/>
        </a:p>
      </dgm:t>
    </dgm:pt>
    <dgm:pt modelId="{4D34C914-FF6E-CF44-99B4-11CE77A77DA1}" type="sibTrans" cxnId="{4D52E7BC-C471-804C-BDBB-3B37735F875A}">
      <dgm:prSet/>
      <dgm:spPr/>
      <dgm:t>
        <a:bodyPr/>
        <a:lstStyle/>
        <a:p>
          <a:endParaRPr lang="en-US"/>
        </a:p>
      </dgm:t>
    </dgm:pt>
    <dgm:pt modelId="{1391370F-198F-8648-970D-5B0324E656D2}">
      <dgm:prSet custT="1"/>
      <dgm:spPr/>
      <dgm:t>
        <a:bodyPr/>
        <a:lstStyle/>
        <a:p>
          <a:pPr rtl="0"/>
          <a:r>
            <a:rPr lang="en-GB" sz="1400" dirty="0" smtClean="0">
              <a:latin typeface="Segoe UI" panose="020B0502040204020203" pitchFamily="34" charset="0"/>
              <a:cs typeface="Segoe UI" panose="020B0502040204020203" pitchFamily="34" charset="0"/>
            </a:rPr>
            <a:t>Type of applicable IP protection</a:t>
          </a:r>
          <a:endParaRPr lang="en-GB" sz="1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3BC0A0F-88E2-8546-ABA9-BDAA8F4FD672}" type="parTrans" cxnId="{FD32D758-6D0B-A741-878B-8A46806BD986}">
      <dgm:prSet/>
      <dgm:spPr/>
      <dgm:t>
        <a:bodyPr/>
        <a:lstStyle/>
        <a:p>
          <a:endParaRPr lang="en-US"/>
        </a:p>
      </dgm:t>
    </dgm:pt>
    <dgm:pt modelId="{25F053EF-6EE7-8C48-B718-6CD308BBDB53}" type="sibTrans" cxnId="{FD32D758-6D0B-A741-878B-8A46806BD986}">
      <dgm:prSet/>
      <dgm:spPr/>
      <dgm:t>
        <a:bodyPr/>
        <a:lstStyle/>
        <a:p>
          <a:endParaRPr lang="en-US"/>
        </a:p>
      </dgm:t>
    </dgm:pt>
    <dgm:pt modelId="{8F3322CF-FD93-C141-9A04-15F906B92570}" type="pres">
      <dgm:prSet presAssocID="{A3B36722-C96B-9346-9D85-3B7929B732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46118C-2E35-6A41-AEED-99CB15C98367}" type="pres">
      <dgm:prSet presAssocID="{5820E071-38F2-3941-BB4A-507FAC4665FE}" presName="parentLin" presStyleCnt="0"/>
      <dgm:spPr/>
      <dgm:t>
        <a:bodyPr/>
        <a:lstStyle/>
        <a:p>
          <a:endParaRPr lang="en-GB"/>
        </a:p>
      </dgm:t>
    </dgm:pt>
    <dgm:pt modelId="{00850FAA-4FD4-FA49-94AB-0BE4540E4501}" type="pres">
      <dgm:prSet presAssocID="{5820E071-38F2-3941-BB4A-507FAC4665FE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58B9C63B-FDC9-904D-8FA0-33812F819183}" type="pres">
      <dgm:prSet presAssocID="{5820E071-38F2-3941-BB4A-507FAC4665FE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090840-25CC-2346-ACB5-A3035E9EF99C}" type="pres">
      <dgm:prSet presAssocID="{5820E071-38F2-3941-BB4A-507FAC4665FE}" presName="negativeSpace" presStyleCnt="0"/>
      <dgm:spPr/>
      <dgm:t>
        <a:bodyPr/>
        <a:lstStyle/>
        <a:p>
          <a:endParaRPr lang="en-GB"/>
        </a:p>
      </dgm:t>
    </dgm:pt>
    <dgm:pt modelId="{B025D3EA-2C21-7547-8F94-55EB1D668201}" type="pres">
      <dgm:prSet presAssocID="{5820E071-38F2-3941-BB4A-507FAC4665FE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3E6273-D5D8-5144-94F4-966041C1E047}" type="pres">
      <dgm:prSet presAssocID="{CDD4E287-41A6-2A4A-8EAC-8B00D3A43581}" presName="spaceBetweenRectangles" presStyleCnt="0"/>
      <dgm:spPr/>
      <dgm:t>
        <a:bodyPr/>
        <a:lstStyle/>
        <a:p>
          <a:endParaRPr lang="en-GB"/>
        </a:p>
      </dgm:t>
    </dgm:pt>
    <dgm:pt modelId="{AED874DE-B1B1-E146-8AE4-DC81D4B6D7A8}" type="pres">
      <dgm:prSet presAssocID="{EA8F7BD4-614B-404A-9A1A-6D170F0B19A7}" presName="parentLin" presStyleCnt="0"/>
      <dgm:spPr/>
      <dgm:t>
        <a:bodyPr/>
        <a:lstStyle/>
        <a:p>
          <a:endParaRPr lang="en-GB"/>
        </a:p>
      </dgm:t>
    </dgm:pt>
    <dgm:pt modelId="{FC3BCB17-44ED-104C-BA32-DC5B6A327F41}" type="pres">
      <dgm:prSet presAssocID="{EA8F7BD4-614B-404A-9A1A-6D170F0B19A7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3A00AABF-2FD2-A743-86D2-87F404FE370E}" type="pres">
      <dgm:prSet presAssocID="{EA8F7BD4-614B-404A-9A1A-6D170F0B19A7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17C2B-D897-DC4D-8EFF-2CF11A50E096}" type="pres">
      <dgm:prSet presAssocID="{EA8F7BD4-614B-404A-9A1A-6D170F0B19A7}" presName="negativeSpace" presStyleCnt="0"/>
      <dgm:spPr/>
      <dgm:t>
        <a:bodyPr/>
        <a:lstStyle/>
        <a:p>
          <a:endParaRPr lang="en-GB"/>
        </a:p>
      </dgm:t>
    </dgm:pt>
    <dgm:pt modelId="{8394F849-9897-E24F-ABB9-E6FAE48D1738}" type="pres">
      <dgm:prSet presAssocID="{EA8F7BD4-614B-404A-9A1A-6D170F0B19A7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9D27A3-4848-5E46-A56E-12412C359424}" type="pres">
      <dgm:prSet presAssocID="{61D0BF77-A587-984D-A8C2-59EDA0D8018A}" presName="spaceBetweenRectangles" presStyleCnt="0"/>
      <dgm:spPr/>
      <dgm:t>
        <a:bodyPr/>
        <a:lstStyle/>
        <a:p>
          <a:endParaRPr lang="en-GB"/>
        </a:p>
      </dgm:t>
    </dgm:pt>
    <dgm:pt modelId="{0BE45C87-C5C7-5747-B671-224708B1D683}" type="pres">
      <dgm:prSet presAssocID="{5915798B-620D-AE4A-94E2-42E1A7EEC957}" presName="parentLin" presStyleCnt="0"/>
      <dgm:spPr/>
      <dgm:t>
        <a:bodyPr/>
        <a:lstStyle/>
        <a:p>
          <a:endParaRPr lang="en-GB"/>
        </a:p>
      </dgm:t>
    </dgm:pt>
    <dgm:pt modelId="{1CFB072E-3A0B-424E-926F-A8863052CD9E}" type="pres">
      <dgm:prSet presAssocID="{5915798B-620D-AE4A-94E2-42E1A7EEC957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D4784F83-CAFA-AC40-BBE3-2885BDB0FBAD}" type="pres">
      <dgm:prSet presAssocID="{5915798B-620D-AE4A-94E2-42E1A7EEC95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948ECB-4A5A-ED43-B0C9-84A1F332B85D}" type="pres">
      <dgm:prSet presAssocID="{5915798B-620D-AE4A-94E2-42E1A7EEC957}" presName="negativeSpace" presStyleCnt="0"/>
      <dgm:spPr/>
      <dgm:t>
        <a:bodyPr/>
        <a:lstStyle/>
        <a:p>
          <a:endParaRPr lang="en-GB"/>
        </a:p>
      </dgm:t>
    </dgm:pt>
    <dgm:pt modelId="{3CB0E396-0446-4E40-B5A2-2C15CE39414C}" type="pres">
      <dgm:prSet presAssocID="{5915798B-620D-AE4A-94E2-42E1A7EEC957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404ABB-506A-D74D-8A4B-6DF10F7E0389}" type="pres">
      <dgm:prSet presAssocID="{A4E99B5E-5859-C74A-AEBD-BC5581222C0A}" presName="spaceBetweenRectangles" presStyleCnt="0"/>
      <dgm:spPr/>
      <dgm:t>
        <a:bodyPr/>
        <a:lstStyle/>
        <a:p>
          <a:endParaRPr lang="en-GB"/>
        </a:p>
      </dgm:t>
    </dgm:pt>
    <dgm:pt modelId="{405B320E-4ECE-1147-8A48-1D7DDCDA6302}" type="pres">
      <dgm:prSet presAssocID="{A523A7B3-F4A3-B34B-A140-0140E0974ED5}" presName="parentLin" presStyleCnt="0"/>
      <dgm:spPr/>
      <dgm:t>
        <a:bodyPr/>
        <a:lstStyle/>
        <a:p>
          <a:endParaRPr lang="en-GB"/>
        </a:p>
      </dgm:t>
    </dgm:pt>
    <dgm:pt modelId="{1DC858F7-38E3-094A-81BC-B29849AE8482}" type="pres">
      <dgm:prSet presAssocID="{A523A7B3-F4A3-B34B-A140-0140E0974ED5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D671C899-47F6-E749-A6EF-80CF88ECA331}" type="pres">
      <dgm:prSet presAssocID="{A523A7B3-F4A3-B34B-A140-0140E0974ED5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439CE4-60FF-694B-999A-005DFFE76276}" type="pres">
      <dgm:prSet presAssocID="{A523A7B3-F4A3-B34B-A140-0140E0974ED5}" presName="negativeSpace" presStyleCnt="0"/>
      <dgm:spPr/>
      <dgm:t>
        <a:bodyPr/>
        <a:lstStyle/>
        <a:p>
          <a:endParaRPr lang="en-GB"/>
        </a:p>
      </dgm:t>
    </dgm:pt>
    <dgm:pt modelId="{108450C6-F1F8-BA4F-8D75-7BB243EA0F21}" type="pres">
      <dgm:prSet presAssocID="{A523A7B3-F4A3-B34B-A140-0140E0974ED5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E9D099-7514-8846-BB01-12ACE4AADC46}" type="pres">
      <dgm:prSet presAssocID="{4D34C914-FF6E-CF44-99B4-11CE77A77DA1}" presName="spaceBetweenRectangles" presStyleCnt="0"/>
      <dgm:spPr/>
      <dgm:t>
        <a:bodyPr/>
        <a:lstStyle/>
        <a:p>
          <a:endParaRPr lang="en-GB"/>
        </a:p>
      </dgm:t>
    </dgm:pt>
    <dgm:pt modelId="{12E51136-8029-CA4A-A653-C14BCBEF650E}" type="pres">
      <dgm:prSet presAssocID="{9C1AE68B-17D2-E24B-AA1F-00C9593FA674}" presName="parentLin" presStyleCnt="0"/>
      <dgm:spPr/>
      <dgm:t>
        <a:bodyPr/>
        <a:lstStyle/>
        <a:p>
          <a:endParaRPr lang="en-GB"/>
        </a:p>
      </dgm:t>
    </dgm:pt>
    <dgm:pt modelId="{F47205C1-8B6C-FB4E-987C-F26CCBB36EB2}" type="pres">
      <dgm:prSet presAssocID="{9C1AE68B-17D2-E24B-AA1F-00C9593FA674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273F076C-830C-014E-B8F1-2B61109BBA13}" type="pres">
      <dgm:prSet presAssocID="{9C1AE68B-17D2-E24B-AA1F-00C9593FA674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CAB287-3B56-E147-92B3-8CEBF5986F69}" type="pres">
      <dgm:prSet presAssocID="{9C1AE68B-17D2-E24B-AA1F-00C9593FA674}" presName="negativeSpace" presStyleCnt="0"/>
      <dgm:spPr/>
      <dgm:t>
        <a:bodyPr/>
        <a:lstStyle/>
        <a:p>
          <a:endParaRPr lang="en-GB"/>
        </a:p>
      </dgm:t>
    </dgm:pt>
    <dgm:pt modelId="{BD78A8FA-A4AB-6846-A676-D829672FB89D}" type="pres">
      <dgm:prSet presAssocID="{9C1AE68B-17D2-E24B-AA1F-00C9593FA674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95AB-C6B8-EE40-8DC8-0A3F8079DC4E}" type="presOf" srcId="{EA8F7BD4-614B-404A-9A1A-6D170F0B19A7}" destId="{3A00AABF-2FD2-A743-86D2-87F404FE370E}" srcOrd="1" destOrd="0" presId="urn:microsoft.com/office/officeart/2005/8/layout/list1"/>
    <dgm:cxn modelId="{6BE68183-E52D-A64B-A966-564164A947BC}" srcId="{A3B36722-C96B-9346-9D85-3B7929B73291}" destId="{EA8F7BD4-614B-404A-9A1A-6D170F0B19A7}" srcOrd="1" destOrd="0" parTransId="{2F0F91FF-A90E-7C4E-9514-6B038FD610BF}" sibTransId="{61D0BF77-A587-984D-A8C2-59EDA0D8018A}"/>
    <dgm:cxn modelId="{E54BF216-CBC0-BE44-A4CB-964DAF810839}" type="presOf" srcId="{EA8F7BD4-614B-404A-9A1A-6D170F0B19A7}" destId="{FC3BCB17-44ED-104C-BA32-DC5B6A327F41}" srcOrd="0" destOrd="0" presId="urn:microsoft.com/office/officeart/2005/8/layout/list1"/>
    <dgm:cxn modelId="{C37EF8A5-27DC-374C-A486-9C4B72DBB4A4}" type="presOf" srcId="{5915798B-620D-AE4A-94E2-42E1A7EEC957}" destId="{1CFB072E-3A0B-424E-926F-A8863052CD9E}" srcOrd="0" destOrd="0" presId="urn:microsoft.com/office/officeart/2005/8/layout/list1"/>
    <dgm:cxn modelId="{E13CD4AD-E67D-CE44-8F7B-428930B71748}" type="presOf" srcId="{9C1AE68B-17D2-E24B-AA1F-00C9593FA674}" destId="{273F076C-830C-014E-B8F1-2B61109BBA13}" srcOrd="1" destOrd="0" presId="urn:microsoft.com/office/officeart/2005/8/layout/list1"/>
    <dgm:cxn modelId="{B2F198FB-EF61-CF47-9864-46DA4580AB73}" srcId="{5915798B-620D-AE4A-94E2-42E1A7EEC957}" destId="{63E9FF36-D10F-F34A-8D95-2716C61C7541}" srcOrd="0" destOrd="0" parTransId="{A1CB8A3C-9DE0-AA4E-A373-044D81B522FB}" sibTransId="{E1B40CD5-8BAF-314A-AAFE-C328D8EDFFE5}"/>
    <dgm:cxn modelId="{D31A161C-D8A6-6B42-81C7-4AC63A891760}" type="presOf" srcId="{6022A0C8-17CD-C444-86C6-CA83E2352B0B}" destId="{BD78A8FA-A4AB-6846-A676-D829672FB89D}" srcOrd="0" destOrd="0" presId="urn:microsoft.com/office/officeart/2005/8/layout/list1"/>
    <dgm:cxn modelId="{E927BCA9-0766-584B-827A-9F9869E7F75D}" srcId="{A3B36722-C96B-9346-9D85-3B7929B73291}" destId="{5915798B-620D-AE4A-94E2-42E1A7EEC957}" srcOrd="2" destOrd="0" parTransId="{7E915E5D-325E-424F-A1C1-382AB9CDA9C5}" sibTransId="{A4E99B5E-5859-C74A-AEBD-BC5581222C0A}"/>
    <dgm:cxn modelId="{FD32D758-6D0B-A741-878B-8A46806BD986}" srcId="{A523A7B3-F4A3-B34B-A140-0140E0974ED5}" destId="{1391370F-198F-8648-970D-5B0324E656D2}" srcOrd="0" destOrd="0" parTransId="{33BC0A0F-88E2-8546-ABA9-BDAA8F4FD672}" sibTransId="{25F053EF-6EE7-8C48-B718-6CD308BBDB53}"/>
    <dgm:cxn modelId="{D15D72FC-70CD-8C41-BD39-789B46CE28F4}" type="presOf" srcId="{5820E071-38F2-3941-BB4A-507FAC4665FE}" destId="{00850FAA-4FD4-FA49-94AB-0BE4540E4501}" srcOrd="0" destOrd="0" presId="urn:microsoft.com/office/officeart/2005/8/layout/list1"/>
    <dgm:cxn modelId="{12737849-8681-EE4F-BBA8-35D7D821042C}" type="presOf" srcId="{0FC0D25E-F625-F64D-9C0B-04CCB4A25A13}" destId="{3CB0E396-0446-4E40-B5A2-2C15CE39414C}" srcOrd="0" destOrd="1" presId="urn:microsoft.com/office/officeart/2005/8/layout/list1"/>
    <dgm:cxn modelId="{71AE95F1-3209-1348-9231-A2A21F402A05}" type="presOf" srcId="{8BD3D4B5-A063-7444-B989-13682AA73B8C}" destId="{8394F849-9897-E24F-ABB9-E6FAE48D1738}" srcOrd="0" destOrd="0" presId="urn:microsoft.com/office/officeart/2005/8/layout/list1"/>
    <dgm:cxn modelId="{6559F8D1-AFCD-1C4C-97DF-2EAB99F20F10}" type="presOf" srcId="{5915798B-620D-AE4A-94E2-42E1A7EEC957}" destId="{D4784F83-CAFA-AC40-BBE3-2885BDB0FBAD}" srcOrd="1" destOrd="0" presId="urn:microsoft.com/office/officeart/2005/8/layout/list1"/>
    <dgm:cxn modelId="{C43E390D-A64F-B64B-A3FF-52A1CD4D111E}" type="presOf" srcId="{63E9FF36-D10F-F34A-8D95-2716C61C7541}" destId="{3CB0E396-0446-4E40-B5A2-2C15CE39414C}" srcOrd="0" destOrd="0" presId="urn:microsoft.com/office/officeart/2005/8/layout/list1"/>
    <dgm:cxn modelId="{17493C9E-ED96-C240-95F6-95372FEBE9AE}" type="presOf" srcId="{A523A7B3-F4A3-B34B-A140-0140E0974ED5}" destId="{D671C899-47F6-E749-A6EF-80CF88ECA331}" srcOrd="1" destOrd="0" presId="urn:microsoft.com/office/officeart/2005/8/layout/list1"/>
    <dgm:cxn modelId="{8EE5BBB7-6447-4149-B107-8166BAF11FA3}" srcId="{A3B36722-C96B-9346-9D85-3B7929B73291}" destId="{5820E071-38F2-3941-BB4A-507FAC4665FE}" srcOrd="0" destOrd="0" parTransId="{A6A7866A-F98A-4340-A770-FE72AEC064EF}" sibTransId="{CDD4E287-41A6-2A4A-8EAC-8B00D3A43581}"/>
    <dgm:cxn modelId="{709DB38F-7F40-5F46-8190-6E235FF7A1A2}" type="presOf" srcId="{9C1AE68B-17D2-E24B-AA1F-00C9593FA674}" destId="{F47205C1-8B6C-FB4E-987C-F26CCBB36EB2}" srcOrd="0" destOrd="0" presId="urn:microsoft.com/office/officeart/2005/8/layout/list1"/>
    <dgm:cxn modelId="{66BD5462-0824-3F4C-AE8B-3A06E4777A78}" srcId="{5915798B-620D-AE4A-94E2-42E1A7EEC957}" destId="{43BC72B0-6A87-6F41-9384-7373FE09C7A0}" srcOrd="2" destOrd="0" parTransId="{D46F7FF3-4F7C-5B4A-AA51-3748A2F6E9BA}" sibTransId="{7600A889-2D39-9F42-85F8-C73B5A431CA4}"/>
    <dgm:cxn modelId="{205C4D8B-E97F-E941-B014-3528DA42DE17}" type="presOf" srcId="{A523A7B3-F4A3-B34B-A140-0140E0974ED5}" destId="{1DC858F7-38E3-094A-81BC-B29849AE8482}" srcOrd="0" destOrd="0" presId="urn:microsoft.com/office/officeart/2005/8/layout/list1"/>
    <dgm:cxn modelId="{7AA2D596-41B4-C74C-80F5-C864D871BCE8}" type="presOf" srcId="{A3B36722-C96B-9346-9D85-3B7929B73291}" destId="{8F3322CF-FD93-C141-9A04-15F906B92570}" srcOrd="0" destOrd="0" presId="urn:microsoft.com/office/officeart/2005/8/layout/list1"/>
    <dgm:cxn modelId="{A1293C04-FF6B-E042-A1F2-B2992D270A35}" type="presOf" srcId="{43BC72B0-6A87-6F41-9384-7373FE09C7A0}" destId="{3CB0E396-0446-4E40-B5A2-2C15CE39414C}" srcOrd="0" destOrd="2" presId="urn:microsoft.com/office/officeart/2005/8/layout/list1"/>
    <dgm:cxn modelId="{4BF9ADDC-A8FD-A749-A29F-C3A4E5F36CF0}" type="presOf" srcId="{5820E071-38F2-3941-BB4A-507FAC4665FE}" destId="{58B9C63B-FDC9-904D-8FA0-33812F819183}" srcOrd="1" destOrd="0" presId="urn:microsoft.com/office/officeart/2005/8/layout/list1"/>
    <dgm:cxn modelId="{5E8EEB29-6CBC-E04D-A50E-CA43DA2495FD}" type="presOf" srcId="{1391370F-198F-8648-970D-5B0324E656D2}" destId="{108450C6-F1F8-BA4F-8D75-7BB243EA0F21}" srcOrd="0" destOrd="0" presId="urn:microsoft.com/office/officeart/2005/8/layout/list1"/>
    <dgm:cxn modelId="{91813035-C376-5E40-96C3-BA74252C2FDF}" srcId="{9C1AE68B-17D2-E24B-AA1F-00C9593FA674}" destId="{6022A0C8-17CD-C444-86C6-CA83E2352B0B}" srcOrd="0" destOrd="0" parTransId="{E0311A15-C739-FA48-B61D-E65E0D8DC390}" sibTransId="{B9B1B82C-AF7F-1445-9F0B-EBB18321B2CB}"/>
    <dgm:cxn modelId="{9EC89BF3-A584-9C4B-A628-EC79A4E6C4D0}" srcId="{5915798B-620D-AE4A-94E2-42E1A7EEC957}" destId="{0FC0D25E-F625-F64D-9C0B-04CCB4A25A13}" srcOrd="1" destOrd="0" parTransId="{389E2332-9C8A-4F49-8E8C-EC8020D9F505}" sibTransId="{13B951C9-9ABC-6844-85E4-46524E4101EE}"/>
    <dgm:cxn modelId="{3969C56E-3199-C540-86F8-0E18C18055C0}" srcId="{EA8F7BD4-614B-404A-9A1A-6D170F0B19A7}" destId="{8BD3D4B5-A063-7444-B989-13682AA73B8C}" srcOrd="0" destOrd="0" parTransId="{40668039-4052-034F-8351-3EAA988A1288}" sibTransId="{97FE3BE4-977E-444E-A500-84E08FA5140D}"/>
    <dgm:cxn modelId="{B1BDDDF6-E623-AB41-B8FD-947D34D50516}" srcId="{A3B36722-C96B-9346-9D85-3B7929B73291}" destId="{9C1AE68B-17D2-E24B-AA1F-00C9593FA674}" srcOrd="4" destOrd="0" parTransId="{A9324D06-2C53-7B4F-A3C0-7A708B19AEB5}" sibTransId="{D3F7DF3D-FD94-944A-BD84-2A113AC936A3}"/>
    <dgm:cxn modelId="{4D52E7BC-C471-804C-BDBB-3B37735F875A}" srcId="{A3B36722-C96B-9346-9D85-3B7929B73291}" destId="{A523A7B3-F4A3-B34B-A140-0140E0974ED5}" srcOrd="3" destOrd="0" parTransId="{72B3598B-BF29-6447-A264-7169020F3A42}" sibTransId="{4D34C914-FF6E-CF44-99B4-11CE77A77DA1}"/>
    <dgm:cxn modelId="{F8D1D93B-BA7E-0B4C-8D64-BE2F7F39B69A}" type="presParOf" srcId="{8F3322CF-FD93-C141-9A04-15F906B92570}" destId="{9C46118C-2E35-6A41-AEED-99CB15C98367}" srcOrd="0" destOrd="0" presId="urn:microsoft.com/office/officeart/2005/8/layout/list1"/>
    <dgm:cxn modelId="{084AEBEE-5602-8E49-8415-7757DFD33B80}" type="presParOf" srcId="{9C46118C-2E35-6A41-AEED-99CB15C98367}" destId="{00850FAA-4FD4-FA49-94AB-0BE4540E4501}" srcOrd="0" destOrd="0" presId="urn:microsoft.com/office/officeart/2005/8/layout/list1"/>
    <dgm:cxn modelId="{38DF0DA4-30E9-0A40-A5FF-0BDE2E2A0CB0}" type="presParOf" srcId="{9C46118C-2E35-6A41-AEED-99CB15C98367}" destId="{58B9C63B-FDC9-904D-8FA0-33812F819183}" srcOrd="1" destOrd="0" presId="urn:microsoft.com/office/officeart/2005/8/layout/list1"/>
    <dgm:cxn modelId="{3E6A33B8-E48F-BF48-B841-7B2846B4F88A}" type="presParOf" srcId="{8F3322CF-FD93-C141-9A04-15F906B92570}" destId="{88090840-25CC-2346-ACB5-A3035E9EF99C}" srcOrd="1" destOrd="0" presId="urn:microsoft.com/office/officeart/2005/8/layout/list1"/>
    <dgm:cxn modelId="{347348D9-4FD2-8249-BE7A-09FDCF1F3150}" type="presParOf" srcId="{8F3322CF-FD93-C141-9A04-15F906B92570}" destId="{B025D3EA-2C21-7547-8F94-55EB1D668201}" srcOrd="2" destOrd="0" presId="urn:microsoft.com/office/officeart/2005/8/layout/list1"/>
    <dgm:cxn modelId="{B0A584E7-E6BC-C640-9651-BA91E2FBE9BC}" type="presParOf" srcId="{8F3322CF-FD93-C141-9A04-15F906B92570}" destId="{973E6273-D5D8-5144-94F4-966041C1E047}" srcOrd="3" destOrd="0" presId="urn:microsoft.com/office/officeart/2005/8/layout/list1"/>
    <dgm:cxn modelId="{97321541-6622-7849-9089-E22AF4277C09}" type="presParOf" srcId="{8F3322CF-FD93-C141-9A04-15F906B92570}" destId="{AED874DE-B1B1-E146-8AE4-DC81D4B6D7A8}" srcOrd="4" destOrd="0" presId="urn:microsoft.com/office/officeart/2005/8/layout/list1"/>
    <dgm:cxn modelId="{72422B03-D28D-2F4E-B378-7F1CE0E4CAD3}" type="presParOf" srcId="{AED874DE-B1B1-E146-8AE4-DC81D4B6D7A8}" destId="{FC3BCB17-44ED-104C-BA32-DC5B6A327F41}" srcOrd="0" destOrd="0" presId="urn:microsoft.com/office/officeart/2005/8/layout/list1"/>
    <dgm:cxn modelId="{1BEA95C8-8780-DC4D-A5D5-804003FA0B57}" type="presParOf" srcId="{AED874DE-B1B1-E146-8AE4-DC81D4B6D7A8}" destId="{3A00AABF-2FD2-A743-86D2-87F404FE370E}" srcOrd="1" destOrd="0" presId="urn:microsoft.com/office/officeart/2005/8/layout/list1"/>
    <dgm:cxn modelId="{C72D0965-3431-5C47-ABD2-E375853FC8B0}" type="presParOf" srcId="{8F3322CF-FD93-C141-9A04-15F906B92570}" destId="{D9717C2B-D897-DC4D-8EFF-2CF11A50E096}" srcOrd="5" destOrd="0" presId="urn:microsoft.com/office/officeart/2005/8/layout/list1"/>
    <dgm:cxn modelId="{84C68196-6009-F24D-BA50-C0FE0DCFCF67}" type="presParOf" srcId="{8F3322CF-FD93-C141-9A04-15F906B92570}" destId="{8394F849-9897-E24F-ABB9-E6FAE48D1738}" srcOrd="6" destOrd="0" presId="urn:microsoft.com/office/officeart/2005/8/layout/list1"/>
    <dgm:cxn modelId="{8E5A0231-14FE-8743-AFFD-3361EB427343}" type="presParOf" srcId="{8F3322CF-FD93-C141-9A04-15F906B92570}" destId="{AF9D27A3-4848-5E46-A56E-12412C359424}" srcOrd="7" destOrd="0" presId="urn:microsoft.com/office/officeart/2005/8/layout/list1"/>
    <dgm:cxn modelId="{98B38BE0-4F47-4248-A2E9-DE59AC3A529E}" type="presParOf" srcId="{8F3322CF-FD93-C141-9A04-15F906B92570}" destId="{0BE45C87-C5C7-5747-B671-224708B1D683}" srcOrd="8" destOrd="0" presId="urn:microsoft.com/office/officeart/2005/8/layout/list1"/>
    <dgm:cxn modelId="{913DC4D0-2525-5F44-AF16-071FE97A7914}" type="presParOf" srcId="{0BE45C87-C5C7-5747-B671-224708B1D683}" destId="{1CFB072E-3A0B-424E-926F-A8863052CD9E}" srcOrd="0" destOrd="0" presId="urn:microsoft.com/office/officeart/2005/8/layout/list1"/>
    <dgm:cxn modelId="{336993FA-D9EA-7844-B255-ECA9C1A83F69}" type="presParOf" srcId="{0BE45C87-C5C7-5747-B671-224708B1D683}" destId="{D4784F83-CAFA-AC40-BBE3-2885BDB0FBAD}" srcOrd="1" destOrd="0" presId="urn:microsoft.com/office/officeart/2005/8/layout/list1"/>
    <dgm:cxn modelId="{BEE0DF6C-BBA0-0C4A-BB38-4BF13A35891B}" type="presParOf" srcId="{8F3322CF-FD93-C141-9A04-15F906B92570}" destId="{3B948ECB-4A5A-ED43-B0C9-84A1F332B85D}" srcOrd="9" destOrd="0" presId="urn:microsoft.com/office/officeart/2005/8/layout/list1"/>
    <dgm:cxn modelId="{C6EB7694-6901-2C4B-995C-BF827BA9FEC5}" type="presParOf" srcId="{8F3322CF-FD93-C141-9A04-15F906B92570}" destId="{3CB0E396-0446-4E40-B5A2-2C15CE39414C}" srcOrd="10" destOrd="0" presId="urn:microsoft.com/office/officeart/2005/8/layout/list1"/>
    <dgm:cxn modelId="{D9CA2BE9-F97B-0F4D-BBF8-1AA23054F59A}" type="presParOf" srcId="{8F3322CF-FD93-C141-9A04-15F906B92570}" destId="{A8404ABB-506A-D74D-8A4B-6DF10F7E0389}" srcOrd="11" destOrd="0" presId="urn:microsoft.com/office/officeart/2005/8/layout/list1"/>
    <dgm:cxn modelId="{46425B7F-A2B6-7942-B4F1-7CDC767876B0}" type="presParOf" srcId="{8F3322CF-FD93-C141-9A04-15F906B92570}" destId="{405B320E-4ECE-1147-8A48-1D7DDCDA6302}" srcOrd="12" destOrd="0" presId="urn:microsoft.com/office/officeart/2005/8/layout/list1"/>
    <dgm:cxn modelId="{3B1B1DC5-FFC5-1A4C-B9D6-7250563BD3DE}" type="presParOf" srcId="{405B320E-4ECE-1147-8A48-1D7DDCDA6302}" destId="{1DC858F7-38E3-094A-81BC-B29849AE8482}" srcOrd="0" destOrd="0" presId="urn:microsoft.com/office/officeart/2005/8/layout/list1"/>
    <dgm:cxn modelId="{710A0AF4-CCC1-8745-B4E2-07EDDD0F22C4}" type="presParOf" srcId="{405B320E-4ECE-1147-8A48-1D7DDCDA6302}" destId="{D671C899-47F6-E749-A6EF-80CF88ECA331}" srcOrd="1" destOrd="0" presId="urn:microsoft.com/office/officeart/2005/8/layout/list1"/>
    <dgm:cxn modelId="{9E160468-2EE1-8945-9DC2-99257F5F98B9}" type="presParOf" srcId="{8F3322CF-FD93-C141-9A04-15F906B92570}" destId="{28439CE4-60FF-694B-999A-005DFFE76276}" srcOrd="13" destOrd="0" presId="urn:microsoft.com/office/officeart/2005/8/layout/list1"/>
    <dgm:cxn modelId="{627E482F-891D-7A4C-8434-26FBF5707857}" type="presParOf" srcId="{8F3322CF-FD93-C141-9A04-15F906B92570}" destId="{108450C6-F1F8-BA4F-8D75-7BB243EA0F21}" srcOrd="14" destOrd="0" presId="urn:microsoft.com/office/officeart/2005/8/layout/list1"/>
    <dgm:cxn modelId="{6CE2A583-2C0D-E948-AA16-3996E9425640}" type="presParOf" srcId="{8F3322CF-FD93-C141-9A04-15F906B92570}" destId="{E4E9D099-7514-8846-BB01-12ACE4AADC46}" srcOrd="15" destOrd="0" presId="urn:microsoft.com/office/officeart/2005/8/layout/list1"/>
    <dgm:cxn modelId="{855BB868-3B11-9A4F-ADAE-D85EA93461AE}" type="presParOf" srcId="{8F3322CF-FD93-C141-9A04-15F906B92570}" destId="{12E51136-8029-CA4A-A653-C14BCBEF650E}" srcOrd="16" destOrd="0" presId="urn:microsoft.com/office/officeart/2005/8/layout/list1"/>
    <dgm:cxn modelId="{3F7CD4A9-4805-AB41-889E-4F492E248AFB}" type="presParOf" srcId="{12E51136-8029-CA4A-A653-C14BCBEF650E}" destId="{F47205C1-8B6C-FB4E-987C-F26CCBB36EB2}" srcOrd="0" destOrd="0" presId="urn:microsoft.com/office/officeart/2005/8/layout/list1"/>
    <dgm:cxn modelId="{72E92A5A-929D-AD47-8847-841D8EC4C5A1}" type="presParOf" srcId="{12E51136-8029-CA4A-A653-C14BCBEF650E}" destId="{273F076C-830C-014E-B8F1-2B61109BBA13}" srcOrd="1" destOrd="0" presId="urn:microsoft.com/office/officeart/2005/8/layout/list1"/>
    <dgm:cxn modelId="{3979927F-A287-B04A-A059-42E67F07D42A}" type="presParOf" srcId="{8F3322CF-FD93-C141-9A04-15F906B92570}" destId="{49CAB287-3B56-E147-92B3-8CEBF5986F69}" srcOrd="17" destOrd="0" presId="urn:microsoft.com/office/officeart/2005/8/layout/list1"/>
    <dgm:cxn modelId="{F76D1294-D81F-D04E-92F0-ECD85790FCEE}" type="presParOf" srcId="{8F3322CF-FD93-C141-9A04-15F906B92570}" destId="{BD78A8FA-A4AB-6846-A676-D829672FB89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171FA58-7902-8341-BE91-FFC97B03146A}" type="doc">
      <dgm:prSet loTypeId="urn:microsoft.com/office/officeart/2009/layout/CircleArrowProcess" loCatId="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9989D051-7D91-854E-B117-98CACF7962E8}">
      <dgm:prSet phldrT="[Text]"/>
      <dgm:spPr/>
      <dgm:t>
        <a:bodyPr/>
        <a:lstStyle/>
        <a:p>
          <a:endParaRPr lang="en-US" b="1" dirty="0"/>
        </a:p>
      </dgm:t>
    </dgm:pt>
    <dgm:pt modelId="{BB24792B-6D9A-4D46-8861-1E45E2DCA70B}" type="parTrans" cxnId="{894A153E-FBD6-214C-9FF9-2A599434C7C4}">
      <dgm:prSet/>
      <dgm:spPr/>
      <dgm:t>
        <a:bodyPr/>
        <a:lstStyle/>
        <a:p>
          <a:endParaRPr lang="en-US"/>
        </a:p>
      </dgm:t>
    </dgm:pt>
    <dgm:pt modelId="{24643BA3-A4AC-FA4F-B91F-7166339CC87C}" type="sibTrans" cxnId="{894A153E-FBD6-214C-9FF9-2A599434C7C4}">
      <dgm:prSet/>
      <dgm:spPr/>
      <dgm:t>
        <a:bodyPr/>
        <a:lstStyle/>
        <a:p>
          <a:endParaRPr lang="en-US"/>
        </a:p>
      </dgm:t>
    </dgm:pt>
    <dgm:pt modelId="{43AB23E1-66E6-DB48-BB56-28FEF6BBBD3D}" type="pres">
      <dgm:prSet presAssocID="{5171FA58-7902-8341-BE91-FFC97B03146A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78B6676-B830-EE4F-A637-AB2E5D7C012C}" type="pres">
      <dgm:prSet presAssocID="{9989D051-7D91-854E-B117-98CACF7962E8}" presName="Accent1" presStyleCnt="0"/>
      <dgm:spPr/>
    </dgm:pt>
    <dgm:pt modelId="{44B4E36C-84F8-3949-A87D-CAC58196D1EE}" type="pres">
      <dgm:prSet presAssocID="{9989D051-7D91-854E-B117-98CACF7962E8}" presName="Accent" presStyleLbl="node1" presStyleIdx="0" presStyleCnt="1"/>
      <dgm:spPr/>
    </dgm:pt>
    <dgm:pt modelId="{C07C6C5A-C3F2-0E48-BA4B-783FC8F7B44B}" type="pres">
      <dgm:prSet presAssocID="{9989D051-7D91-854E-B117-98CACF7962E8}" presName="Parent1" presStyleLbl="revTx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970B81-3EB6-234C-AC5D-8DFC330AB5FD}" type="presOf" srcId="{5171FA58-7902-8341-BE91-FFC97B03146A}" destId="{43AB23E1-66E6-DB48-BB56-28FEF6BBBD3D}" srcOrd="0" destOrd="0" presId="urn:microsoft.com/office/officeart/2009/layout/CircleArrowProcess"/>
    <dgm:cxn modelId="{894A153E-FBD6-214C-9FF9-2A599434C7C4}" srcId="{5171FA58-7902-8341-BE91-FFC97B03146A}" destId="{9989D051-7D91-854E-B117-98CACF7962E8}" srcOrd="0" destOrd="0" parTransId="{BB24792B-6D9A-4D46-8861-1E45E2DCA70B}" sibTransId="{24643BA3-A4AC-FA4F-B91F-7166339CC87C}"/>
    <dgm:cxn modelId="{F41368A0-420D-F74A-A23A-285AE4C614B8}" type="presOf" srcId="{9989D051-7D91-854E-B117-98CACF7962E8}" destId="{C07C6C5A-C3F2-0E48-BA4B-783FC8F7B44B}" srcOrd="0" destOrd="0" presId="urn:microsoft.com/office/officeart/2009/layout/CircleArrowProcess"/>
    <dgm:cxn modelId="{9D4E0005-B48B-0A4C-8DB9-775241A82FC5}" type="presParOf" srcId="{43AB23E1-66E6-DB48-BB56-28FEF6BBBD3D}" destId="{178B6676-B830-EE4F-A637-AB2E5D7C012C}" srcOrd="0" destOrd="0" presId="urn:microsoft.com/office/officeart/2009/layout/CircleArrowProcess"/>
    <dgm:cxn modelId="{120259A3-A924-F048-919B-AF38C8C7F853}" type="presParOf" srcId="{178B6676-B830-EE4F-A637-AB2E5D7C012C}" destId="{44B4E36C-84F8-3949-A87D-CAC58196D1EE}" srcOrd="0" destOrd="0" presId="urn:microsoft.com/office/officeart/2009/layout/CircleArrowProcess"/>
    <dgm:cxn modelId="{5E8522CA-8E0B-064C-B0D8-E083CA9F7358}" type="presParOf" srcId="{43AB23E1-66E6-DB48-BB56-28FEF6BBBD3D}" destId="{C07C6C5A-C3F2-0E48-BA4B-783FC8F7B44B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DAF0CEB-2B0A-E14C-832D-CCFD1F4DAC18}" type="doc">
      <dgm:prSet loTypeId="urn:microsoft.com/office/officeart/2005/8/layout/hProcess11" loCatId="" qsTypeId="urn:microsoft.com/office/officeart/2005/8/quickstyle/simple4" qsCatId="simple" csTypeId="urn:microsoft.com/office/officeart/2005/8/colors/colorful1" csCatId="colorful" phldr="1"/>
      <dgm:spPr/>
    </dgm:pt>
    <dgm:pt modelId="{DEA11FF0-8924-4C47-ADF8-A603A9F2DCC0}">
      <dgm:prSet phldrT="[Text]" custT="1"/>
      <dgm:spPr/>
      <dgm:t>
        <a:bodyPr/>
        <a:lstStyle/>
        <a:p>
          <a:r>
            <a:rPr lang="en-US" sz="1400" b="1" dirty="0" smtClean="0"/>
            <a:t>Characterization &amp; update of catalogue</a:t>
          </a:r>
          <a:endParaRPr lang="en-US" sz="1400" b="1" dirty="0"/>
        </a:p>
      </dgm:t>
    </dgm:pt>
    <dgm:pt modelId="{0D25C5D1-A61A-B04C-BCE9-0141A9F47418}" type="parTrans" cxnId="{A0E21AA9-109A-6943-88A5-5CBB3E703744}">
      <dgm:prSet/>
      <dgm:spPr/>
      <dgm:t>
        <a:bodyPr/>
        <a:lstStyle/>
        <a:p>
          <a:endParaRPr lang="en-US"/>
        </a:p>
      </dgm:t>
    </dgm:pt>
    <dgm:pt modelId="{C38C694A-7258-DA4B-B841-5E1CCAAA636C}" type="sibTrans" cxnId="{A0E21AA9-109A-6943-88A5-5CBB3E703744}">
      <dgm:prSet/>
      <dgm:spPr/>
      <dgm:t>
        <a:bodyPr/>
        <a:lstStyle/>
        <a:p>
          <a:endParaRPr lang="en-US"/>
        </a:p>
      </dgm:t>
    </dgm:pt>
    <dgm:pt modelId="{F11DEEE0-9447-AF45-A483-3108BBE14C96}">
      <dgm:prSet phldrT="[Text]" custT="1"/>
      <dgm:spPr/>
      <dgm:t>
        <a:bodyPr/>
        <a:lstStyle/>
        <a:p>
          <a:r>
            <a:rPr lang="en-US" sz="1400" b="1" dirty="0" smtClean="0"/>
            <a:t>Aggregation  &amp; prioritization</a:t>
          </a:r>
          <a:endParaRPr lang="en-US" sz="1400" b="1" dirty="0"/>
        </a:p>
      </dgm:t>
    </dgm:pt>
    <dgm:pt modelId="{A6754D44-0218-4F45-A6A3-943510D412E7}" type="parTrans" cxnId="{2C56C1C1-92C1-1249-8F63-812C86EDD123}">
      <dgm:prSet/>
      <dgm:spPr/>
      <dgm:t>
        <a:bodyPr/>
        <a:lstStyle/>
        <a:p>
          <a:endParaRPr lang="en-US"/>
        </a:p>
      </dgm:t>
    </dgm:pt>
    <dgm:pt modelId="{182F4C81-0E0F-F741-906A-CF5E952E05F6}" type="sibTrans" cxnId="{2C56C1C1-92C1-1249-8F63-812C86EDD123}">
      <dgm:prSet/>
      <dgm:spPr/>
      <dgm:t>
        <a:bodyPr/>
        <a:lstStyle/>
        <a:p>
          <a:endParaRPr lang="en-US"/>
        </a:p>
      </dgm:t>
    </dgm:pt>
    <dgm:pt modelId="{51CB8738-4685-1C4F-BA62-C31D6DABA7FC}">
      <dgm:prSet phldrT="[Text]" custT="1"/>
      <dgm:spPr/>
      <dgm:t>
        <a:bodyPr/>
        <a:lstStyle/>
        <a:p>
          <a:r>
            <a:rPr lang="en-US" sz="1400" b="1" dirty="0" smtClean="0"/>
            <a:t>KER </a:t>
          </a:r>
        </a:p>
        <a:p>
          <a:r>
            <a:rPr lang="en-US" sz="1400" b="1" dirty="0" smtClean="0"/>
            <a:t>&amp; supporting results</a:t>
          </a:r>
          <a:endParaRPr lang="en-US" sz="1400" b="1" dirty="0"/>
        </a:p>
      </dgm:t>
    </dgm:pt>
    <dgm:pt modelId="{D518F908-954B-BE4A-AC5C-8866667D7191}" type="parTrans" cxnId="{ED03C1D1-5D84-4741-A3CF-B986F8B4437B}">
      <dgm:prSet/>
      <dgm:spPr/>
      <dgm:t>
        <a:bodyPr/>
        <a:lstStyle/>
        <a:p>
          <a:endParaRPr lang="en-US"/>
        </a:p>
      </dgm:t>
    </dgm:pt>
    <dgm:pt modelId="{695C3299-8C0B-7042-A2B5-B45930BEFCF7}" type="sibTrans" cxnId="{ED03C1D1-5D84-4741-A3CF-B986F8B4437B}">
      <dgm:prSet/>
      <dgm:spPr/>
      <dgm:t>
        <a:bodyPr/>
        <a:lstStyle/>
        <a:p>
          <a:endParaRPr lang="en-US"/>
        </a:p>
      </dgm:t>
    </dgm:pt>
    <dgm:pt modelId="{F7B7958D-4EF0-C04F-AC14-639586397974}" type="pres">
      <dgm:prSet presAssocID="{3DAF0CEB-2B0A-E14C-832D-CCFD1F4DAC18}" presName="Name0" presStyleCnt="0">
        <dgm:presLayoutVars>
          <dgm:dir/>
          <dgm:resizeHandles val="exact"/>
        </dgm:presLayoutVars>
      </dgm:prSet>
      <dgm:spPr/>
    </dgm:pt>
    <dgm:pt modelId="{A5DB5966-BBEA-A244-B6D1-30CBB8E45978}" type="pres">
      <dgm:prSet presAssocID="{3DAF0CEB-2B0A-E14C-832D-CCFD1F4DAC18}" presName="arrow" presStyleLbl="bgShp" presStyleIdx="0" presStyleCnt="1"/>
      <dgm:spPr/>
    </dgm:pt>
    <dgm:pt modelId="{1E8A76ED-8C26-9B4A-A397-9D3A01D9E711}" type="pres">
      <dgm:prSet presAssocID="{3DAF0CEB-2B0A-E14C-832D-CCFD1F4DAC18}" presName="points" presStyleCnt="0"/>
      <dgm:spPr/>
    </dgm:pt>
    <dgm:pt modelId="{57E5CE8C-C956-3D49-9CB1-D5F9FB97BB49}" type="pres">
      <dgm:prSet presAssocID="{DEA11FF0-8924-4C47-ADF8-A603A9F2DCC0}" presName="compositeA" presStyleCnt="0"/>
      <dgm:spPr/>
    </dgm:pt>
    <dgm:pt modelId="{9C29FAD9-D53A-9845-B797-7E0729C75ABB}" type="pres">
      <dgm:prSet presAssocID="{DEA11FF0-8924-4C47-ADF8-A603A9F2DCC0}" presName="textA" presStyleLbl="revTx" presStyleIdx="0" presStyleCnt="3" custScaleX="163105" custScaleY="84507" custLinFactY="14446" custLinFactNeighborX="552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053BD7-23F6-6C41-9C9F-840F9A120118}" type="pres">
      <dgm:prSet presAssocID="{DEA11FF0-8924-4C47-ADF8-A603A9F2DCC0}" presName="circleA" presStyleLbl="node1" presStyleIdx="0" presStyleCnt="3"/>
      <dgm:spPr/>
    </dgm:pt>
    <dgm:pt modelId="{CC30D3EA-5F37-224D-AADD-5AEBD240730A}" type="pres">
      <dgm:prSet presAssocID="{DEA11FF0-8924-4C47-ADF8-A603A9F2DCC0}" presName="spaceA" presStyleCnt="0"/>
      <dgm:spPr/>
    </dgm:pt>
    <dgm:pt modelId="{2B63A467-5F6A-4A44-B791-3901BFB407F0}" type="pres">
      <dgm:prSet presAssocID="{C38C694A-7258-DA4B-B841-5E1CCAAA636C}" presName="space" presStyleCnt="0"/>
      <dgm:spPr/>
    </dgm:pt>
    <dgm:pt modelId="{D27DA398-7DF8-3A46-B694-520159228175}" type="pres">
      <dgm:prSet presAssocID="{F11DEEE0-9447-AF45-A483-3108BBE14C96}" presName="compositeB" presStyleCnt="0"/>
      <dgm:spPr/>
    </dgm:pt>
    <dgm:pt modelId="{B20D461A-8D31-6A46-9F61-E27362536882}" type="pres">
      <dgm:prSet presAssocID="{F11DEEE0-9447-AF45-A483-3108BBE14C96}" presName="textB" presStyleLbl="revTx" presStyleIdx="1" presStyleCnt="3" custScaleX="1417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95C9C2-1955-FC41-8566-93F46B97F16E}" type="pres">
      <dgm:prSet presAssocID="{F11DEEE0-9447-AF45-A483-3108BBE14C96}" presName="circleB" presStyleLbl="node1" presStyleIdx="1" presStyleCnt="3"/>
      <dgm:spPr/>
    </dgm:pt>
    <dgm:pt modelId="{BDABC312-6C17-044B-B61C-B162F2BC1875}" type="pres">
      <dgm:prSet presAssocID="{F11DEEE0-9447-AF45-A483-3108BBE14C96}" presName="spaceB" presStyleCnt="0"/>
      <dgm:spPr/>
    </dgm:pt>
    <dgm:pt modelId="{B19C489D-7491-534B-BD07-DF68D4326B81}" type="pres">
      <dgm:prSet presAssocID="{182F4C81-0E0F-F741-906A-CF5E952E05F6}" presName="space" presStyleCnt="0"/>
      <dgm:spPr/>
    </dgm:pt>
    <dgm:pt modelId="{6860C16A-A9D3-854A-BD75-DB37726B7750}" type="pres">
      <dgm:prSet presAssocID="{51CB8738-4685-1C4F-BA62-C31D6DABA7FC}" presName="compositeA" presStyleCnt="0"/>
      <dgm:spPr/>
    </dgm:pt>
    <dgm:pt modelId="{A5D71CC4-7813-A640-B996-7DD7E69479A7}" type="pres">
      <dgm:prSet presAssocID="{51CB8738-4685-1C4F-BA62-C31D6DABA7FC}" presName="textA" presStyleLbl="revTx" presStyleIdx="2" presStyleCnt="3" custScaleX="149209" custScaleY="31100" custLinFactY="64720" custLinFactNeighborX="-15216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57A0F-9A1A-C140-838D-CE556E823EC4}" type="pres">
      <dgm:prSet presAssocID="{51CB8738-4685-1C4F-BA62-C31D6DABA7FC}" presName="circleA" presStyleLbl="node1" presStyleIdx="2" presStyleCnt="3" custLinFactNeighborX="-68466" custLinFactNeighborY="61589"/>
      <dgm:spPr/>
    </dgm:pt>
    <dgm:pt modelId="{6A4A628F-046F-3A48-8531-36E7405248E7}" type="pres">
      <dgm:prSet presAssocID="{51CB8738-4685-1C4F-BA62-C31D6DABA7FC}" presName="spaceA" presStyleCnt="0"/>
      <dgm:spPr/>
    </dgm:pt>
  </dgm:ptLst>
  <dgm:cxnLst>
    <dgm:cxn modelId="{C0000242-CBFC-1548-B19A-B62D55AFCFDE}" type="presOf" srcId="{F11DEEE0-9447-AF45-A483-3108BBE14C96}" destId="{B20D461A-8D31-6A46-9F61-E27362536882}" srcOrd="0" destOrd="0" presId="urn:microsoft.com/office/officeart/2005/8/layout/hProcess11"/>
    <dgm:cxn modelId="{96DA9B4C-5704-9443-86AB-D1455F5A0D9D}" type="presOf" srcId="{3DAF0CEB-2B0A-E14C-832D-CCFD1F4DAC18}" destId="{F7B7958D-4EF0-C04F-AC14-639586397974}" srcOrd="0" destOrd="0" presId="urn:microsoft.com/office/officeart/2005/8/layout/hProcess11"/>
    <dgm:cxn modelId="{2C56C1C1-92C1-1249-8F63-812C86EDD123}" srcId="{3DAF0CEB-2B0A-E14C-832D-CCFD1F4DAC18}" destId="{F11DEEE0-9447-AF45-A483-3108BBE14C96}" srcOrd="1" destOrd="0" parTransId="{A6754D44-0218-4F45-A6A3-943510D412E7}" sibTransId="{182F4C81-0E0F-F741-906A-CF5E952E05F6}"/>
    <dgm:cxn modelId="{6DAE0ED0-9978-844A-B7AE-C84034120B74}" type="presOf" srcId="{DEA11FF0-8924-4C47-ADF8-A603A9F2DCC0}" destId="{9C29FAD9-D53A-9845-B797-7E0729C75ABB}" srcOrd="0" destOrd="0" presId="urn:microsoft.com/office/officeart/2005/8/layout/hProcess11"/>
    <dgm:cxn modelId="{A0E21AA9-109A-6943-88A5-5CBB3E703744}" srcId="{3DAF0CEB-2B0A-E14C-832D-CCFD1F4DAC18}" destId="{DEA11FF0-8924-4C47-ADF8-A603A9F2DCC0}" srcOrd="0" destOrd="0" parTransId="{0D25C5D1-A61A-B04C-BCE9-0141A9F47418}" sibTransId="{C38C694A-7258-DA4B-B841-5E1CCAAA636C}"/>
    <dgm:cxn modelId="{7C35B7E6-EBE8-744C-A43A-291591822D77}" type="presOf" srcId="{51CB8738-4685-1C4F-BA62-C31D6DABA7FC}" destId="{A5D71CC4-7813-A640-B996-7DD7E69479A7}" srcOrd="0" destOrd="0" presId="urn:microsoft.com/office/officeart/2005/8/layout/hProcess11"/>
    <dgm:cxn modelId="{ED03C1D1-5D84-4741-A3CF-B986F8B4437B}" srcId="{3DAF0CEB-2B0A-E14C-832D-CCFD1F4DAC18}" destId="{51CB8738-4685-1C4F-BA62-C31D6DABA7FC}" srcOrd="2" destOrd="0" parTransId="{D518F908-954B-BE4A-AC5C-8866667D7191}" sibTransId="{695C3299-8C0B-7042-A2B5-B45930BEFCF7}"/>
    <dgm:cxn modelId="{F6B77946-05FC-5C47-98A1-091BCEA1D11B}" type="presParOf" srcId="{F7B7958D-4EF0-C04F-AC14-639586397974}" destId="{A5DB5966-BBEA-A244-B6D1-30CBB8E45978}" srcOrd="0" destOrd="0" presId="urn:microsoft.com/office/officeart/2005/8/layout/hProcess11"/>
    <dgm:cxn modelId="{50F9B436-E46F-164C-BF45-7E21966B5FD8}" type="presParOf" srcId="{F7B7958D-4EF0-C04F-AC14-639586397974}" destId="{1E8A76ED-8C26-9B4A-A397-9D3A01D9E711}" srcOrd="1" destOrd="0" presId="urn:microsoft.com/office/officeart/2005/8/layout/hProcess11"/>
    <dgm:cxn modelId="{2629AF97-B160-5D47-A08A-7F3BDB07F7FE}" type="presParOf" srcId="{1E8A76ED-8C26-9B4A-A397-9D3A01D9E711}" destId="{57E5CE8C-C956-3D49-9CB1-D5F9FB97BB49}" srcOrd="0" destOrd="0" presId="urn:microsoft.com/office/officeart/2005/8/layout/hProcess11"/>
    <dgm:cxn modelId="{9C226976-6438-2B46-937A-841053DE3C97}" type="presParOf" srcId="{57E5CE8C-C956-3D49-9CB1-D5F9FB97BB49}" destId="{9C29FAD9-D53A-9845-B797-7E0729C75ABB}" srcOrd="0" destOrd="0" presId="urn:microsoft.com/office/officeart/2005/8/layout/hProcess11"/>
    <dgm:cxn modelId="{4D2F40C7-CAB3-8245-91CA-22F9E2CFFD10}" type="presParOf" srcId="{57E5CE8C-C956-3D49-9CB1-D5F9FB97BB49}" destId="{D4053BD7-23F6-6C41-9C9F-840F9A120118}" srcOrd="1" destOrd="0" presId="urn:microsoft.com/office/officeart/2005/8/layout/hProcess11"/>
    <dgm:cxn modelId="{AD556CED-0677-E848-8CDD-D4F55BF08D23}" type="presParOf" srcId="{57E5CE8C-C956-3D49-9CB1-D5F9FB97BB49}" destId="{CC30D3EA-5F37-224D-AADD-5AEBD240730A}" srcOrd="2" destOrd="0" presId="urn:microsoft.com/office/officeart/2005/8/layout/hProcess11"/>
    <dgm:cxn modelId="{641DAF6D-79B0-A14C-8115-D62190E07E14}" type="presParOf" srcId="{1E8A76ED-8C26-9B4A-A397-9D3A01D9E711}" destId="{2B63A467-5F6A-4A44-B791-3901BFB407F0}" srcOrd="1" destOrd="0" presId="urn:microsoft.com/office/officeart/2005/8/layout/hProcess11"/>
    <dgm:cxn modelId="{03E012F0-A544-BE41-9B71-DF2BC177B771}" type="presParOf" srcId="{1E8A76ED-8C26-9B4A-A397-9D3A01D9E711}" destId="{D27DA398-7DF8-3A46-B694-520159228175}" srcOrd="2" destOrd="0" presId="urn:microsoft.com/office/officeart/2005/8/layout/hProcess11"/>
    <dgm:cxn modelId="{0F339348-2D36-D74B-8C3C-5C772561D12E}" type="presParOf" srcId="{D27DA398-7DF8-3A46-B694-520159228175}" destId="{B20D461A-8D31-6A46-9F61-E27362536882}" srcOrd="0" destOrd="0" presId="urn:microsoft.com/office/officeart/2005/8/layout/hProcess11"/>
    <dgm:cxn modelId="{F4C81BFA-7AA3-8240-B9CA-00962F9C028C}" type="presParOf" srcId="{D27DA398-7DF8-3A46-B694-520159228175}" destId="{9395C9C2-1955-FC41-8566-93F46B97F16E}" srcOrd="1" destOrd="0" presId="urn:microsoft.com/office/officeart/2005/8/layout/hProcess11"/>
    <dgm:cxn modelId="{5A0AC773-2D47-6942-BDDC-077A192602BB}" type="presParOf" srcId="{D27DA398-7DF8-3A46-B694-520159228175}" destId="{BDABC312-6C17-044B-B61C-B162F2BC1875}" srcOrd="2" destOrd="0" presId="urn:microsoft.com/office/officeart/2005/8/layout/hProcess11"/>
    <dgm:cxn modelId="{F531CDD6-B53D-6648-8A6F-545B7A83CF95}" type="presParOf" srcId="{1E8A76ED-8C26-9B4A-A397-9D3A01D9E711}" destId="{B19C489D-7491-534B-BD07-DF68D4326B81}" srcOrd="3" destOrd="0" presId="urn:microsoft.com/office/officeart/2005/8/layout/hProcess11"/>
    <dgm:cxn modelId="{3C1ABA05-FE91-A445-8813-DED35511230A}" type="presParOf" srcId="{1E8A76ED-8C26-9B4A-A397-9D3A01D9E711}" destId="{6860C16A-A9D3-854A-BD75-DB37726B7750}" srcOrd="4" destOrd="0" presId="urn:microsoft.com/office/officeart/2005/8/layout/hProcess11"/>
    <dgm:cxn modelId="{808A2A64-BFFC-1341-A282-B1F3F412FB28}" type="presParOf" srcId="{6860C16A-A9D3-854A-BD75-DB37726B7750}" destId="{A5D71CC4-7813-A640-B996-7DD7E69479A7}" srcOrd="0" destOrd="0" presId="urn:microsoft.com/office/officeart/2005/8/layout/hProcess11"/>
    <dgm:cxn modelId="{AF8F4A8F-D3AA-B34C-AD2F-F2D519FF1E23}" type="presParOf" srcId="{6860C16A-A9D3-854A-BD75-DB37726B7750}" destId="{0E957A0F-9A1A-C140-838D-CE556E823EC4}" srcOrd="1" destOrd="0" presId="urn:microsoft.com/office/officeart/2005/8/layout/hProcess11"/>
    <dgm:cxn modelId="{F5F930FB-6E76-4C49-8EAC-4A4C601DE2FE}" type="presParOf" srcId="{6860C16A-A9D3-854A-BD75-DB37726B7750}" destId="{6A4A628F-046F-3A48-8531-36E7405248E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5F8112-DDEE-FF44-BA6B-34D214C17B0D}" type="doc">
      <dgm:prSet loTypeId="urn:microsoft.com/office/officeart/2009/layout/CircleArrowProcess" loCatId="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8D6614E-9A56-AC45-AFAC-64915A0541AE}">
      <dgm:prSet phldrT="[Text]"/>
      <dgm:spPr/>
      <dgm:t>
        <a:bodyPr/>
        <a:lstStyle/>
        <a:p>
          <a:endParaRPr lang="en-US" b="1" dirty="0"/>
        </a:p>
      </dgm:t>
    </dgm:pt>
    <dgm:pt modelId="{90575362-7032-C148-A6FE-2BD305C8845E}" type="parTrans" cxnId="{92CC4BBA-1C70-F54E-929D-A28A93AB31C5}">
      <dgm:prSet/>
      <dgm:spPr/>
      <dgm:t>
        <a:bodyPr/>
        <a:lstStyle/>
        <a:p>
          <a:endParaRPr lang="en-US"/>
        </a:p>
      </dgm:t>
    </dgm:pt>
    <dgm:pt modelId="{A0F9F495-E6AC-1C4F-A11F-92F0E92700E7}" type="sibTrans" cxnId="{92CC4BBA-1C70-F54E-929D-A28A93AB31C5}">
      <dgm:prSet/>
      <dgm:spPr/>
      <dgm:t>
        <a:bodyPr/>
        <a:lstStyle/>
        <a:p>
          <a:endParaRPr lang="en-US"/>
        </a:p>
      </dgm:t>
    </dgm:pt>
    <dgm:pt modelId="{B1453BF5-7F63-6E4B-89B7-38675D5E4C9F}" type="pres">
      <dgm:prSet presAssocID="{BE5F8112-DDEE-FF44-BA6B-34D214C17B0D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2BDEB43-55E9-644E-B613-799396B34D51}" type="pres">
      <dgm:prSet presAssocID="{F8D6614E-9A56-AC45-AFAC-64915A0541AE}" presName="Accent1" presStyleCnt="0"/>
      <dgm:spPr/>
    </dgm:pt>
    <dgm:pt modelId="{25262748-DB00-8E48-924D-4C3C5A874192}" type="pres">
      <dgm:prSet presAssocID="{F8D6614E-9A56-AC45-AFAC-64915A0541AE}" presName="Accent" presStyleLbl="node1" presStyleIdx="0" presStyleCnt="1" custLinFactNeighborY="-1294"/>
      <dgm:spPr/>
    </dgm:pt>
    <dgm:pt modelId="{C0B66C07-A037-1C4C-AB6D-2DE10373F944}" type="pres">
      <dgm:prSet presAssocID="{F8D6614E-9A56-AC45-AFAC-64915A0541AE}" presName="Parent1" presStyleLbl="revTx" presStyleIdx="0" presStyleCnt="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2CC4BBA-1C70-F54E-929D-A28A93AB31C5}" srcId="{BE5F8112-DDEE-FF44-BA6B-34D214C17B0D}" destId="{F8D6614E-9A56-AC45-AFAC-64915A0541AE}" srcOrd="0" destOrd="0" parTransId="{90575362-7032-C148-A6FE-2BD305C8845E}" sibTransId="{A0F9F495-E6AC-1C4F-A11F-92F0E92700E7}"/>
    <dgm:cxn modelId="{BEC2C1D0-CA6D-5441-8AE4-CCDF049FEAF5}" type="presOf" srcId="{BE5F8112-DDEE-FF44-BA6B-34D214C17B0D}" destId="{B1453BF5-7F63-6E4B-89B7-38675D5E4C9F}" srcOrd="0" destOrd="0" presId="urn:microsoft.com/office/officeart/2009/layout/CircleArrowProcess"/>
    <dgm:cxn modelId="{83569C50-C73E-F046-9E12-108C9A881BAB}" type="presOf" srcId="{F8D6614E-9A56-AC45-AFAC-64915A0541AE}" destId="{C0B66C07-A037-1C4C-AB6D-2DE10373F944}" srcOrd="0" destOrd="0" presId="urn:microsoft.com/office/officeart/2009/layout/CircleArrowProcess"/>
    <dgm:cxn modelId="{84211051-FBDE-9E46-ADC2-6442CD8AF858}" type="presParOf" srcId="{B1453BF5-7F63-6E4B-89B7-38675D5E4C9F}" destId="{F2BDEB43-55E9-644E-B613-799396B34D51}" srcOrd="0" destOrd="0" presId="urn:microsoft.com/office/officeart/2009/layout/CircleArrowProcess"/>
    <dgm:cxn modelId="{AEB787DB-BBA3-7449-A224-F734620D9061}" type="presParOf" srcId="{F2BDEB43-55E9-644E-B613-799396B34D51}" destId="{25262748-DB00-8E48-924D-4C3C5A874192}" srcOrd="0" destOrd="0" presId="urn:microsoft.com/office/officeart/2009/layout/CircleArrowProcess"/>
    <dgm:cxn modelId="{80DEAA00-CE44-8442-AB4B-F1B92ED6C224}" type="presParOf" srcId="{B1453BF5-7F63-6E4B-89B7-38675D5E4C9F}" destId="{C0B66C07-A037-1C4C-AB6D-2DE10373F944}" srcOrd="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F2477C-C456-0445-8896-8812FEC50DAA}" type="doc">
      <dgm:prSet loTypeId="urn:microsoft.com/office/officeart/2005/8/layout/list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9F5E7356-ED44-F048-9BB6-1E44CBD1A8A3}">
      <dgm:prSet custT="1"/>
      <dgm:spPr/>
      <dgm:t>
        <a:bodyPr/>
        <a:lstStyle/>
        <a:p>
          <a:pPr rtl="0"/>
          <a:r>
            <a:rPr lang="en-GB" sz="2400" dirty="0" smtClean="0">
              <a:latin typeface="Segoe UI" panose="020B0502040204020203" pitchFamily="34" charset="0"/>
              <a:cs typeface="Segoe UI" panose="020B0502040204020203" pitchFamily="34" charset="0"/>
            </a:rPr>
            <a:t>Analysis of impact area</a:t>
          </a:r>
          <a:endParaRPr lang="en-GB" sz="2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9B384041-2F24-2649-BE16-6BA96C6D8FD1}" type="parTrans" cxnId="{0FF82248-DC54-AD4C-A1E8-F71B90865427}">
      <dgm:prSet/>
      <dgm:spPr/>
      <dgm:t>
        <a:bodyPr/>
        <a:lstStyle/>
        <a:p>
          <a:endParaRPr lang="en-US" sz="2000"/>
        </a:p>
      </dgm:t>
    </dgm:pt>
    <dgm:pt modelId="{5CBDA71D-85D1-464E-AAD0-EC7776E2CFB8}" type="sibTrans" cxnId="{0FF82248-DC54-AD4C-A1E8-F71B90865427}">
      <dgm:prSet/>
      <dgm:spPr/>
      <dgm:t>
        <a:bodyPr/>
        <a:lstStyle/>
        <a:p>
          <a:endParaRPr lang="en-US" sz="2000"/>
        </a:p>
      </dgm:t>
    </dgm:pt>
    <dgm:pt modelId="{F559CE43-2D1D-9D4B-9295-31196C99A3CD}">
      <dgm:prSet custT="1"/>
      <dgm:spPr/>
      <dgm:t>
        <a:bodyPr/>
        <a:lstStyle/>
        <a:p>
          <a:pPr rtl="0"/>
          <a:r>
            <a:rPr lang="en-GB" sz="1800" smtClean="0">
              <a:latin typeface="Segoe UI" panose="020B0502040204020203" pitchFamily="34" charset="0"/>
              <a:cs typeface="Segoe UI" panose="020B0502040204020203" pitchFamily="34" charset="0"/>
            </a:rPr>
            <a:t>Expected project impacts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39DC14B-3E72-054E-BFFD-B9A3A80247C8}" type="parTrans" cxnId="{65889851-36B0-424E-8C16-8B9249B1D465}">
      <dgm:prSet/>
      <dgm:spPr/>
      <dgm:t>
        <a:bodyPr/>
        <a:lstStyle/>
        <a:p>
          <a:endParaRPr lang="en-US" sz="2000"/>
        </a:p>
      </dgm:t>
    </dgm:pt>
    <dgm:pt modelId="{CC6270A3-42B9-0E47-9C3C-CC05F4F5B473}" type="sibTrans" cxnId="{65889851-36B0-424E-8C16-8B9249B1D465}">
      <dgm:prSet/>
      <dgm:spPr/>
      <dgm:t>
        <a:bodyPr/>
        <a:lstStyle/>
        <a:p>
          <a:endParaRPr lang="en-US" sz="2000"/>
        </a:p>
      </dgm:t>
    </dgm:pt>
    <dgm:pt modelId="{93FCC02D-93F1-D542-A450-265A0EF26A62}">
      <dgm:prSet custT="1"/>
      <dgm:spPr/>
      <dgm:t>
        <a:bodyPr/>
        <a:lstStyle/>
        <a:p>
          <a:pPr rtl="0"/>
          <a:r>
            <a:rPr lang="en-GB" sz="2400" dirty="0" smtClean="0">
              <a:latin typeface="Segoe UI" panose="020B0502040204020203" pitchFamily="34" charset="0"/>
              <a:cs typeface="Segoe UI" panose="020B0502040204020203" pitchFamily="34" charset="0"/>
            </a:rPr>
            <a:t>Classification of impact level based on:</a:t>
          </a:r>
          <a:endParaRPr lang="en-GB" sz="2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AC082C8-AF74-AB41-8D7D-9A6188233C90}" type="parTrans" cxnId="{B9895664-FF25-D546-8068-0A9844380304}">
      <dgm:prSet/>
      <dgm:spPr/>
      <dgm:t>
        <a:bodyPr/>
        <a:lstStyle/>
        <a:p>
          <a:endParaRPr lang="en-US" sz="2000"/>
        </a:p>
      </dgm:t>
    </dgm:pt>
    <dgm:pt modelId="{59DDA7AD-D648-5B4B-B32C-44995CEEC1D5}" type="sibTrans" cxnId="{B9895664-FF25-D546-8068-0A9844380304}">
      <dgm:prSet/>
      <dgm:spPr/>
      <dgm:t>
        <a:bodyPr/>
        <a:lstStyle/>
        <a:p>
          <a:endParaRPr lang="en-US" sz="2000"/>
        </a:p>
      </dgm:t>
    </dgm:pt>
    <dgm:pt modelId="{892DB257-F9F5-8C44-BCC1-F6178AFC975A}">
      <dgm:prSet custT="1"/>
      <dgm:spPr/>
      <dgm:t>
        <a:bodyPr/>
        <a:lstStyle/>
        <a:p>
          <a:pPr rtl="0"/>
          <a:r>
            <a:rPr lang="en-GB" sz="1800" dirty="0" smtClean="0">
              <a:latin typeface="Segoe UI" panose="020B0502040204020203" pitchFamily="34" charset="0"/>
              <a:cs typeface="Segoe UI" panose="020B0502040204020203" pitchFamily="34" charset="0"/>
            </a:rPr>
            <a:t>Innovation potential (extent to which the result can bring benefit)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B7D42854-8AE9-E442-8C8E-7066E43EBEF3}" type="parTrans" cxnId="{021206C6-157F-3540-852B-7BD4DF538665}">
      <dgm:prSet/>
      <dgm:spPr/>
      <dgm:t>
        <a:bodyPr/>
        <a:lstStyle/>
        <a:p>
          <a:endParaRPr lang="en-US" sz="2000"/>
        </a:p>
      </dgm:t>
    </dgm:pt>
    <dgm:pt modelId="{38EBDDD6-4344-1C40-81F9-44D7266B906F}" type="sibTrans" cxnId="{021206C6-157F-3540-852B-7BD4DF538665}">
      <dgm:prSet/>
      <dgm:spPr/>
      <dgm:t>
        <a:bodyPr/>
        <a:lstStyle/>
        <a:p>
          <a:endParaRPr lang="en-US" sz="2000"/>
        </a:p>
      </dgm:t>
    </dgm:pt>
    <dgm:pt modelId="{88277568-5E46-234D-8E0C-D78B064B7CB8}">
      <dgm:prSet custT="1"/>
      <dgm:spPr/>
      <dgm:t>
        <a:bodyPr/>
        <a:lstStyle/>
        <a:p>
          <a:pPr rtl="0"/>
          <a:r>
            <a:rPr lang="en-GB" sz="1800" dirty="0" smtClean="0">
              <a:latin typeface="Segoe UI" panose="020B0502040204020203" pitchFamily="34" charset="0"/>
              <a:cs typeface="Segoe UI" panose="020B0502040204020203" pitchFamily="34" charset="0"/>
            </a:rPr>
            <a:t>Innovation capacity (extent to which the result can generate further innovation outside the project goals or to external parties)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7AE1550-E45B-D148-834D-549892A70211}" type="parTrans" cxnId="{70F1769A-AAC6-894E-8081-69A5399151B5}">
      <dgm:prSet/>
      <dgm:spPr/>
      <dgm:t>
        <a:bodyPr/>
        <a:lstStyle/>
        <a:p>
          <a:endParaRPr lang="en-US" sz="2000"/>
        </a:p>
      </dgm:t>
    </dgm:pt>
    <dgm:pt modelId="{D3F51FF1-ED3E-8F4D-AFDA-B73CF1023F67}" type="sibTrans" cxnId="{70F1769A-AAC6-894E-8081-69A5399151B5}">
      <dgm:prSet/>
      <dgm:spPr/>
      <dgm:t>
        <a:bodyPr/>
        <a:lstStyle/>
        <a:p>
          <a:endParaRPr lang="en-US" sz="2000"/>
        </a:p>
      </dgm:t>
    </dgm:pt>
    <dgm:pt modelId="{040F2E34-9C1E-D84E-BCB3-383688B38A56}">
      <dgm:prSet custT="1"/>
      <dgm:spPr/>
      <dgm:t>
        <a:bodyPr/>
        <a:lstStyle/>
        <a:p>
          <a:pPr rtl="0"/>
          <a:r>
            <a:rPr lang="en-GB" sz="2400" dirty="0" smtClean="0">
              <a:latin typeface="Segoe UI" panose="020B0502040204020203" pitchFamily="34" charset="0"/>
              <a:cs typeface="Segoe UI" panose="020B0502040204020203" pitchFamily="34" charset="0"/>
            </a:rPr>
            <a:t>Classification of exploitability level</a:t>
          </a:r>
          <a:endParaRPr lang="en-GB" sz="24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1D029C4-A81A-3D4E-AE2D-5E5E36251B2A}" type="parTrans" cxnId="{48A73C51-B687-1840-9685-531900371CE9}">
      <dgm:prSet/>
      <dgm:spPr/>
      <dgm:t>
        <a:bodyPr/>
        <a:lstStyle/>
        <a:p>
          <a:endParaRPr lang="en-US" sz="2000"/>
        </a:p>
      </dgm:t>
    </dgm:pt>
    <dgm:pt modelId="{3FEC6D95-23D4-CC41-B655-7C5DB0578FD8}" type="sibTrans" cxnId="{48A73C51-B687-1840-9685-531900371CE9}">
      <dgm:prSet/>
      <dgm:spPr/>
      <dgm:t>
        <a:bodyPr/>
        <a:lstStyle/>
        <a:p>
          <a:endParaRPr lang="en-US" sz="2000"/>
        </a:p>
      </dgm:t>
    </dgm:pt>
    <dgm:pt modelId="{1C41F8B0-8E8A-3346-B033-AE6985AC11ED}">
      <dgm:prSet custT="1"/>
      <dgm:spPr/>
      <dgm:t>
        <a:bodyPr/>
        <a:lstStyle/>
        <a:p>
          <a:pPr rtl="0"/>
          <a:r>
            <a:rPr lang="en-GB" sz="1800" smtClean="0">
              <a:latin typeface="Segoe UI" panose="020B0502040204020203" pitchFamily="34" charset="0"/>
              <a:cs typeface="Segoe UI" panose="020B0502040204020203" pitchFamily="34" charset="0"/>
            </a:rPr>
            <a:t>Developing/creating/marketing product/services/processes</a:t>
          </a:r>
          <a:endParaRPr lang="en-GB" sz="180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F66AD64C-44F8-5F45-918A-928993743965}" type="parTrans" cxnId="{B786F2D6-2CB6-2646-9E31-BBA188F46BB3}">
      <dgm:prSet/>
      <dgm:spPr/>
      <dgm:t>
        <a:bodyPr/>
        <a:lstStyle/>
        <a:p>
          <a:endParaRPr lang="en-US" sz="2000"/>
        </a:p>
      </dgm:t>
    </dgm:pt>
    <dgm:pt modelId="{352E35D9-97C6-6F4A-A7E0-2FF68F19AF61}" type="sibTrans" cxnId="{B786F2D6-2CB6-2646-9E31-BBA188F46BB3}">
      <dgm:prSet/>
      <dgm:spPr/>
      <dgm:t>
        <a:bodyPr/>
        <a:lstStyle/>
        <a:p>
          <a:endParaRPr lang="en-US" sz="2000"/>
        </a:p>
      </dgm:t>
    </dgm:pt>
    <dgm:pt modelId="{4BF35E47-EF17-3543-8A32-F6AEA4CA3A3C}">
      <dgm:prSet custT="1"/>
      <dgm:spPr/>
      <dgm:t>
        <a:bodyPr/>
        <a:lstStyle/>
        <a:p>
          <a:pPr rtl="0"/>
          <a:r>
            <a:rPr lang="en-GB" sz="1800" dirty="0" smtClean="0">
              <a:latin typeface="Segoe UI" panose="020B0502040204020203" pitchFamily="34" charset="0"/>
              <a:cs typeface="Segoe UI" panose="020B0502040204020203" pitchFamily="34" charset="0"/>
            </a:rPr>
            <a:t>Internal use within the EGI federation or for external use and commercial use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E47A6BB-8958-3E4A-98B4-71D51334BFA8}" type="parTrans" cxnId="{7562793F-6F26-3148-B821-BCAC5DEE9CC2}">
      <dgm:prSet/>
      <dgm:spPr/>
      <dgm:t>
        <a:bodyPr/>
        <a:lstStyle/>
        <a:p>
          <a:endParaRPr lang="en-US" sz="2000"/>
        </a:p>
      </dgm:t>
    </dgm:pt>
    <dgm:pt modelId="{5383F485-A810-8246-9E48-005FB5DEE642}" type="sibTrans" cxnId="{7562793F-6F26-3148-B821-BCAC5DEE9CC2}">
      <dgm:prSet/>
      <dgm:spPr/>
      <dgm:t>
        <a:bodyPr/>
        <a:lstStyle/>
        <a:p>
          <a:endParaRPr lang="en-US" sz="2000"/>
        </a:p>
      </dgm:t>
    </dgm:pt>
    <dgm:pt modelId="{940B0F4A-9AC5-764A-8B42-8C198CA62379}">
      <dgm:prSet custT="1"/>
      <dgm:spPr/>
      <dgm:t>
        <a:bodyPr/>
        <a:lstStyle/>
        <a:p>
          <a:pPr rtl="0"/>
          <a:r>
            <a:rPr lang="en-GB" sz="1800" smtClean="0">
              <a:latin typeface="Segoe UI" panose="020B0502040204020203" pitchFamily="34" charset="0"/>
              <a:cs typeface="Segoe UI" panose="020B0502040204020203" pitchFamily="34" charset="0"/>
            </a:rPr>
            <a:t>Relevance to the European Open Science Cloud EC initiative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955F6A8-CF3F-FD46-A9B6-B48CFC75B33E}" type="parTrans" cxnId="{C9CE1553-1522-AC43-9D7F-9165A4B0DD52}">
      <dgm:prSet/>
      <dgm:spPr/>
      <dgm:t>
        <a:bodyPr/>
        <a:lstStyle/>
        <a:p>
          <a:endParaRPr lang="en-US" sz="2000"/>
        </a:p>
      </dgm:t>
    </dgm:pt>
    <dgm:pt modelId="{E97D3546-B2BE-9640-8C31-C0A7F6C280E3}" type="sibTrans" cxnId="{C9CE1553-1522-AC43-9D7F-9165A4B0DD52}">
      <dgm:prSet/>
      <dgm:spPr/>
      <dgm:t>
        <a:bodyPr/>
        <a:lstStyle/>
        <a:p>
          <a:endParaRPr lang="en-US" sz="2000"/>
        </a:p>
      </dgm:t>
    </dgm:pt>
    <dgm:pt modelId="{8B3FA82E-F550-CF43-B649-DB11F73B59CD}">
      <dgm:prSet custT="1"/>
      <dgm:spPr/>
      <dgm:t>
        <a:bodyPr/>
        <a:lstStyle/>
        <a:p>
          <a:pPr rtl="0"/>
          <a:r>
            <a:rPr lang="en-GB" sz="1800" smtClean="0">
              <a:latin typeface="Segoe UI" panose="020B0502040204020203" pitchFamily="34" charset="0"/>
              <a:cs typeface="Segoe UI" panose="020B0502040204020203" pitchFamily="34" charset="0"/>
            </a:rPr>
            <a:t>Impact on science, economic growth and societal challenges</a:t>
          </a:r>
          <a:endParaRPr lang="en-GB" sz="1800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6A105057-E66B-5D47-AFD9-A4F74130D07F}" type="parTrans" cxnId="{AB501FE5-7DAD-6240-9783-2B0D312BA955}">
      <dgm:prSet/>
      <dgm:spPr/>
      <dgm:t>
        <a:bodyPr/>
        <a:lstStyle/>
        <a:p>
          <a:endParaRPr lang="en-US" sz="2000"/>
        </a:p>
      </dgm:t>
    </dgm:pt>
    <dgm:pt modelId="{F51EFC09-613A-9F47-B1F7-85021FDF8D96}" type="sibTrans" cxnId="{AB501FE5-7DAD-6240-9783-2B0D312BA955}">
      <dgm:prSet/>
      <dgm:spPr/>
      <dgm:t>
        <a:bodyPr/>
        <a:lstStyle/>
        <a:p>
          <a:endParaRPr lang="en-US" sz="2000"/>
        </a:p>
      </dgm:t>
    </dgm:pt>
    <dgm:pt modelId="{2EDC85D3-6036-3C4D-B4D7-1BDD000E1663}" type="pres">
      <dgm:prSet presAssocID="{81F2477C-C456-0445-8896-8812FEC50DA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5CC5FC4-59BA-7A43-8842-B0A289788BC5}" type="pres">
      <dgm:prSet presAssocID="{9F5E7356-ED44-F048-9BB6-1E44CBD1A8A3}" presName="parentLin" presStyleCnt="0"/>
      <dgm:spPr/>
      <dgm:t>
        <a:bodyPr/>
        <a:lstStyle/>
        <a:p>
          <a:endParaRPr lang="en-GB"/>
        </a:p>
      </dgm:t>
    </dgm:pt>
    <dgm:pt modelId="{C29DDF87-4E04-724B-9BE5-BE78F60B0722}" type="pres">
      <dgm:prSet presAssocID="{9F5E7356-ED44-F048-9BB6-1E44CBD1A8A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F2B33CD6-8C41-7E45-B53B-51A9D0170ABE}" type="pres">
      <dgm:prSet presAssocID="{9F5E7356-ED44-F048-9BB6-1E44CBD1A8A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D6CAFA-F5BD-9744-BCA9-01AE888C0B6E}" type="pres">
      <dgm:prSet presAssocID="{9F5E7356-ED44-F048-9BB6-1E44CBD1A8A3}" presName="negativeSpace" presStyleCnt="0"/>
      <dgm:spPr/>
      <dgm:t>
        <a:bodyPr/>
        <a:lstStyle/>
        <a:p>
          <a:endParaRPr lang="en-GB"/>
        </a:p>
      </dgm:t>
    </dgm:pt>
    <dgm:pt modelId="{CBB7E538-D466-F145-9B76-A10824DA638D}" type="pres">
      <dgm:prSet presAssocID="{9F5E7356-ED44-F048-9BB6-1E44CBD1A8A3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A70729-DF68-0940-9390-70FE23B11846}" type="pres">
      <dgm:prSet presAssocID="{5CBDA71D-85D1-464E-AAD0-EC7776E2CFB8}" presName="spaceBetweenRectangles" presStyleCnt="0"/>
      <dgm:spPr/>
      <dgm:t>
        <a:bodyPr/>
        <a:lstStyle/>
        <a:p>
          <a:endParaRPr lang="en-GB"/>
        </a:p>
      </dgm:t>
    </dgm:pt>
    <dgm:pt modelId="{4B561B67-3F75-884C-8615-485ED31FE870}" type="pres">
      <dgm:prSet presAssocID="{93FCC02D-93F1-D542-A450-265A0EF26A62}" presName="parentLin" presStyleCnt="0"/>
      <dgm:spPr/>
      <dgm:t>
        <a:bodyPr/>
        <a:lstStyle/>
        <a:p>
          <a:endParaRPr lang="en-GB"/>
        </a:p>
      </dgm:t>
    </dgm:pt>
    <dgm:pt modelId="{4FB765F3-346A-A94B-B538-A305814E340E}" type="pres">
      <dgm:prSet presAssocID="{93FCC02D-93F1-D542-A450-265A0EF26A62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AA73CC0E-CB2C-6D40-813C-2C71BAF176CF}" type="pres">
      <dgm:prSet presAssocID="{93FCC02D-93F1-D542-A450-265A0EF26A6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8A978-D4ED-BD49-BD5A-89BB7CC3B1D8}" type="pres">
      <dgm:prSet presAssocID="{93FCC02D-93F1-D542-A450-265A0EF26A62}" presName="negativeSpace" presStyleCnt="0"/>
      <dgm:spPr/>
      <dgm:t>
        <a:bodyPr/>
        <a:lstStyle/>
        <a:p>
          <a:endParaRPr lang="en-GB"/>
        </a:p>
      </dgm:t>
    </dgm:pt>
    <dgm:pt modelId="{8151B7A5-2AEE-284F-AA7A-263C411C084F}" type="pres">
      <dgm:prSet presAssocID="{93FCC02D-93F1-D542-A450-265A0EF26A62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DA321E-A2EC-374B-B398-19D5D13EA230}" type="pres">
      <dgm:prSet presAssocID="{59DDA7AD-D648-5B4B-B32C-44995CEEC1D5}" presName="spaceBetweenRectangles" presStyleCnt="0"/>
      <dgm:spPr/>
      <dgm:t>
        <a:bodyPr/>
        <a:lstStyle/>
        <a:p>
          <a:endParaRPr lang="en-GB"/>
        </a:p>
      </dgm:t>
    </dgm:pt>
    <dgm:pt modelId="{261D899B-CFC3-6D4A-B206-C2F739E84E2C}" type="pres">
      <dgm:prSet presAssocID="{040F2E34-9C1E-D84E-BCB3-383688B38A56}" presName="parentLin" presStyleCnt="0"/>
      <dgm:spPr/>
      <dgm:t>
        <a:bodyPr/>
        <a:lstStyle/>
        <a:p>
          <a:endParaRPr lang="en-GB"/>
        </a:p>
      </dgm:t>
    </dgm:pt>
    <dgm:pt modelId="{601FCAB6-3F52-014A-A7F3-A57B3009A6B4}" type="pres">
      <dgm:prSet presAssocID="{040F2E34-9C1E-D84E-BCB3-383688B38A5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EB1B2A74-E49D-994C-9958-30BCDA1FE34C}" type="pres">
      <dgm:prSet presAssocID="{040F2E34-9C1E-D84E-BCB3-383688B38A56}" presName="parentText" presStyleLbl="node1" presStyleIdx="2" presStyleCnt="3" custScaleX="14220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BEE55-7473-8643-AABF-7E5048B430D9}" type="pres">
      <dgm:prSet presAssocID="{040F2E34-9C1E-D84E-BCB3-383688B38A56}" presName="negativeSpace" presStyleCnt="0"/>
      <dgm:spPr/>
      <dgm:t>
        <a:bodyPr/>
        <a:lstStyle/>
        <a:p>
          <a:endParaRPr lang="en-GB"/>
        </a:p>
      </dgm:t>
    </dgm:pt>
    <dgm:pt modelId="{17A8C2DE-2D72-1940-AC48-4B94577BA903}" type="pres">
      <dgm:prSet presAssocID="{040F2E34-9C1E-D84E-BCB3-383688B38A5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B32210-D643-A842-A62A-96BD6DBA8724}" type="presOf" srcId="{93FCC02D-93F1-D542-A450-265A0EF26A62}" destId="{4FB765F3-346A-A94B-B538-A305814E340E}" srcOrd="0" destOrd="0" presId="urn:microsoft.com/office/officeart/2005/8/layout/list1"/>
    <dgm:cxn modelId="{B786F2D6-2CB6-2646-9E31-BBA188F46BB3}" srcId="{040F2E34-9C1E-D84E-BCB3-383688B38A56}" destId="{1C41F8B0-8E8A-3346-B033-AE6985AC11ED}" srcOrd="0" destOrd="0" parTransId="{F66AD64C-44F8-5F45-918A-928993743965}" sibTransId="{352E35D9-97C6-6F4A-A7E0-2FF68F19AF61}"/>
    <dgm:cxn modelId="{7562793F-6F26-3148-B821-BCAC5DEE9CC2}" srcId="{040F2E34-9C1E-D84E-BCB3-383688B38A56}" destId="{4BF35E47-EF17-3543-8A32-F6AEA4CA3A3C}" srcOrd="1" destOrd="0" parTransId="{8E47A6BB-8958-3E4A-98B4-71D51334BFA8}" sibTransId="{5383F485-A810-8246-9E48-005FB5DEE642}"/>
    <dgm:cxn modelId="{48A73C51-B687-1840-9685-531900371CE9}" srcId="{81F2477C-C456-0445-8896-8812FEC50DAA}" destId="{040F2E34-9C1E-D84E-BCB3-383688B38A56}" srcOrd="2" destOrd="0" parTransId="{81D029C4-A81A-3D4E-AE2D-5E5E36251B2A}" sibTransId="{3FEC6D95-23D4-CC41-B655-7C5DB0578FD8}"/>
    <dgm:cxn modelId="{31D85B97-76DD-D148-AFCD-52686D63D570}" type="presOf" srcId="{9F5E7356-ED44-F048-9BB6-1E44CBD1A8A3}" destId="{F2B33CD6-8C41-7E45-B53B-51A9D0170ABE}" srcOrd="1" destOrd="0" presId="urn:microsoft.com/office/officeart/2005/8/layout/list1"/>
    <dgm:cxn modelId="{0FF82248-DC54-AD4C-A1E8-F71B90865427}" srcId="{81F2477C-C456-0445-8896-8812FEC50DAA}" destId="{9F5E7356-ED44-F048-9BB6-1E44CBD1A8A3}" srcOrd="0" destOrd="0" parTransId="{9B384041-2F24-2649-BE16-6BA96C6D8FD1}" sibTransId="{5CBDA71D-85D1-464E-AAD0-EC7776E2CFB8}"/>
    <dgm:cxn modelId="{59411048-A561-2C4F-BB4A-9FB83E341182}" type="presOf" srcId="{F559CE43-2D1D-9D4B-9295-31196C99A3CD}" destId="{CBB7E538-D466-F145-9B76-A10824DA638D}" srcOrd="0" destOrd="0" presId="urn:microsoft.com/office/officeart/2005/8/layout/list1"/>
    <dgm:cxn modelId="{A8F48C6B-08E1-4048-B2C7-17DD0E46715D}" type="presOf" srcId="{892DB257-F9F5-8C44-BCC1-F6178AFC975A}" destId="{8151B7A5-2AEE-284F-AA7A-263C411C084F}" srcOrd="0" destOrd="0" presId="urn:microsoft.com/office/officeart/2005/8/layout/list1"/>
    <dgm:cxn modelId="{5782202E-E11B-3846-A8BE-12BD3CB43ED6}" type="presOf" srcId="{93FCC02D-93F1-D542-A450-265A0EF26A62}" destId="{AA73CC0E-CB2C-6D40-813C-2C71BAF176CF}" srcOrd="1" destOrd="0" presId="urn:microsoft.com/office/officeart/2005/8/layout/list1"/>
    <dgm:cxn modelId="{AB501FE5-7DAD-6240-9783-2B0D312BA955}" srcId="{9F5E7356-ED44-F048-9BB6-1E44CBD1A8A3}" destId="{8B3FA82E-F550-CF43-B649-DB11F73B59CD}" srcOrd="1" destOrd="0" parTransId="{6A105057-E66B-5D47-AFD9-A4F74130D07F}" sibTransId="{F51EFC09-613A-9F47-B1F7-85021FDF8D96}"/>
    <dgm:cxn modelId="{705117FD-4AA6-1E46-95D8-FA92EC7B041B}" type="presOf" srcId="{88277568-5E46-234D-8E0C-D78B064B7CB8}" destId="{8151B7A5-2AEE-284F-AA7A-263C411C084F}" srcOrd="0" destOrd="1" presId="urn:microsoft.com/office/officeart/2005/8/layout/list1"/>
    <dgm:cxn modelId="{EF4D007C-0173-A64B-ADE5-61BD8718A20D}" type="presOf" srcId="{8B3FA82E-F550-CF43-B649-DB11F73B59CD}" destId="{CBB7E538-D466-F145-9B76-A10824DA638D}" srcOrd="0" destOrd="1" presId="urn:microsoft.com/office/officeart/2005/8/layout/list1"/>
    <dgm:cxn modelId="{021206C6-157F-3540-852B-7BD4DF538665}" srcId="{93FCC02D-93F1-D542-A450-265A0EF26A62}" destId="{892DB257-F9F5-8C44-BCC1-F6178AFC975A}" srcOrd="0" destOrd="0" parTransId="{B7D42854-8AE9-E442-8C8E-7066E43EBEF3}" sibTransId="{38EBDDD6-4344-1C40-81F9-44D7266B906F}"/>
    <dgm:cxn modelId="{C0752737-481C-9F47-83DC-A67C0C54E18E}" type="presOf" srcId="{4BF35E47-EF17-3543-8A32-F6AEA4CA3A3C}" destId="{17A8C2DE-2D72-1940-AC48-4B94577BA903}" srcOrd="0" destOrd="1" presId="urn:microsoft.com/office/officeart/2005/8/layout/list1"/>
    <dgm:cxn modelId="{028831C8-224E-FD4F-9528-6379D3797D97}" type="presOf" srcId="{9F5E7356-ED44-F048-9BB6-1E44CBD1A8A3}" destId="{C29DDF87-4E04-724B-9BE5-BE78F60B0722}" srcOrd="0" destOrd="0" presId="urn:microsoft.com/office/officeart/2005/8/layout/list1"/>
    <dgm:cxn modelId="{B9895664-FF25-D546-8068-0A9844380304}" srcId="{81F2477C-C456-0445-8896-8812FEC50DAA}" destId="{93FCC02D-93F1-D542-A450-265A0EF26A62}" srcOrd="1" destOrd="0" parTransId="{4AC082C8-AF74-AB41-8D7D-9A6188233C90}" sibTransId="{59DDA7AD-D648-5B4B-B32C-44995CEEC1D5}"/>
    <dgm:cxn modelId="{65889851-36B0-424E-8C16-8B9249B1D465}" srcId="{9F5E7356-ED44-F048-9BB6-1E44CBD1A8A3}" destId="{F559CE43-2D1D-9D4B-9295-31196C99A3CD}" srcOrd="0" destOrd="0" parTransId="{539DC14B-3E72-054E-BFFD-B9A3A80247C8}" sibTransId="{CC6270A3-42B9-0E47-9C3C-CC05F4F5B473}"/>
    <dgm:cxn modelId="{70F1769A-AAC6-894E-8081-69A5399151B5}" srcId="{93FCC02D-93F1-D542-A450-265A0EF26A62}" destId="{88277568-5E46-234D-8E0C-D78B064B7CB8}" srcOrd="1" destOrd="0" parTransId="{57AE1550-E45B-D148-834D-549892A70211}" sibTransId="{D3F51FF1-ED3E-8F4D-AFDA-B73CF1023F67}"/>
    <dgm:cxn modelId="{0ED0694F-E68E-8946-8E67-FE4E9C73579C}" type="presOf" srcId="{81F2477C-C456-0445-8896-8812FEC50DAA}" destId="{2EDC85D3-6036-3C4D-B4D7-1BDD000E1663}" srcOrd="0" destOrd="0" presId="urn:microsoft.com/office/officeart/2005/8/layout/list1"/>
    <dgm:cxn modelId="{C9CE1553-1522-AC43-9D7F-9165A4B0DD52}" srcId="{9F5E7356-ED44-F048-9BB6-1E44CBD1A8A3}" destId="{940B0F4A-9AC5-764A-8B42-8C198CA62379}" srcOrd="2" destOrd="0" parTransId="{2955F6A8-CF3F-FD46-A9B6-B48CFC75B33E}" sibTransId="{E97D3546-B2BE-9640-8C31-C0A7F6C280E3}"/>
    <dgm:cxn modelId="{6C3B599C-429A-7247-A208-F31A50B4AC1D}" type="presOf" srcId="{040F2E34-9C1E-D84E-BCB3-383688B38A56}" destId="{601FCAB6-3F52-014A-A7F3-A57B3009A6B4}" srcOrd="0" destOrd="0" presId="urn:microsoft.com/office/officeart/2005/8/layout/list1"/>
    <dgm:cxn modelId="{D85BD03A-84AE-F34B-8099-178A8811C4D6}" type="presOf" srcId="{1C41F8B0-8E8A-3346-B033-AE6985AC11ED}" destId="{17A8C2DE-2D72-1940-AC48-4B94577BA903}" srcOrd="0" destOrd="0" presId="urn:microsoft.com/office/officeart/2005/8/layout/list1"/>
    <dgm:cxn modelId="{5126EF1A-BB50-FD4C-A2F0-A1E99031915A}" type="presOf" srcId="{040F2E34-9C1E-D84E-BCB3-383688B38A56}" destId="{EB1B2A74-E49D-994C-9958-30BCDA1FE34C}" srcOrd="1" destOrd="0" presId="urn:microsoft.com/office/officeart/2005/8/layout/list1"/>
    <dgm:cxn modelId="{3D029605-0E62-E64F-8B2D-7A918BB61EAB}" type="presOf" srcId="{940B0F4A-9AC5-764A-8B42-8C198CA62379}" destId="{CBB7E538-D466-F145-9B76-A10824DA638D}" srcOrd="0" destOrd="2" presId="urn:microsoft.com/office/officeart/2005/8/layout/list1"/>
    <dgm:cxn modelId="{B33AFB5C-E2F1-5B41-A6D1-B6F09DBBC310}" type="presParOf" srcId="{2EDC85D3-6036-3C4D-B4D7-1BDD000E1663}" destId="{D5CC5FC4-59BA-7A43-8842-B0A289788BC5}" srcOrd="0" destOrd="0" presId="urn:microsoft.com/office/officeart/2005/8/layout/list1"/>
    <dgm:cxn modelId="{F3AE1190-0C71-9F46-B696-6EA07982E37A}" type="presParOf" srcId="{D5CC5FC4-59BA-7A43-8842-B0A289788BC5}" destId="{C29DDF87-4E04-724B-9BE5-BE78F60B0722}" srcOrd="0" destOrd="0" presId="urn:microsoft.com/office/officeart/2005/8/layout/list1"/>
    <dgm:cxn modelId="{58FC4264-041D-2C43-B10E-D255D090266B}" type="presParOf" srcId="{D5CC5FC4-59BA-7A43-8842-B0A289788BC5}" destId="{F2B33CD6-8C41-7E45-B53B-51A9D0170ABE}" srcOrd="1" destOrd="0" presId="urn:microsoft.com/office/officeart/2005/8/layout/list1"/>
    <dgm:cxn modelId="{B2A7F11F-9F8D-624D-AE2D-CDC53AA90931}" type="presParOf" srcId="{2EDC85D3-6036-3C4D-B4D7-1BDD000E1663}" destId="{6DD6CAFA-F5BD-9744-BCA9-01AE888C0B6E}" srcOrd="1" destOrd="0" presId="urn:microsoft.com/office/officeart/2005/8/layout/list1"/>
    <dgm:cxn modelId="{FCA03CD8-53FE-1849-B5C5-53D32A12CC62}" type="presParOf" srcId="{2EDC85D3-6036-3C4D-B4D7-1BDD000E1663}" destId="{CBB7E538-D466-F145-9B76-A10824DA638D}" srcOrd="2" destOrd="0" presId="urn:microsoft.com/office/officeart/2005/8/layout/list1"/>
    <dgm:cxn modelId="{58550406-ACB9-8141-8734-C59795219637}" type="presParOf" srcId="{2EDC85D3-6036-3C4D-B4D7-1BDD000E1663}" destId="{78A70729-DF68-0940-9390-70FE23B11846}" srcOrd="3" destOrd="0" presId="urn:microsoft.com/office/officeart/2005/8/layout/list1"/>
    <dgm:cxn modelId="{089910F3-1802-4140-81C8-50A315F47383}" type="presParOf" srcId="{2EDC85D3-6036-3C4D-B4D7-1BDD000E1663}" destId="{4B561B67-3F75-884C-8615-485ED31FE870}" srcOrd="4" destOrd="0" presId="urn:microsoft.com/office/officeart/2005/8/layout/list1"/>
    <dgm:cxn modelId="{7FEF696D-B246-2C4C-9955-67595218782B}" type="presParOf" srcId="{4B561B67-3F75-884C-8615-485ED31FE870}" destId="{4FB765F3-346A-A94B-B538-A305814E340E}" srcOrd="0" destOrd="0" presId="urn:microsoft.com/office/officeart/2005/8/layout/list1"/>
    <dgm:cxn modelId="{D490654F-5450-0643-BB68-9F0AB2DEBD68}" type="presParOf" srcId="{4B561B67-3F75-884C-8615-485ED31FE870}" destId="{AA73CC0E-CB2C-6D40-813C-2C71BAF176CF}" srcOrd="1" destOrd="0" presId="urn:microsoft.com/office/officeart/2005/8/layout/list1"/>
    <dgm:cxn modelId="{5A3F6DA8-004E-D741-B6B1-F75C491FFCFE}" type="presParOf" srcId="{2EDC85D3-6036-3C4D-B4D7-1BDD000E1663}" destId="{E4A8A978-D4ED-BD49-BD5A-89BB7CC3B1D8}" srcOrd="5" destOrd="0" presId="urn:microsoft.com/office/officeart/2005/8/layout/list1"/>
    <dgm:cxn modelId="{320650B6-009D-5943-8E69-64BF5340DFAC}" type="presParOf" srcId="{2EDC85D3-6036-3C4D-B4D7-1BDD000E1663}" destId="{8151B7A5-2AEE-284F-AA7A-263C411C084F}" srcOrd="6" destOrd="0" presId="urn:microsoft.com/office/officeart/2005/8/layout/list1"/>
    <dgm:cxn modelId="{28B46A20-6C10-ED49-83F1-4DAF4367DFD6}" type="presParOf" srcId="{2EDC85D3-6036-3C4D-B4D7-1BDD000E1663}" destId="{7DDA321E-A2EC-374B-B398-19D5D13EA230}" srcOrd="7" destOrd="0" presId="urn:microsoft.com/office/officeart/2005/8/layout/list1"/>
    <dgm:cxn modelId="{C6969C9F-F75D-FB44-A666-87435CAC0106}" type="presParOf" srcId="{2EDC85D3-6036-3C4D-B4D7-1BDD000E1663}" destId="{261D899B-CFC3-6D4A-B206-C2F739E84E2C}" srcOrd="8" destOrd="0" presId="urn:microsoft.com/office/officeart/2005/8/layout/list1"/>
    <dgm:cxn modelId="{347CBD97-C6EA-FF45-B87C-BCE1A588E253}" type="presParOf" srcId="{261D899B-CFC3-6D4A-B206-C2F739E84E2C}" destId="{601FCAB6-3F52-014A-A7F3-A57B3009A6B4}" srcOrd="0" destOrd="0" presId="urn:microsoft.com/office/officeart/2005/8/layout/list1"/>
    <dgm:cxn modelId="{B68119B2-3DDC-154F-B748-36F84B3A4B94}" type="presParOf" srcId="{261D899B-CFC3-6D4A-B206-C2F739E84E2C}" destId="{EB1B2A74-E49D-994C-9958-30BCDA1FE34C}" srcOrd="1" destOrd="0" presId="urn:microsoft.com/office/officeart/2005/8/layout/list1"/>
    <dgm:cxn modelId="{2E15C79C-CA43-7440-A04C-1327F9708F23}" type="presParOf" srcId="{2EDC85D3-6036-3C4D-B4D7-1BDD000E1663}" destId="{B7ABEE55-7473-8643-AABF-7E5048B430D9}" srcOrd="9" destOrd="0" presId="urn:microsoft.com/office/officeart/2005/8/layout/list1"/>
    <dgm:cxn modelId="{879D9BEB-AB6B-3441-AF7D-EDDD40DEC6E3}" type="presParOf" srcId="{2EDC85D3-6036-3C4D-B4D7-1BDD000E1663}" destId="{17A8C2DE-2D72-1940-AC48-4B94577BA90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4BD2C5-42CB-6745-A464-47F8E556223A}" type="doc">
      <dgm:prSet loTypeId="urn:microsoft.com/office/officeart/2005/8/layout/chevron2" loCatId="" qsTypeId="urn:microsoft.com/office/officeart/2005/8/quickstyle/simple4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3EE870CF-F10E-8E4E-889A-880135E1AB00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Description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792237C7-165C-D446-A182-CB882F4521D1}" type="parTrans" cxnId="{6D925F7F-709B-D346-B2D0-4414EAA66C7E}">
      <dgm:prSet/>
      <dgm:spPr/>
      <dgm:t>
        <a:bodyPr/>
        <a:lstStyle/>
        <a:p>
          <a:endParaRPr lang="en-US"/>
        </a:p>
      </dgm:t>
    </dgm:pt>
    <dgm:pt modelId="{57A50186-D18D-0A4F-9F5F-E2B77E70F6EB}" type="sibTrans" cxnId="{6D925F7F-709B-D346-B2D0-4414EAA66C7E}">
      <dgm:prSet/>
      <dgm:spPr/>
      <dgm:t>
        <a:bodyPr/>
        <a:lstStyle/>
        <a:p>
          <a:endParaRPr lang="en-US"/>
        </a:p>
      </dgm:t>
    </dgm:pt>
    <dgm:pt modelId="{04922ED1-A4ED-F84B-8714-2475EC628ACB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Innovation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58537667-8DE4-104E-A326-952FBE11AE83}" type="parTrans" cxnId="{9445B6AC-D98B-3847-A6DF-A5441A8CBF60}">
      <dgm:prSet/>
      <dgm:spPr/>
      <dgm:t>
        <a:bodyPr/>
        <a:lstStyle/>
        <a:p>
          <a:endParaRPr lang="en-US"/>
        </a:p>
      </dgm:t>
    </dgm:pt>
    <dgm:pt modelId="{77513351-A382-7445-96DF-6F047303409C}" type="sibTrans" cxnId="{9445B6AC-D98B-3847-A6DF-A5441A8CBF60}">
      <dgm:prSet/>
      <dgm:spPr/>
      <dgm:t>
        <a:bodyPr/>
        <a:lstStyle/>
        <a:p>
          <a:endParaRPr lang="en-US"/>
        </a:p>
      </dgm:t>
    </dgm:pt>
    <dgm:pt modelId="{3BB4E1E0-F8FA-6148-A0D0-F2E0B37DB02C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What is new or improved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32E40A22-77FC-1A4B-AD7A-1277C1E14A8B}" type="parTrans" cxnId="{B6404022-2ED5-4246-AF47-3180932E262B}">
      <dgm:prSet/>
      <dgm:spPr/>
      <dgm:t>
        <a:bodyPr/>
        <a:lstStyle/>
        <a:p>
          <a:endParaRPr lang="en-US"/>
        </a:p>
      </dgm:t>
    </dgm:pt>
    <dgm:pt modelId="{0701FD32-A1A5-E94A-A444-DE9B4E98BA53}" type="sibTrans" cxnId="{B6404022-2ED5-4246-AF47-3180932E262B}">
      <dgm:prSet/>
      <dgm:spPr/>
      <dgm:t>
        <a:bodyPr/>
        <a:lstStyle/>
        <a:p>
          <a:endParaRPr lang="en-US"/>
        </a:p>
      </dgm:t>
    </dgm:pt>
    <dgm:pt modelId="{3F428D36-5631-3440-A2C7-542125CAEA21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Benefits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CD97485-F0B0-9546-BE6A-105FE0AA9CDF}" type="parTrans" cxnId="{AB57F0D2-D0C0-954A-9496-2346B9BA41FE}">
      <dgm:prSet/>
      <dgm:spPr/>
      <dgm:t>
        <a:bodyPr/>
        <a:lstStyle/>
        <a:p>
          <a:endParaRPr lang="en-US"/>
        </a:p>
      </dgm:t>
    </dgm:pt>
    <dgm:pt modelId="{DE0808C6-785A-7041-85D6-89575E5D175A}" type="sibTrans" cxnId="{AB57F0D2-D0C0-954A-9496-2346B9BA41FE}">
      <dgm:prSet/>
      <dgm:spPr/>
      <dgm:t>
        <a:bodyPr/>
        <a:lstStyle/>
        <a:p>
          <a:endParaRPr lang="en-US"/>
        </a:p>
      </dgm:t>
    </dgm:pt>
    <dgm:pt modelId="{ACF0BDCB-E13D-1147-B4A8-95FE146EAF5F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ED9D00B-5BAE-714C-A75A-69C49ACF3266}" type="parTrans" cxnId="{4D988904-40B4-B74C-9C90-A43F70338510}">
      <dgm:prSet/>
      <dgm:spPr/>
      <dgm:t>
        <a:bodyPr/>
        <a:lstStyle/>
        <a:p>
          <a:endParaRPr lang="en-US"/>
        </a:p>
      </dgm:t>
    </dgm:pt>
    <dgm:pt modelId="{E64EAE6E-2453-FA4F-999C-3EADE9B15337}" type="sibTrans" cxnId="{4D988904-40B4-B74C-9C90-A43F70338510}">
      <dgm:prSet/>
      <dgm:spPr/>
      <dgm:t>
        <a:bodyPr/>
        <a:lstStyle/>
        <a:p>
          <a:endParaRPr lang="en-US"/>
        </a:p>
      </dgm:t>
    </dgm:pt>
    <dgm:pt modelId="{3E1499E5-A7C5-7049-B061-EBDDDE28D8E0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Who will exploit the result? For What?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EDF221B-7C3A-B34D-99D3-C65F434041FB}" type="parTrans" cxnId="{385B81D2-E259-8749-B397-A25BF39C66E6}">
      <dgm:prSet/>
      <dgm:spPr/>
      <dgm:t>
        <a:bodyPr/>
        <a:lstStyle/>
        <a:p>
          <a:endParaRPr lang="en-US"/>
        </a:p>
      </dgm:t>
    </dgm:pt>
    <dgm:pt modelId="{00C3A3A2-D6EF-C344-AEA0-4B5059F22263}" type="sibTrans" cxnId="{385B81D2-E259-8749-B397-A25BF39C66E6}">
      <dgm:prSet/>
      <dgm:spPr/>
      <dgm:t>
        <a:bodyPr/>
        <a:lstStyle/>
        <a:p>
          <a:endParaRPr lang="en-US"/>
        </a:p>
      </dgm:t>
    </dgm:pt>
    <dgm:pt modelId="{D346C4ED-E160-3D4D-B4C4-42E98713C26F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Use Cases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E1ECC7C7-8125-E544-A4ED-902AFF6E490D}" type="parTrans" cxnId="{A1FC09A9-72D9-294B-96D2-8D08B187CA9B}">
      <dgm:prSet/>
      <dgm:spPr/>
      <dgm:t>
        <a:bodyPr/>
        <a:lstStyle/>
        <a:p>
          <a:endParaRPr lang="en-US"/>
        </a:p>
      </dgm:t>
    </dgm:pt>
    <dgm:pt modelId="{D6E6C014-1B5D-0B49-BE83-D6074078ED00}" type="sibTrans" cxnId="{A1FC09A9-72D9-294B-96D2-8D08B187CA9B}">
      <dgm:prSet/>
      <dgm:spPr/>
      <dgm:t>
        <a:bodyPr/>
        <a:lstStyle/>
        <a:p>
          <a:endParaRPr lang="en-US"/>
        </a:p>
      </dgm:t>
    </dgm:pt>
    <dgm:pt modelId="{9C70B9B6-8789-574F-9C75-6D1DCBBA11DD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&amp; Communication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2EB422AA-E9F8-D74E-8E11-8B1CB3B3B06E}" type="parTrans" cxnId="{7FCCE713-22F8-104B-BB38-D0358F5D8DE9}">
      <dgm:prSet/>
      <dgm:spPr/>
      <dgm:t>
        <a:bodyPr/>
        <a:lstStyle/>
        <a:p>
          <a:endParaRPr lang="en-US"/>
        </a:p>
      </dgm:t>
    </dgm:pt>
    <dgm:pt modelId="{8976D09E-CA25-9144-9F3E-086D69989676}" type="sibTrans" cxnId="{7FCCE713-22F8-104B-BB38-D0358F5D8DE9}">
      <dgm:prSet/>
      <dgm:spPr/>
      <dgm:t>
        <a:bodyPr/>
        <a:lstStyle/>
        <a:p>
          <a:endParaRPr lang="en-US"/>
        </a:p>
      </dgm:t>
    </dgm:pt>
    <dgm:pt modelId="{7EA75D40-60CE-9E42-B752-00FBEAAB2831}">
      <dgm:prSet/>
      <dgm:spPr/>
      <dgm:t>
        <a:bodyPr/>
        <a:lstStyle/>
        <a:p>
          <a:pPr rtl="0"/>
          <a:r>
            <a:rPr lang="en-US" dirty="0" smtClean="0">
              <a:latin typeface="Segoe UI" panose="020B0502040204020203" pitchFamily="34" charset="0"/>
              <a:cs typeface="Segoe UI" panose="020B0502040204020203" pitchFamily="34" charset="0"/>
            </a:rPr>
            <a:t>General description of Key Exploitable Result </a:t>
          </a:r>
          <a:endParaRPr lang="en-US" dirty="0"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8E46BC2A-8E81-2447-BCBC-FDA8923D7AFB}" type="parTrans" cxnId="{8BDEDB73-D31D-1C46-A88B-E71CD9E2618E}">
      <dgm:prSet/>
      <dgm:spPr/>
      <dgm:t>
        <a:bodyPr/>
        <a:lstStyle/>
        <a:p>
          <a:endParaRPr lang="en-US"/>
        </a:p>
      </dgm:t>
    </dgm:pt>
    <dgm:pt modelId="{1E565C18-FDD9-8E40-864E-F8BEDFFBC670}" type="sibTrans" cxnId="{8BDEDB73-D31D-1C46-A88B-E71CD9E2618E}">
      <dgm:prSet/>
      <dgm:spPr/>
      <dgm:t>
        <a:bodyPr/>
        <a:lstStyle/>
        <a:p>
          <a:endParaRPr lang="en-US"/>
        </a:p>
      </dgm:t>
    </dgm:pt>
    <dgm:pt modelId="{151B59C9-E368-9A4F-9B2B-C77B4EF6A1EB}" type="pres">
      <dgm:prSet presAssocID="{014BD2C5-42CB-6745-A464-47F8E556223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78B0F05-4CB9-8446-B843-2E3023E25685}" type="pres">
      <dgm:prSet presAssocID="{3EE870CF-F10E-8E4E-889A-880135E1AB00}" presName="composite" presStyleCnt="0"/>
      <dgm:spPr/>
    </dgm:pt>
    <dgm:pt modelId="{736F68EB-3DDE-FC4A-A3E3-B90408109DA1}" type="pres">
      <dgm:prSet presAssocID="{3EE870CF-F10E-8E4E-889A-880135E1AB0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12F2BB-C0EE-AA43-A9F5-58C25AA4C6B4}" type="pres">
      <dgm:prSet presAssocID="{3EE870CF-F10E-8E4E-889A-880135E1AB00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0EAFEA-D362-1348-A169-A75D6B35A7BD}" type="pres">
      <dgm:prSet presAssocID="{57A50186-D18D-0A4F-9F5F-E2B77E70F6EB}" presName="sp" presStyleCnt="0"/>
      <dgm:spPr/>
    </dgm:pt>
    <dgm:pt modelId="{2FCDF4A1-5537-BB4A-8DBF-4791E1551D40}" type="pres">
      <dgm:prSet presAssocID="{04922ED1-A4ED-F84B-8714-2475EC628ACB}" presName="composite" presStyleCnt="0"/>
      <dgm:spPr/>
    </dgm:pt>
    <dgm:pt modelId="{EB1BDFD8-EF43-7945-9A74-BE796C0ABED2}" type="pres">
      <dgm:prSet presAssocID="{04922ED1-A4ED-F84B-8714-2475EC628ACB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23818D-2A87-AA40-8775-217E4EE5F950}" type="pres">
      <dgm:prSet presAssocID="{04922ED1-A4ED-F84B-8714-2475EC628ACB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AED05F-5DCE-AB47-94D8-76352ADD0C79}" type="pres">
      <dgm:prSet presAssocID="{77513351-A382-7445-96DF-6F047303409C}" presName="sp" presStyleCnt="0"/>
      <dgm:spPr/>
    </dgm:pt>
    <dgm:pt modelId="{09BAD608-34D4-824E-9BFF-1E96288DDE21}" type="pres">
      <dgm:prSet presAssocID="{ACF0BDCB-E13D-1147-B4A8-95FE146EAF5F}" presName="composite" presStyleCnt="0"/>
      <dgm:spPr/>
    </dgm:pt>
    <dgm:pt modelId="{3E0F2E2C-623A-7849-A703-C52AD0A9A8CC}" type="pres">
      <dgm:prSet presAssocID="{ACF0BDCB-E13D-1147-B4A8-95FE146EAF5F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ED8143-A08A-EE4D-B97D-214F3979E9CC}" type="pres">
      <dgm:prSet presAssocID="{ACF0BDCB-E13D-1147-B4A8-95FE146EAF5F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1FC09A9-72D9-294B-96D2-8D08B187CA9B}" srcId="{ACF0BDCB-E13D-1147-B4A8-95FE146EAF5F}" destId="{D346C4ED-E160-3D4D-B4C4-42E98713C26F}" srcOrd="1" destOrd="0" parTransId="{E1ECC7C7-8125-E544-A4ED-902AFF6E490D}" sibTransId="{D6E6C014-1B5D-0B49-BE83-D6074078ED00}"/>
    <dgm:cxn modelId="{AB57F0D2-D0C0-954A-9496-2346B9BA41FE}" srcId="{04922ED1-A4ED-F84B-8714-2475EC628ACB}" destId="{3F428D36-5631-3440-A2C7-542125CAEA21}" srcOrd="1" destOrd="0" parTransId="{DCD97485-F0B0-9546-BE6A-105FE0AA9CDF}" sibTransId="{DE0808C6-785A-7041-85D6-89575E5D175A}"/>
    <dgm:cxn modelId="{DD4F4BB8-E060-6C43-8BD4-84C876DB72DE}" type="presOf" srcId="{ACF0BDCB-E13D-1147-B4A8-95FE146EAF5F}" destId="{3E0F2E2C-623A-7849-A703-C52AD0A9A8CC}" srcOrd="0" destOrd="0" presId="urn:microsoft.com/office/officeart/2005/8/layout/chevron2"/>
    <dgm:cxn modelId="{7FCCE713-22F8-104B-BB38-D0358F5D8DE9}" srcId="{ACF0BDCB-E13D-1147-B4A8-95FE146EAF5F}" destId="{9C70B9B6-8789-574F-9C75-6D1DCBBA11DD}" srcOrd="2" destOrd="0" parTransId="{2EB422AA-E9F8-D74E-8E11-8B1CB3B3B06E}" sibTransId="{8976D09E-CA25-9144-9F3E-086D69989676}"/>
    <dgm:cxn modelId="{EB1AE0D6-5EBA-BC45-8BF2-4E072FFE1535}" type="presOf" srcId="{3E1499E5-A7C5-7049-B061-EBDDDE28D8E0}" destId="{EBED8143-A08A-EE4D-B97D-214F3979E9CC}" srcOrd="0" destOrd="0" presId="urn:microsoft.com/office/officeart/2005/8/layout/chevron2"/>
    <dgm:cxn modelId="{85F29A48-501C-1B42-A768-193B190B9AFE}" type="presOf" srcId="{014BD2C5-42CB-6745-A464-47F8E556223A}" destId="{151B59C9-E368-9A4F-9B2B-C77B4EF6A1EB}" srcOrd="0" destOrd="0" presId="urn:microsoft.com/office/officeart/2005/8/layout/chevron2"/>
    <dgm:cxn modelId="{8BDEDB73-D31D-1C46-A88B-E71CD9E2618E}" srcId="{3EE870CF-F10E-8E4E-889A-880135E1AB00}" destId="{7EA75D40-60CE-9E42-B752-00FBEAAB2831}" srcOrd="0" destOrd="0" parTransId="{8E46BC2A-8E81-2447-BCBC-FDA8923D7AFB}" sibTransId="{1E565C18-FDD9-8E40-864E-F8BEDFFBC670}"/>
    <dgm:cxn modelId="{AA3A6BC2-A27D-B24A-8592-BFED47380DD8}" type="presOf" srcId="{3F428D36-5631-3440-A2C7-542125CAEA21}" destId="{E523818D-2A87-AA40-8775-217E4EE5F950}" srcOrd="0" destOrd="1" presId="urn:microsoft.com/office/officeart/2005/8/layout/chevron2"/>
    <dgm:cxn modelId="{9445B6AC-D98B-3847-A6DF-A5441A8CBF60}" srcId="{014BD2C5-42CB-6745-A464-47F8E556223A}" destId="{04922ED1-A4ED-F84B-8714-2475EC628ACB}" srcOrd="1" destOrd="0" parTransId="{58537667-8DE4-104E-A326-952FBE11AE83}" sibTransId="{77513351-A382-7445-96DF-6F047303409C}"/>
    <dgm:cxn modelId="{4D988904-40B4-B74C-9C90-A43F70338510}" srcId="{014BD2C5-42CB-6745-A464-47F8E556223A}" destId="{ACF0BDCB-E13D-1147-B4A8-95FE146EAF5F}" srcOrd="2" destOrd="0" parTransId="{CED9D00B-5BAE-714C-A75A-69C49ACF3266}" sibTransId="{E64EAE6E-2453-FA4F-999C-3EADE9B15337}"/>
    <dgm:cxn modelId="{DF05CA55-EECA-284D-9539-C967E44C980E}" type="presOf" srcId="{D346C4ED-E160-3D4D-B4C4-42E98713C26F}" destId="{EBED8143-A08A-EE4D-B97D-214F3979E9CC}" srcOrd="0" destOrd="1" presId="urn:microsoft.com/office/officeart/2005/8/layout/chevron2"/>
    <dgm:cxn modelId="{FF2C29CF-F107-364B-BDBE-68545F149466}" type="presOf" srcId="{3EE870CF-F10E-8E4E-889A-880135E1AB00}" destId="{736F68EB-3DDE-FC4A-A3E3-B90408109DA1}" srcOrd="0" destOrd="0" presId="urn:microsoft.com/office/officeart/2005/8/layout/chevron2"/>
    <dgm:cxn modelId="{585DBE09-2A71-A345-88AA-6C4313FE44ED}" type="presOf" srcId="{7EA75D40-60CE-9E42-B752-00FBEAAB2831}" destId="{5212F2BB-C0EE-AA43-A9F5-58C25AA4C6B4}" srcOrd="0" destOrd="0" presId="urn:microsoft.com/office/officeart/2005/8/layout/chevron2"/>
    <dgm:cxn modelId="{2D9D5B75-D99C-9847-9D1E-BD858FCEF0D1}" type="presOf" srcId="{3BB4E1E0-F8FA-6148-A0D0-F2E0B37DB02C}" destId="{E523818D-2A87-AA40-8775-217E4EE5F950}" srcOrd="0" destOrd="0" presId="urn:microsoft.com/office/officeart/2005/8/layout/chevron2"/>
    <dgm:cxn modelId="{B15F9BAF-4387-794F-BFA0-1BD10BEBA667}" type="presOf" srcId="{04922ED1-A4ED-F84B-8714-2475EC628ACB}" destId="{EB1BDFD8-EF43-7945-9A74-BE796C0ABED2}" srcOrd="0" destOrd="0" presId="urn:microsoft.com/office/officeart/2005/8/layout/chevron2"/>
    <dgm:cxn modelId="{78B6107F-6950-AC4F-B5B3-10DEF70DEA1C}" type="presOf" srcId="{9C70B9B6-8789-574F-9C75-6D1DCBBA11DD}" destId="{EBED8143-A08A-EE4D-B97D-214F3979E9CC}" srcOrd="0" destOrd="2" presId="urn:microsoft.com/office/officeart/2005/8/layout/chevron2"/>
    <dgm:cxn modelId="{6D925F7F-709B-D346-B2D0-4414EAA66C7E}" srcId="{014BD2C5-42CB-6745-A464-47F8E556223A}" destId="{3EE870CF-F10E-8E4E-889A-880135E1AB00}" srcOrd="0" destOrd="0" parTransId="{792237C7-165C-D446-A182-CB882F4521D1}" sibTransId="{57A50186-D18D-0A4F-9F5F-E2B77E70F6EB}"/>
    <dgm:cxn modelId="{B6404022-2ED5-4246-AF47-3180932E262B}" srcId="{04922ED1-A4ED-F84B-8714-2475EC628ACB}" destId="{3BB4E1E0-F8FA-6148-A0D0-F2E0B37DB02C}" srcOrd="0" destOrd="0" parTransId="{32E40A22-77FC-1A4B-AD7A-1277C1E14A8B}" sibTransId="{0701FD32-A1A5-E94A-A444-DE9B4E98BA53}"/>
    <dgm:cxn modelId="{385B81D2-E259-8749-B397-A25BF39C66E6}" srcId="{ACF0BDCB-E13D-1147-B4A8-95FE146EAF5F}" destId="{3E1499E5-A7C5-7049-B061-EBDDDE28D8E0}" srcOrd="0" destOrd="0" parTransId="{8EDF221B-7C3A-B34D-99D3-C65F434041FB}" sibTransId="{00C3A3A2-D6EF-C344-AEA0-4B5059F22263}"/>
    <dgm:cxn modelId="{2A69503D-26E7-E44D-A0B0-624CAC41A3EA}" type="presParOf" srcId="{151B59C9-E368-9A4F-9B2B-C77B4EF6A1EB}" destId="{378B0F05-4CB9-8446-B843-2E3023E25685}" srcOrd="0" destOrd="0" presId="urn:microsoft.com/office/officeart/2005/8/layout/chevron2"/>
    <dgm:cxn modelId="{FA569428-34B5-E345-A996-7F6592789656}" type="presParOf" srcId="{378B0F05-4CB9-8446-B843-2E3023E25685}" destId="{736F68EB-3DDE-FC4A-A3E3-B90408109DA1}" srcOrd="0" destOrd="0" presId="urn:microsoft.com/office/officeart/2005/8/layout/chevron2"/>
    <dgm:cxn modelId="{04E7B56E-C24F-7A45-8F18-0919881A3895}" type="presParOf" srcId="{378B0F05-4CB9-8446-B843-2E3023E25685}" destId="{5212F2BB-C0EE-AA43-A9F5-58C25AA4C6B4}" srcOrd="1" destOrd="0" presId="urn:microsoft.com/office/officeart/2005/8/layout/chevron2"/>
    <dgm:cxn modelId="{0D24784F-1198-2740-B3E5-789D704DBAF1}" type="presParOf" srcId="{151B59C9-E368-9A4F-9B2B-C77B4EF6A1EB}" destId="{F40EAFEA-D362-1348-A169-A75D6B35A7BD}" srcOrd="1" destOrd="0" presId="urn:microsoft.com/office/officeart/2005/8/layout/chevron2"/>
    <dgm:cxn modelId="{5DC824A1-72B8-1D42-A0BA-C3359D704135}" type="presParOf" srcId="{151B59C9-E368-9A4F-9B2B-C77B4EF6A1EB}" destId="{2FCDF4A1-5537-BB4A-8DBF-4791E1551D40}" srcOrd="2" destOrd="0" presId="urn:microsoft.com/office/officeart/2005/8/layout/chevron2"/>
    <dgm:cxn modelId="{B04B30B2-0F92-EB49-9E9A-9E92B071CEFE}" type="presParOf" srcId="{2FCDF4A1-5537-BB4A-8DBF-4791E1551D40}" destId="{EB1BDFD8-EF43-7945-9A74-BE796C0ABED2}" srcOrd="0" destOrd="0" presId="urn:microsoft.com/office/officeart/2005/8/layout/chevron2"/>
    <dgm:cxn modelId="{99A17A03-EEFC-2847-930B-77EF74B20C16}" type="presParOf" srcId="{2FCDF4A1-5537-BB4A-8DBF-4791E1551D40}" destId="{E523818D-2A87-AA40-8775-217E4EE5F950}" srcOrd="1" destOrd="0" presId="urn:microsoft.com/office/officeart/2005/8/layout/chevron2"/>
    <dgm:cxn modelId="{1624F7CA-3C30-D04B-B250-7E19278FB838}" type="presParOf" srcId="{151B59C9-E368-9A4F-9B2B-C77B4EF6A1EB}" destId="{B7AED05F-5DCE-AB47-94D8-76352ADD0C79}" srcOrd="3" destOrd="0" presId="urn:microsoft.com/office/officeart/2005/8/layout/chevron2"/>
    <dgm:cxn modelId="{ADA7EA66-8BC6-264B-91C5-125237FDCE63}" type="presParOf" srcId="{151B59C9-E368-9A4F-9B2B-C77B4EF6A1EB}" destId="{09BAD608-34D4-824E-9BFF-1E96288DDE21}" srcOrd="4" destOrd="0" presId="urn:microsoft.com/office/officeart/2005/8/layout/chevron2"/>
    <dgm:cxn modelId="{4A4ED17C-4A72-C643-8A36-3CA0CA360A70}" type="presParOf" srcId="{09BAD608-34D4-824E-9BFF-1E96288DDE21}" destId="{3E0F2E2C-623A-7849-A703-C52AD0A9A8CC}" srcOrd="0" destOrd="0" presId="urn:microsoft.com/office/officeart/2005/8/layout/chevron2"/>
    <dgm:cxn modelId="{000FE666-66DA-634F-A9F1-E1AFD5FAEE88}" type="presParOf" srcId="{09BAD608-34D4-824E-9BFF-1E96288DDE21}" destId="{EBED8143-A08A-EE4D-B97D-214F3979E9C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25D3EA-2C21-7547-8F94-55EB1D668201}">
      <dsp:nvSpPr>
        <dsp:cNvPr id="0" name=""/>
        <dsp:cNvSpPr/>
      </dsp:nvSpPr>
      <dsp:spPr>
        <a:xfrm>
          <a:off x="0" y="198163"/>
          <a:ext cx="8352928" cy="30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B9C63B-FDC9-904D-8FA0-33812F819183}">
      <dsp:nvSpPr>
        <dsp:cNvPr id="0" name=""/>
        <dsp:cNvSpPr/>
      </dsp:nvSpPr>
      <dsp:spPr>
        <a:xfrm>
          <a:off x="417646" y="21043"/>
          <a:ext cx="5847049" cy="35423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Description of the result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34939" y="38336"/>
        <a:ext cx="5812463" cy="319653"/>
      </dsp:txXfrm>
    </dsp:sp>
    <dsp:sp modelId="{8394F849-9897-E24F-ABB9-E6FAE48D1738}">
      <dsp:nvSpPr>
        <dsp:cNvPr id="0" name=""/>
        <dsp:cNvSpPr/>
      </dsp:nvSpPr>
      <dsp:spPr>
        <a:xfrm>
          <a:off x="0" y="742483"/>
          <a:ext cx="8352928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1116192"/>
              <a:satOff val="6725"/>
              <a:lumOff val="5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Describes innovation compared to already existing products/services, and the unique selling point (competitive advantages)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742483"/>
        <a:ext cx="8352928" cy="793800"/>
      </dsp:txXfrm>
    </dsp:sp>
    <dsp:sp modelId="{3A00AABF-2FD2-A743-86D2-87F404FE370E}">
      <dsp:nvSpPr>
        <dsp:cNvPr id="0" name=""/>
        <dsp:cNvSpPr/>
      </dsp:nvSpPr>
      <dsp:spPr>
        <a:xfrm>
          <a:off x="417646" y="565363"/>
          <a:ext cx="5847049" cy="354239"/>
        </a:xfrm>
        <a:prstGeom prst="roundRect">
          <a:avLst/>
        </a:prstGeom>
        <a:solidFill>
          <a:schemeClr val="accent4">
            <a:hueOff val="-1116192"/>
            <a:satOff val="6725"/>
            <a:lumOff val="53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Benefits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34939" y="582656"/>
        <a:ext cx="5812463" cy="319653"/>
      </dsp:txXfrm>
    </dsp:sp>
    <dsp:sp modelId="{3CB0E396-0446-4E40-B5A2-2C15CE39414C}">
      <dsp:nvSpPr>
        <dsp:cNvPr id="0" name=""/>
        <dsp:cNvSpPr/>
      </dsp:nvSpPr>
      <dsp:spPr>
        <a:xfrm>
          <a:off x="0" y="1778203"/>
          <a:ext cx="8352928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Target audience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 strategy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 type (developing / creating /marketing products /services /processes, in standardisation activities, in other initiatives)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1778203"/>
        <a:ext cx="8352928" cy="1285200"/>
      </dsp:txXfrm>
    </dsp:sp>
    <dsp:sp modelId="{D4784F83-CAFA-AC40-BBE3-2885BDB0FBAD}">
      <dsp:nvSpPr>
        <dsp:cNvPr id="0" name=""/>
        <dsp:cNvSpPr/>
      </dsp:nvSpPr>
      <dsp:spPr>
        <a:xfrm>
          <a:off x="417646" y="1601083"/>
          <a:ext cx="5847049" cy="354239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Who will use the result? For what?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34939" y="1618376"/>
        <a:ext cx="5812463" cy="319653"/>
      </dsp:txXfrm>
    </dsp:sp>
    <dsp:sp modelId="{108450C6-F1F8-BA4F-8D75-7BB243EA0F21}">
      <dsp:nvSpPr>
        <dsp:cNvPr id="0" name=""/>
        <dsp:cNvSpPr/>
      </dsp:nvSpPr>
      <dsp:spPr>
        <a:xfrm>
          <a:off x="0" y="3305323"/>
          <a:ext cx="8352928" cy="567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3348577"/>
              <a:satOff val="20174"/>
              <a:lumOff val="16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Type of applicable IP protection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3305323"/>
        <a:ext cx="8352928" cy="567000"/>
      </dsp:txXfrm>
    </dsp:sp>
    <dsp:sp modelId="{D671C899-47F6-E749-A6EF-80CF88ECA331}">
      <dsp:nvSpPr>
        <dsp:cNvPr id="0" name=""/>
        <dsp:cNvSpPr/>
      </dsp:nvSpPr>
      <dsp:spPr>
        <a:xfrm>
          <a:off x="417646" y="3128203"/>
          <a:ext cx="5847049" cy="354239"/>
        </a:xfrm>
        <a:prstGeom prst="roundRect">
          <a:avLst/>
        </a:prstGeom>
        <a:solidFill>
          <a:schemeClr val="accent4">
            <a:hueOff val="-3348577"/>
            <a:satOff val="20174"/>
            <a:lumOff val="161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Intellectual Property Rights status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34939" y="3145496"/>
        <a:ext cx="5812463" cy="319653"/>
      </dsp:txXfrm>
    </dsp:sp>
    <dsp:sp modelId="{BD78A8FA-A4AB-6846-A676-D829672FB89D}">
      <dsp:nvSpPr>
        <dsp:cNvPr id="0" name=""/>
        <dsp:cNvSpPr/>
      </dsp:nvSpPr>
      <dsp:spPr>
        <a:xfrm>
          <a:off x="0" y="4114243"/>
          <a:ext cx="8352928" cy="793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8280" tIns="249936" rIns="648280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channels and set of actions that will be put in place to disseminate the output.</a:t>
          </a:r>
          <a:endParaRPr lang="en-GB" sz="1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4114243"/>
        <a:ext cx="8352928" cy="793800"/>
      </dsp:txXfrm>
    </dsp:sp>
    <dsp:sp modelId="{273F076C-830C-014E-B8F1-2B61109BBA13}">
      <dsp:nvSpPr>
        <dsp:cNvPr id="0" name=""/>
        <dsp:cNvSpPr/>
      </dsp:nvSpPr>
      <dsp:spPr>
        <a:xfrm>
          <a:off x="417646" y="3937123"/>
          <a:ext cx="5847049" cy="354239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1005" tIns="0" rIns="221005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strategy</a:t>
          </a:r>
          <a:endParaRPr lang="en-GB" sz="16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34939" y="3954416"/>
        <a:ext cx="5812463" cy="3196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B4E36C-84F8-3949-A87D-CAC58196D1EE}">
      <dsp:nvSpPr>
        <dsp:cNvPr id="0" name=""/>
        <dsp:cNvSpPr/>
      </dsp:nvSpPr>
      <dsp:spPr>
        <a:xfrm>
          <a:off x="391647" y="499514"/>
          <a:ext cx="1304936" cy="1305226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7C6C5A-C3F2-0E48-BA4B-783FC8F7B44B}">
      <dsp:nvSpPr>
        <dsp:cNvPr id="0" name=""/>
        <dsp:cNvSpPr/>
      </dsp:nvSpPr>
      <dsp:spPr>
        <a:xfrm>
          <a:off x="679823" y="972006"/>
          <a:ext cx="728166" cy="36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b="1" kern="1200" dirty="0"/>
        </a:p>
      </dsp:txBody>
      <dsp:txXfrm>
        <a:off x="679823" y="972006"/>
        <a:ext cx="728166" cy="3640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B5966-BBEA-A244-B6D1-30CBB8E45978}">
      <dsp:nvSpPr>
        <dsp:cNvPr id="0" name=""/>
        <dsp:cNvSpPr/>
      </dsp:nvSpPr>
      <dsp:spPr>
        <a:xfrm>
          <a:off x="0" y="1032545"/>
          <a:ext cx="4590557" cy="1376726"/>
        </a:xfrm>
        <a:prstGeom prst="notched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C29FAD9-D53A-9845-B797-7E0729C75ABB}">
      <dsp:nvSpPr>
        <dsp:cNvPr id="0" name=""/>
        <dsp:cNvSpPr/>
      </dsp:nvSpPr>
      <dsp:spPr>
        <a:xfrm>
          <a:off x="50403" y="1628932"/>
          <a:ext cx="1451054" cy="1163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Characterization &amp; update of catalogue</a:t>
          </a:r>
          <a:endParaRPr lang="en-US" sz="1400" b="1" kern="1200" dirty="0"/>
        </a:p>
      </dsp:txBody>
      <dsp:txXfrm>
        <a:off x="50403" y="1628932"/>
        <a:ext cx="1451054" cy="1163430"/>
      </dsp:txXfrm>
    </dsp:sp>
    <dsp:sp modelId="{D4053BD7-23F6-6C41-9C9F-840F9A120118}">
      <dsp:nvSpPr>
        <dsp:cNvPr id="0" name=""/>
        <dsp:cNvSpPr/>
      </dsp:nvSpPr>
      <dsp:spPr>
        <a:xfrm>
          <a:off x="554731" y="1495493"/>
          <a:ext cx="344181" cy="344181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0D461A-8D31-6A46-9F61-E27362536882}">
      <dsp:nvSpPr>
        <dsp:cNvPr id="0" name=""/>
        <dsp:cNvSpPr/>
      </dsp:nvSpPr>
      <dsp:spPr>
        <a:xfrm>
          <a:off x="1496831" y="2065090"/>
          <a:ext cx="1261462" cy="1376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Aggregation  &amp; prioritization</a:t>
          </a:r>
          <a:endParaRPr lang="en-US" sz="1400" b="1" kern="1200" dirty="0"/>
        </a:p>
      </dsp:txBody>
      <dsp:txXfrm>
        <a:off x="1496831" y="2065090"/>
        <a:ext cx="1261462" cy="1376726"/>
      </dsp:txXfrm>
    </dsp:sp>
    <dsp:sp modelId="{9395C9C2-1955-FC41-8566-93F46B97F16E}">
      <dsp:nvSpPr>
        <dsp:cNvPr id="0" name=""/>
        <dsp:cNvSpPr/>
      </dsp:nvSpPr>
      <dsp:spPr>
        <a:xfrm>
          <a:off x="1955472" y="1548817"/>
          <a:ext cx="344181" cy="344181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5D71CC4-7813-A640-B996-7DD7E69479A7}">
      <dsp:nvSpPr>
        <dsp:cNvPr id="0" name=""/>
        <dsp:cNvSpPr/>
      </dsp:nvSpPr>
      <dsp:spPr>
        <a:xfrm>
          <a:off x="2667408" y="2504885"/>
          <a:ext cx="1327429" cy="4281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KER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&amp; supporting results</a:t>
          </a:r>
          <a:endParaRPr lang="en-US" sz="1400" b="1" kern="1200" dirty="0"/>
        </a:p>
      </dsp:txBody>
      <dsp:txXfrm>
        <a:off x="2667408" y="2504885"/>
        <a:ext cx="1327429" cy="428162"/>
      </dsp:txXfrm>
    </dsp:sp>
    <dsp:sp modelId="{0E957A0F-9A1A-C140-838D-CE556E823EC4}">
      <dsp:nvSpPr>
        <dsp:cNvPr id="0" name=""/>
        <dsp:cNvSpPr/>
      </dsp:nvSpPr>
      <dsp:spPr>
        <a:xfrm>
          <a:off x="3058753" y="1523654"/>
          <a:ext cx="344181" cy="344181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262748-DB00-8E48-924D-4C3C5A874192}">
      <dsp:nvSpPr>
        <dsp:cNvPr id="0" name=""/>
        <dsp:cNvSpPr/>
      </dsp:nvSpPr>
      <dsp:spPr>
        <a:xfrm>
          <a:off x="432163" y="511320"/>
          <a:ext cx="1439929" cy="1440250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0B66C07-A037-1C4C-AB6D-2DE10373F944}">
      <dsp:nvSpPr>
        <dsp:cNvPr id="0" name=""/>
        <dsp:cNvSpPr/>
      </dsp:nvSpPr>
      <dsp:spPr>
        <a:xfrm>
          <a:off x="750150" y="1051327"/>
          <a:ext cx="803494" cy="4016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b="1" kern="1200" dirty="0"/>
        </a:p>
      </dsp:txBody>
      <dsp:txXfrm>
        <a:off x="750150" y="1051327"/>
        <a:ext cx="803494" cy="40168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7E538-D466-F145-9B76-A10824DA638D}">
      <dsp:nvSpPr>
        <dsp:cNvPr id="0" name=""/>
        <dsp:cNvSpPr/>
      </dsp:nvSpPr>
      <dsp:spPr>
        <a:xfrm>
          <a:off x="0" y="263961"/>
          <a:ext cx="8712968" cy="14190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Segoe UI" panose="020B0502040204020203" pitchFamily="34" charset="0"/>
              <a:cs typeface="Segoe UI" panose="020B0502040204020203" pitchFamily="34" charset="0"/>
            </a:rPr>
            <a:t>Expected project impacts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Segoe UI" panose="020B0502040204020203" pitchFamily="34" charset="0"/>
              <a:cs typeface="Segoe UI" panose="020B0502040204020203" pitchFamily="34" charset="0"/>
            </a:rPr>
            <a:t>Impact on science, economic growth and societal challenges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Segoe UI" panose="020B0502040204020203" pitchFamily="34" charset="0"/>
              <a:cs typeface="Segoe UI" panose="020B0502040204020203" pitchFamily="34" charset="0"/>
            </a:rPr>
            <a:t>Relevance to the European Open Science Cloud EC initiative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263961"/>
        <a:ext cx="8712968" cy="1419075"/>
      </dsp:txXfrm>
    </dsp:sp>
    <dsp:sp modelId="{F2B33CD6-8C41-7E45-B53B-51A9D0170ABE}">
      <dsp:nvSpPr>
        <dsp:cNvPr id="0" name=""/>
        <dsp:cNvSpPr/>
      </dsp:nvSpPr>
      <dsp:spPr>
        <a:xfrm>
          <a:off x="435648" y="13041"/>
          <a:ext cx="6099077" cy="5018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Analysis of impact area</a:t>
          </a:r>
          <a:endParaRPr lang="en-GB" sz="2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60146" y="37539"/>
        <a:ext cx="6050081" cy="452844"/>
      </dsp:txXfrm>
    </dsp:sp>
    <dsp:sp modelId="{8151B7A5-2AEE-284F-AA7A-263C411C084F}">
      <dsp:nvSpPr>
        <dsp:cNvPr id="0" name=""/>
        <dsp:cNvSpPr/>
      </dsp:nvSpPr>
      <dsp:spPr>
        <a:xfrm>
          <a:off x="0" y="2025756"/>
          <a:ext cx="8712968" cy="1365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Innovation potential (extent to which the result can bring benefit)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Innovation capacity (extent to which the result can generate further innovation outside the project goals or to external parties)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2025756"/>
        <a:ext cx="8712968" cy="1365525"/>
      </dsp:txXfrm>
    </dsp:sp>
    <dsp:sp modelId="{AA73CC0E-CB2C-6D40-813C-2C71BAF176CF}">
      <dsp:nvSpPr>
        <dsp:cNvPr id="0" name=""/>
        <dsp:cNvSpPr/>
      </dsp:nvSpPr>
      <dsp:spPr>
        <a:xfrm>
          <a:off x="435648" y="1774836"/>
          <a:ext cx="6099077" cy="501840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Classification of impact level based on:</a:t>
          </a:r>
          <a:endParaRPr lang="en-GB" sz="2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60146" y="1799334"/>
        <a:ext cx="6050081" cy="452844"/>
      </dsp:txXfrm>
    </dsp:sp>
    <dsp:sp modelId="{17A8C2DE-2D72-1940-AC48-4B94577BA903}">
      <dsp:nvSpPr>
        <dsp:cNvPr id="0" name=""/>
        <dsp:cNvSpPr/>
      </dsp:nvSpPr>
      <dsp:spPr>
        <a:xfrm>
          <a:off x="0" y="3734001"/>
          <a:ext cx="8712968" cy="13655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6223" tIns="354076" rIns="676223" bIns="128016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smtClean="0">
              <a:latin typeface="Segoe UI" panose="020B0502040204020203" pitchFamily="34" charset="0"/>
              <a:cs typeface="Segoe UI" panose="020B0502040204020203" pitchFamily="34" charset="0"/>
            </a:rPr>
            <a:t>Developing/creating/marketing product/services/processes</a:t>
          </a:r>
          <a:endParaRPr lang="en-GB" sz="1800" kern="120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Internal use within the EGI federation or for external use and commercial use</a:t>
          </a:r>
          <a:endParaRPr lang="en-GB" sz="18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0" y="3734001"/>
        <a:ext cx="8712968" cy="1365525"/>
      </dsp:txXfrm>
    </dsp:sp>
    <dsp:sp modelId="{EB1B2A74-E49D-994C-9958-30BCDA1FE34C}">
      <dsp:nvSpPr>
        <dsp:cNvPr id="0" name=""/>
        <dsp:cNvSpPr/>
      </dsp:nvSpPr>
      <dsp:spPr>
        <a:xfrm>
          <a:off x="416503" y="3483081"/>
          <a:ext cx="8291872" cy="501840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0531" tIns="0" rIns="230531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Classification of exploitability level</a:t>
          </a:r>
          <a:endParaRPr lang="en-GB" sz="24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441001" y="3507579"/>
        <a:ext cx="8242876" cy="452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6F68EB-3DDE-FC4A-A3E3-B90408109DA1}">
      <dsp:nvSpPr>
        <dsp:cNvPr id="0" name=""/>
        <dsp:cNvSpPr/>
      </dsp:nvSpPr>
      <dsp:spPr>
        <a:xfrm rot="5400000">
          <a:off x="-258259" y="260636"/>
          <a:ext cx="1721729" cy="1205210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Description</a:t>
          </a:r>
          <a:endParaRPr lang="en-US" sz="17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" y="604981"/>
        <a:ext cx="1205210" cy="516519"/>
      </dsp:txXfrm>
    </dsp:sp>
    <dsp:sp modelId="{5212F2BB-C0EE-AA43-A9F5-58C25AA4C6B4}">
      <dsp:nvSpPr>
        <dsp:cNvPr id="0" name=""/>
        <dsp:cNvSpPr/>
      </dsp:nvSpPr>
      <dsp:spPr>
        <a:xfrm rot="5400000">
          <a:off x="4255511" y="-3047923"/>
          <a:ext cx="1119124" cy="7219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General description of Key Exploitable Result 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205211" y="57008"/>
        <a:ext cx="7165094" cy="1009862"/>
      </dsp:txXfrm>
    </dsp:sp>
    <dsp:sp modelId="{EB1BDFD8-EF43-7945-9A74-BE796C0ABED2}">
      <dsp:nvSpPr>
        <dsp:cNvPr id="0" name=""/>
        <dsp:cNvSpPr/>
      </dsp:nvSpPr>
      <dsp:spPr>
        <a:xfrm rot="5400000">
          <a:off x="-258259" y="1789594"/>
          <a:ext cx="1721729" cy="1205210"/>
        </a:xfrm>
        <a:prstGeom prst="chevron">
          <a:avLst/>
        </a:prstGeom>
        <a:gradFill rotWithShape="0">
          <a:gsLst>
            <a:gs pos="0">
              <a:schemeClr val="accent4">
                <a:hueOff val="-2232385"/>
                <a:satOff val="13449"/>
                <a:lumOff val="1078"/>
                <a:alphaOff val="0"/>
                <a:shade val="51000"/>
                <a:satMod val="130000"/>
              </a:schemeClr>
            </a:gs>
            <a:gs pos="80000">
              <a:schemeClr val="accent4">
                <a:hueOff val="-2232385"/>
                <a:satOff val="13449"/>
                <a:lumOff val="1078"/>
                <a:alphaOff val="0"/>
                <a:shade val="93000"/>
                <a:satMod val="130000"/>
              </a:schemeClr>
            </a:gs>
            <a:gs pos="100000">
              <a:schemeClr val="accent4">
                <a:hueOff val="-2232385"/>
                <a:satOff val="13449"/>
                <a:lumOff val="107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Innovation</a:t>
          </a:r>
          <a:endParaRPr lang="en-US" sz="17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" y="2133939"/>
        <a:ext cx="1205210" cy="516519"/>
      </dsp:txXfrm>
    </dsp:sp>
    <dsp:sp modelId="{E523818D-2A87-AA40-8775-217E4EE5F950}">
      <dsp:nvSpPr>
        <dsp:cNvPr id="0" name=""/>
        <dsp:cNvSpPr/>
      </dsp:nvSpPr>
      <dsp:spPr>
        <a:xfrm rot="5400000">
          <a:off x="4255511" y="-1518965"/>
          <a:ext cx="1119124" cy="7219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232385"/>
              <a:satOff val="13449"/>
              <a:lumOff val="107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What is new or improved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Benefits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205211" y="1585966"/>
        <a:ext cx="7165094" cy="1009862"/>
      </dsp:txXfrm>
    </dsp:sp>
    <dsp:sp modelId="{3E0F2E2C-623A-7849-A703-C52AD0A9A8CC}">
      <dsp:nvSpPr>
        <dsp:cNvPr id="0" name=""/>
        <dsp:cNvSpPr/>
      </dsp:nvSpPr>
      <dsp:spPr>
        <a:xfrm rot="5400000">
          <a:off x="-258259" y="3318552"/>
          <a:ext cx="1721729" cy="1205210"/>
        </a:xfrm>
        <a:prstGeom prst="chevron">
          <a:avLst/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Exploitation</a:t>
          </a:r>
          <a:endParaRPr lang="en-US" sz="17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" y="3662897"/>
        <a:ext cx="1205210" cy="516519"/>
      </dsp:txXfrm>
    </dsp:sp>
    <dsp:sp modelId="{EBED8143-A08A-EE4D-B97D-214F3979E9CC}">
      <dsp:nvSpPr>
        <dsp:cNvPr id="0" name=""/>
        <dsp:cNvSpPr/>
      </dsp:nvSpPr>
      <dsp:spPr>
        <a:xfrm rot="5400000">
          <a:off x="4255511" y="9993"/>
          <a:ext cx="1119124" cy="721972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4464770"/>
              <a:satOff val="26899"/>
              <a:lumOff val="2156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Who will exploit the result? For What?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Use Cases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>
              <a:latin typeface="Segoe UI" panose="020B0502040204020203" pitchFamily="34" charset="0"/>
              <a:cs typeface="Segoe UI" panose="020B0502040204020203" pitchFamily="34" charset="0"/>
            </a:rPr>
            <a:t>Dissemination &amp; Communication</a:t>
          </a:r>
          <a:endParaRPr lang="en-US" sz="1900" kern="1200" dirty="0"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 rot="-5400000">
        <a:off x="1205211" y="3114925"/>
        <a:ext cx="7165094" cy="10098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EGI-Engage: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EGI-Engage: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15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2"/>
            <a:r>
              <a:rPr lang="en-GB" dirty="0"/>
              <a:t>Impact I1: Increased availability of scientific data for scientific communities independently of them having already embraced or not e-science; this will be measured by cross-border data traffic over the research networks in Europe as a proxy.</a:t>
            </a:r>
            <a:endParaRPr lang="en-US" dirty="0"/>
          </a:p>
          <a:p>
            <a:pPr lvl="2"/>
            <a:r>
              <a:rPr lang="en-GB" dirty="0"/>
              <a:t>Impact I2: Better optimisation of the use of IT equipment for research.</a:t>
            </a:r>
            <a:endParaRPr lang="en-US" dirty="0"/>
          </a:p>
          <a:p>
            <a:pPr lvl="2"/>
            <a:r>
              <a:rPr lang="en-GB" dirty="0"/>
              <a:t>Impact I3: Avoiding lock-in to particular hardware or software platforms in the development of science.</a:t>
            </a:r>
            <a:endParaRPr lang="en-US" dirty="0"/>
          </a:p>
          <a:p>
            <a:pPr lvl="2"/>
            <a:r>
              <a:rPr lang="en-GB" dirty="0"/>
              <a:t>Impact I4: Scientific communities embrace storage and computing infrastructures as state-of-the-art services become available and the learning curve for their use becomes less steep; this will be measured by the storage capacity available for pan-European use as well as by the number of users of EGI and other production e-Infrastructures in this area.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5933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11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b="1" dirty="0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23/10/2017</a:t>
            </a:r>
            <a:endParaRPr lang="nl-NL" sz="80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1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17" Type="http://schemas.openxmlformats.org/officeDocument/2006/relationships/image" Target="../media/image6.png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2501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cuments.egi.eu/document/3036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9440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Exploitable Results (KERs): </a:t>
            </a:r>
            <a:r>
              <a:rPr lang="en-US" sz="4000" dirty="0" smtClean="0"/>
              <a:t>Benefits</a:t>
            </a:r>
            <a:r>
              <a:rPr lang="en-US" sz="4000" dirty="0"/>
              <a:t>, </a:t>
            </a:r>
            <a:r>
              <a:rPr lang="en-US" sz="4000" dirty="0" smtClean="0"/>
              <a:t>Dissemination </a:t>
            </a:r>
            <a:r>
              <a:rPr lang="en-US" sz="4000" dirty="0"/>
              <a:t>and </a:t>
            </a:r>
            <a:r>
              <a:rPr lang="en-US" sz="4000" dirty="0" smtClean="0"/>
              <a:t>Exploitation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Introduction and Methodology</a:t>
            </a:r>
            <a:endParaRPr lang="en-GB" sz="4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Sergio </a:t>
            </a:r>
            <a:r>
              <a:rPr lang="en-GB" dirty="0" err="1" smtClean="0"/>
              <a:t>Andreozzi</a:t>
            </a:r>
            <a:endParaRPr lang="en-GB" dirty="0"/>
          </a:p>
        </p:txBody>
      </p:sp>
      <p:sp>
        <p:nvSpPr>
          <p:cNvPr id="6" name="Text Placeholder 1"/>
          <p:cNvSpPr txBox="1">
            <a:spLocks/>
          </p:cNvSpPr>
          <p:nvPr/>
        </p:nvSpPr>
        <p:spPr>
          <a:xfrm>
            <a:off x="1835696" y="3641695"/>
            <a:ext cx="5689178" cy="4314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2000" b="1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smtClean="0"/>
              <a:t>Strategy and Policy Manager, EGI Foundation</a:t>
            </a:r>
          </a:p>
          <a:p>
            <a:r>
              <a:rPr lang="en-GB" sz="1800" smtClean="0"/>
              <a:t>WP2 Activity Leader, EGI-Engage Project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 Presentations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57968899"/>
              </p:ext>
            </p:extLst>
          </p:nvPr>
        </p:nvGraphicFramePr>
        <p:xfrm>
          <a:off x="467544" y="1341438"/>
          <a:ext cx="8424936" cy="478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66916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Project results</a:t>
            </a:r>
          </a:p>
          <a:p>
            <a:pPr lvl="1"/>
            <a:r>
              <a:rPr lang="en-GB" dirty="0"/>
              <a:t>Characterisation </a:t>
            </a:r>
            <a:endParaRPr lang="en-GB" dirty="0" smtClean="0"/>
          </a:p>
          <a:p>
            <a:pPr lvl="1"/>
            <a:r>
              <a:rPr lang="en-GB" dirty="0" smtClean="0"/>
              <a:t>Process to collect and analyse </a:t>
            </a:r>
          </a:p>
          <a:p>
            <a:pPr lvl="1"/>
            <a:r>
              <a:rPr lang="en-GB" dirty="0" smtClean="0"/>
              <a:t>Supporting templates</a:t>
            </a:r>
          </a:p>
          <a:p>
            <a:pPr lvl="1"/>
            <a:r>
              <a:rPr lang="en-GB" dirty="0" smtClean="0"/>
              <a:t>Catalogue of project results</a:t>
            </a:r>
            <a:endParaRPr lang="en-GB" dirty="0"/>
          </a:p>
          <a:p>
            <a:pPr lvl="1"/>
            <a:r>
              <a:rPr lang="en-GB" dirty="0" smtClean="0"/>
              <a:t>KERs selection</a:t>
            </a:r>
          </a:p>
          <a:p>
            <a:r>
              <a:rPr lang="en-GB" dirty="0" smtClean="0"/>
              <a:t>KER presentations</a:t>
            </a:r>
            <a:endParaRPr lang="en-GB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Characterization of Project Results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01091001"/>
              </p:ext>
            </p:extLst>
          </p:nvPr>
        </p:nvGraphicFramePr>
        <p:xfrm>
          <a:off x="467544" y="1196752"/>
          <a:ext cx="8352928" cy="49290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88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ded Corner 6"/>
          <p:cNvSpPr/>
          <p:nvPr/>
        </p:nvSpPr>
        <p:spPr>
          <a:xfrm>
            <a:off x="288273" y="2885893"/>
            <a:ext cx="822960" cy="887767"/>
          </a:xfrm>
          <a:prstGeom prst="foldedCorner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Identification and management of project results</a:t>
            </a:r>
            <a:endParaRPr lang="en-US" dirty="0"/>
          </a:p>
        </p:txBody>
      </p:sp>
      <p:sp>
        <p:nvSpPr>
          <p:cNvPr id="5" name="Folded Corner 4"/>
          <p:cNvSpPr/>
          <p:nvPr/>
        </p:nvSpPr>
        <p:spPr>
          <a:xfrm>
            <a:off x="360281" y="2957901"/>
            <a:ext cx="822960" cy="887767"/>
          </a:xfrm>
          <a:prstGeom prst="foldedCorner">
            <a:avLst/>
          </a:prstGeom>
          <a:solidFill>
            <a:schemeClr val="bg1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6" name="Folded Corner 5"/>
          <p:cNvSpPr/>
          <p:nvPr/>
        </p:nvSpPr>
        <p:spPr>
          <a:xfrm>
            <a:off x="432289" y="3022708"/>
            <a:ext cx="914400" cy="986408"/>
          </a:xfrm>
          <a:prstGeom prst="foldedCorner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63127" y="4014861"/>
            <a:ext cx="1508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Deliverables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059660326"/>
              </p:ext>
            </p:extLst>
          </p:nvPr>
        </p:nvGraphicFramePr>
        <p:xfrm>
          <a:off x="1524186" y="3628212"/>
          <a:ext cx="2088232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861313" y="5395593"/>
            <a:ext cx="15622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Review </a:t>
            </a:r>
            <a: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  <a:t>with </a:t>
            </a:r>
            <a:b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  <a:t>WP </a:t>
            </a: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leaders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8" name="Diagram 17"/>
          <p:cNvGraphicFramePr/>
          <p:nvPr>
            <p:extLst>
              <p:ext uri="{D42A27DB-BD31-4B8C-83A1-F6EECF244321}">
                <p14:modId xmlns:p14="http://schemas.microsoft.com/office/powerpoint/2010/main" val="3247169174"/>
              </p:ext>
            </p:extLst>
          </p:nvPr>
        </p:nvGraphicFramePr>
        <p:xfrm>
          <a:off x="3298779" y="1844824"/>
          <a:ext cx="4590557" cy="3441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9" name="Diagram 18"/>
          <p:cNvGraphicFramePr/>
          <p:nvPr>
            <p:extLst>
              <p:ext uri="{D42A27DB-BD31-4B8C-83A1-F6EECF244321}">
                <p14:modId xmlns:p14="http://schemas.microsoft.com/office/powerpoint/2010/main" val="1593218842"/>
              </p:ext>
            </p:extLst>
          </p:nvPr>
        </p:nvGraphicFramePr>
        <p:xfrm>
          <a:off x="4385898" y="1122288"/>
          <a:ext cx="2304256" cy="2500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1" name="Picture 20" descr="table_selection_block.png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924944"/>
            <a:ext cx="1187624" cy="1187624"/>
          </a:xfrm>
          <a:prstGeom prst="rect">
            <a:avLst/>
          </a:prstGeom>
        </p:spPr>
      </p:pic>
      <p:pic>
        <p:nvPicPr>
          <p:cNvPr id="23" name="Picture 22" descr="images.png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242" y="2748151"/>
            <a:ext cx="1163249" cy="116324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553298" y="2373476"/>
            <a:ext cx="2068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  <a:t>Catalogue </a:t>
            </a:r>
            <a:b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smtClean="0">
                <a:latin typeface="Segoe UI" panose="020B0502040204020203" pitchFamily="34" charset="0"/>
                <a:cs typeface="Segoe UI" panose="020B0502040204020203" pitchFamily="34" charset="0"/>
              </a:rPr>
              <a:t>of Project Results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34" name="Straight Arrow Connector 33"/>
          <p:cNvCxnSpPr>
            <a:stCxn id="6" idx="3"/>
            <a:endCxn id="21" idx="1"/>
          </p:cNvCxnSpPr>
          <p:nvPr/>
        </p:nvCxnSpPr>
        <p:spPr>
          <a:xfrm>
            <a:off x="1346689" y="3515912"/>
            <a:ext cx="633023" cy="28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979640" y="1059779"/>
            <a:ext cx="32288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Review with </a:t>
            </a:r>
            <a:b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b="1" dirty="0" smtClean="0">
                <a:latin typeface="Segoe UI" panose="020B0502040204020203" pitchFamily="34" charset="0"/>
                <a:cs typeface="Segoe UI" panose="020B0502040204020203" pitchFamily="34" charset="0"/>
              </a:rPr>
              <a:t>Activity Management Board</a:t>
            </a:r>
            <a:endParaRPr lang="en-US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17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Draft Plan for Exploitation and Dissemination </a:t>
            </a:r>
            <a:br>
              <a:rPr lang="en-US" dirty="0" smtClean="0"/>
            </a:br>
            <a:r>
              <a:rPr lang="en-US" dirty="0" smtClean="0"/>
              <a:t>as part of Deliverables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3778658" cy="482453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474631" y="5959892"/>
            <a:ext cx="4194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hlinkClick r:id="rId3"/>
              </a:rPr>
              <a:t>https://</a:t>
            </a:r>
            <a:r>
              <a:rPr lang="en-GB" dirty="0" err="1">
                <a:hlinkClick r:id="rId3"/>
              </a:rPr>
              <a:t>documents.egi.eu</a:t>
            </a:r>
            <a:r>
              <a:rPr lang="en-GB" dirty="0">
                <a:hlinkClick r:id="rId3"/>
              </a:rPr>
              <a:t>/document/2501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85214" y="1244562"/>
            <a:ext cx="3575218" cy="477672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801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Catalogue of project results </a:t>
            </a:r>
            <a:r>
              <a:rPr lang="mr-IN" dirty="0" smtClean="0"/>
              <a:t>–</a:t>
            </a:r>
            <a:r>
              <a:rPr lang="en-US" dirty="0" smtClean="0"/>
              <a:t> live version</a:t>
            </a:r>
            <a:endParaRPr lang="en-US" dirty="0"/>
          </a:p>
        </p:txBody>
      </p:sp>
      <p:pic>
        <p:nvPicPr>
          <p:cNvPr id="6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5895" b="-15895"/>
          <a:stretch>
            <a:fillRect/>
          </a:stretch>
        </p:blipFill>
        <p:spPr>
          <a:xfrm>
            <a:off x="0" y="1075925"/>
            <a:ext cx="9144000" cy="5192747"/>
          </a:xfrm>
        </p:spPr>
      </p:pic>
      <p:sp>
        <p:nvSpPr>
          <p:cNvPr id="5" name="Rectangle 4"/>
          <p:cNvSpPr/>
          <p:nvPr/>
        </p:nvSpPr>
        <p:spPr>
          <a:xfrm>
            <a:off x="1221656" y="5807006"/>
            <a:ext cx="7125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mtClean="0">
                <a:hlinkClick r:id="rId3"/>
              </a:rPr>
              <a:t>Final version included in D2.14: https</a:t>
            </a:r>
            <a:r>
              <a:rPr lang="en-GB" dirty="0">
                <a:hlinkClick r:id="rId3"/>
              </a:rPr>
              <a:t>://documents.egi.eu/document/3036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316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85953360"/>
              </p:ext>
            </p:extLst>
          </p:nvPr>
        </p:nvGraphicFramePr>
        <p:xfrm>
          <a:off x="179512" y="1196752"/>
          <a:ext cx="871296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results in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86 results</a:t>
            </a:r>
          </a:p>
          <a:p>
            <a:r>
              <a:rPr lang="en-US" dirty="0" smtClean="0"/>
              <a:t>35 different primary owners</a:t>
            </a:r>
          </a:p>
          <a:p>
            <a:r>
              <a:rPr lang="en-US" dirty="0" smtClean="0"/>
              <a:t>58 technologies integrated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124492"/>
              </p:ext>
            </p:extLst>
          </p:nvPr>
        </p:nvGraphicFramePr>
        <p:xfrm>
          <a:off x="1979712" y="1124744"/>
          <a:ext cx="69482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1983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89466" y="188640"/>
            <a:ext cx="6912768" cy="850106"/>
          </a:xfrm>
        </p:spPr>
        <p:txBody>
          <a:bodyPr/>
          <a:lstStyle/>
          <a:p>
            <a:r>
              <a:rPr lang="en-GB" dirty="0" smtClean="0"/>
              <a:t>12 Key Exploitable Results</a:t>
            </a:r>
            <a:endParaRPr lang="en-GB" dirty="0"/>
          </a:p>
        </p:txBody>
      </p:sp>
      <p:sp>
        <p:nvSpPr>
          <p:cNvPr id="7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Key Exploitable Results - Introduction</a:t>
            </a:r>
            <a:endParaRPr lang="en-GB" dirty="0"/>
          </a:p>
        </p:txBody>
      </p:sp>
      <p:sp>
        <p:nvSpPr>
          <p:cNvPr id="71" name="Rectangle 70"/>
          <p:cNvSpPr/>
          <p:nvPr/>
        </p:nvSpPr>
        <p:spPr>
          <a:xfrm>
            <a:off x="225894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912480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472967" y="4775696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4680232" y="4775696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6922314" y="1396398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694902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1520" y="3081081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468604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9124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468780" y="3091013"/>
            <a:ext cx="1980000" cy="1317600"/>
          </a:xfrm>
          <a:prstGeom prst="rect">
            <a:avLst/>
          </a:prstGeom>
          <a:noFill/>
          <a:ln w="38100">
            <a:solidFill>
              <a:srgbClr val="0066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54574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240078" y="2113721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Improved EGI Service portfolio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3" name="Picture 8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67" y="1501233"/>
            <a:ext cx="563538" cy="545983"/>
          </a:xfrm>
          <a:prstGeom prst="rect">
            <a:avLst/>
          </a:prstGeom>
        </p:spPr>
      </p:pic>
      <p:sp>
        <p:nvSpPr>
          <p:cNvPr id="84" name="Rectangle 83"/>
          <p:cNvSpPr/>
          <p:nvPr/>
        </p:nvSpPr>
        <p:spPr>
          <a:xfrm>
            <a:off x="2483768" y="1396398"/>
            <a:ext cx="1980000" cy="1317600"/>
          </a:xfrm>
          <a:prstGeom prst="rect">
            <a:avLst/>
          </a:prstGeom>
          <a:noFill/>
          <a:ln w="38100">
            <a:solidFill>
              <a:srgbClr val="EF8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TextBox 84"/>
          <p:cNvSpPr txBox="1"/>
          <p:nvPr/>
        </p:nvSpPr>
        <p:spPr>
          <a:xfrm>
            <a:off x="248376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IMS &amp; Certification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86" name="Picture 8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0485" y="1564241"/>
            <a:ext cx="570532" cy="463891"/>
          </a:xfrm>
          <a:prstGeom prst="rect">
            <a:avLst/>
          </a:prstGeom>
        </p:spPr>
      </p:pic>
      <p:sp>
        <p:nvSpPr>
          <p:cNvPr id="87" name="TextBox 86"/>
          <p:cNvSpPr txBox="1"/>
          <p:nvPr/>
        </p:nvSpPr>
        <p:spPr>
          <a:xfrm>
            <a:off x="4702848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Security policies</a:t>
            </a: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00" y="1502568"/>
            <a:ext cx="416184" cy="511858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254574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Tools for federated service management</a:t>
            </a:r>
          </a:p>
        </p:txBody>
      </p:sp>
      <p:pic>
        <p:nvPicPr>
          <p:cNvPr id="90" name="Picture 8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227730"/>
            <a:ext cx="489205" cy="487681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6924679" y="2254178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Marketplace</a:t>
            </a: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9372" y="1556566"/>
            <a:ext cx="629862" cy="504282"/>
          </a:xfrm>
          <a:prstGeom prst="rect">
            <a:avLst/>
          </a:prstGeom>
        </p:spPr>
      </p:pic>
      <p:sp>
        <p:nvSpPr>
          <p:cNvPr id="93" name="TextBox 92"/>
          <p:cNvSpPr txBox="1"/>
          <p:nvPr/>
        </p:nvSpPr>
        <p:spPr>
          <a:xfrm>
            <a:off x="2468780" y="3907534"/>
            <a:ext cx="1980000" cy="310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Check-in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054" y="3227730"/>
            <a:ext cx="564975" cy="531534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>
            <a:off x="4680232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Federated Cloud Computing</a:t>
            </a:r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36" y="3222861"/>
            <a:ext cx="612021" cy="481108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6903929" y="3789040"/>
            <a:ext cx="1980000" cy="54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Open Data </a:t>
            </a:r>
          </a:p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Platform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8" name="Picture 9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386" y="3207574"/>
            <a:ext cx="474607" cy="481108"/>
          </a:xfrm>
          <a:prstGeom prst="rect">
            <a:avLst/>
          </a:prstGeom>
        </p:spPr>
      </p:pic>
      <p:pic>
        <p:nvPicPr>
          <p:cNvPr id="99" name="Picture 9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47" y="4911216"/>
            <a:ext cx="526446" cy="526446"/>
          </a:xfrm>
          <a:prstGeom prst="rect">
            <a:avLst/>
          </a:prstGeom>
        </p:spPr>
      </p:pic>
      <p:sp>
        <p:nvSpPr>
          <p:cNvPr id="100" name="TextBox 99"/>
          <p:cNvSpPr txBox="1"/>
          <p:nvPr/>
        </p:nvSpPr>
        <p:spPr>
          <a:xfrm>
            <a:off x="225894" y="5517232"/>
            <a:ext cx="19800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Integrated thematic services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01" name="Picture 10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135" y="4941168"/>
            <a:ext cx="526247" cy="504056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2483768" y="5517232"/>
            <a:ext cx="198000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Applications on Demand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5045672" y="5526987"/>
            <a:ext cx="1249119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Policy </a:t>
            </a: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papers</a:t>
            </a:r>
          </a:p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on </a:t>
            </a:r>
            <a:r>
              <a:rPr lang="en-GB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EOSC</a:t>
            </a:r>
          </a:p>
        </p:txBody>
      </p:sp>
      <p:pic>
        <p:nvPicPr>
          <p:cNvPr id="104" name="Picture 10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942" y="4879182"/>
            <a:ext cx="658800" cy="576707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869160"/>
            <a:ext cx="473000" cy="518201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69372" y="5301208"/>
            <a:ext cx="1679091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Strategy, governance, procurement</a:t>
            </a:r>
            <a:endParaRPr lang="en-GB" sz="1400" dirty="0">
              <a:solidFill>
                <a:schemeClr val="tx1">
                  <a:lumMod val="65000"/>
                  <a:lumOff val="35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4447702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2564</TotalTime>
  <Words>541</Words>
  <Application>Microsoft Office PowerPoint</Application>
  <PresentationFormat>On-screen Show (4:3)</PresentationFormat>
  <Paragraphs>100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EGI Engage powerpoint presentation v3.2</vt:lpstr>
      <vt:lpstr>EGI Powerpoint Presentation (body)</vt:lpstr>
      <vt:lpstr>EGI Powerpoint Presentation (closing)</vt:lpstr>
      <vt:lpstr>Key Exploitable Results (KERs): Benefits, Dissemination and Exploitation Introduction and Methodology</vt:lpstr>
      <vt:lpstr>Outline</vt:lpstr>
      <vt:lpstr>Characterization of Project Results</vt:lpstr>
      <vt:lpstr>Identification and management of project results</vt:lpstr>
      <vt:lpstr>Draft Plan for Exploitation and Dissemination  as part of Deliverables</vt:lpstr>
      <vt:lpstr>Catalogue of project results – live version</vt:lpstr>
      <vt:lpstr>Prioritization</vt:lpstr>
      <vt:lpstr>Project results in numbers</vt:lpstr>
      <vt:lpstr>12 Key Exploitable Results</vt:lpstr>
      <vt:lpstr>KER Presentations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S C</cp:lastModifiedBy>
  <cp:revision>140</cp:revision>
  <cp:lastPrinted>2017-10-17T15:15:14Z</cp:lastPrinted>
  <dcterms:created xsi:type="dcterms:W3CDTF">2016-02-16T14:19:42Z</dcterms:created>
  <dcterms:modified xsi:type="dcterms:W3CDTF">2017-10-17T15:15:21Z</dcterms:modified>
</cp:coreProperties>
</file>