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62" r:id="rId7"/>
    <p:sldId id="25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94696" autoAdjust="0"/>
  </p:normalViewPr>
  <p:slideViewPr>
    <p:cSldViewPr snapToGrid="0">
      <p:cViewPr>
        <p:scale>
          <a:sx n="92" d="100"/>
          <a:sy n="92" d="100"/>
        </p:scale>
        <p:origin x="69" y="-6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F22C-AA25-47E0-A7C3-9D17124E6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962C5-C687-4D8D-9549-F83B22E61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8A261-87EA-4ECC-B0C9-E3AF7A2F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A4E5-8A09-4660-8FE4-86050048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AE4F-9C73-437F-8794-3A1B4B3F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A18F-680D-4252-9665-9A228F3C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627C3-F5F1-4221-A187-A44E26F6F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6EF19-68E4-45B9-AFB9-FEAA966E9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59151-876C-4E5B-BF43-F411162B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A41BF-AD72-417F-B667-B54A92AF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93B0A-FBAC-42F8-9641-7A5B48E5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C085-1A57-4EC1-BEBA-B5D537E3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99820-0987-46F0-B70C-7BFA68A6C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52BA0-C745-415D-BAF3-8DD9E459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5F6F3-7964-473B-89E3-182E03B4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86542-0572-4E33-BC45-3EFDE631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8DF65-8815-49DE-A97E-16C939AB4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F338A-D5BA-4D17-96DC-7E48E510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9C32-C592-43A4-A0BC-31D9134D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DD31B-5B0A-4D37-B2F9-8F88CF4F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E3BC3-45ED-4950-B552-C7E78735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57E0E2D-E885-4780-959C-9E29BF7DB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30885" r="200" b="52370"/>
          <a:stretch/>
        </p:blipFill>
        <p:spPr>
          <a:xfrm>
            <a:off x="-51881" y="5856051"/>
            <a:ext cx="12243881" cy="1001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1123B9-D829-432E-A439-12C4864C3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25" y="5906774"/>
            <a:ext cx="1447800" cy="81076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317AB8-B775-4A8C-9D28-F39C09ED0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" y="5647410"/>
            <a:ext cx="2400300" cy="1747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9B4782-372D-4E0F-8A16-F4A84C9A932A}"/>
              </a:ext>
            </a:extLst>
          </p:cNvPr>
          <p:cNvSpPr txBox="1"/>
          <p:nvPr userDrawn="1"/>
        </p:nvSpPr>
        <p:spPr>
          <a:xfrm>
            <a:off x="2654679" y="6259625"/>
            <a:ext cx="783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Second International Open Research Cloud Congress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727D17-C110-42B4-ADA6-C88E6B490F5E}"/>
              </a:ext>
            </a:extLst>
          </p:cNvPr>
          <p:cNvSpPr txBox="1"/>
          <p:nvPr userDrawn="1"/>
        </p:nvSpPr>
        <p:spPr>
          <a:xfrm>
            <a:off x="2705101" y="5924221"/>
            <a:ext cx="773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Science Park, Amsterdam - September 27-29, 2017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1142556-673D-4FD3-BA4E-342AB1DB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8" y="280819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6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6519C-DB01-4678-BAD5-57137F66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8" y="2808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8EFB-3D0E-4830-BC95-782FD1A0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21A5D-5900-489E-97BC-1D95CCF9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C72AF-EDD7-4D81-871D-A7A8DB3B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1EA1-B18C-416B-AF1B-B12F7BF3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D4E9-3790-4EFF-BE2C-95BBE1AF5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3295-985D-4B0E-A4C0-E9213EA7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37A29-C624-45F4-8C13-1ACBF9D4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08571-C2AC-4720-80FD-D552350E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BBC9-C3BF-4F1D-83B8-578BC8CA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1C5A-F4E4-4B25-AEDE-DC1F6FEBA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4CEDC-3DFD-4DDC-BA17-4357A1C6F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8F822-3370-4354-B7D0-346D1546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6CB55-33DF-477F-A46D-1D04EE5F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DE716-D10C-4FD0-947C-E1AC68A5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C852-6DB0-46E8-B820-587AE17F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D4370-337A-4171-A726-0BA31E3F0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04F6E-FF3D-4716-B031-A2DFDA5D4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C884D-CDFE-44A2-8DA2-368EFB6D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3C5C8-B5C3-4DF9-B473-35C04B90A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D0373-38BA-4D72-8B6A-C7BA3453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3F28F-DB9D-4CE2-B74B-0E06ABAD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6ACD0-D273-4092-812B-06ED127C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314E-823C-4E1A-8328-770224C8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C948B-2AC4-48D6-BFAE-CFFA9919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320B5-F8F8-4E3D-A900-E2670D71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A9823-9E41-4748-B10C-F065A14F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D4604-6133-4B9B-936A-99AC59BA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4AFE7-3D14-4B65-9BBF-4202B884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31837-8855-4075-913C-1A6556A4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4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2B3D-04F2-4A37-AD84-70F250D9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C987-422C-45B3-A5FF-151699F8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07F8-4D45-4AB2-8D22-DEE30A9CF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93637-DB7A-427A-B868-EA94C7F0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A63E1-601E-4578-A71F-BD1630F2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1E4F6-E9E2-44D8-AD03-DE2BE9F3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AEA3A-012D-4C2C-A1A9-56AEE4D1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0632-E99B-45B6-A4B6-02FA38F9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54A37-0975-4255-BAB8-7299787E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BD71-4347-4990-90DA-26FC169DB56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C01C-1E29-423F-AAC9-182B44731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0B752-6B69-44F4-B0B6-59A6D2BEB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2B1B-3A36-4940-9179-A90CA998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36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628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755E5-9D6D-4334-8A5E-345596F32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63" y="9189"/>
            <a:ext cx="10419381" cy="6848811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0F9D9-3836-465D-856A-D4CFB3752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986" y="2864277"/>
            <a:ext cx="7217014" cy="3490970"/>
          </a:xfrm>
        </p:spPr>
        <p:txBody>
          <a:bodyPr anchor="ctr">
            <a:no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Dubai" panose="020B0503030403030204" pitchFamily="34" charset="-78"/>
                <a:ea typeface="Microsoft YaHei UI Light" panose="020B0502040204020203" pitchFamily="34" charset="-122"/>
                <a:cs typeface="Dubai" panose="020B0503030403030204" pitchFamily="34" charset="-78"/>
              </a:rPr>
              <a:t>Second International Open Research Cloud Congress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861DB-E9E6-4A80-BD51-E8EDF9E07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51" y="4992374"/>
            <a:ext cx="4354301" cy="173736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Science Park, Amsterdam</a:t>
            </a:r>
          </a:p>
          <a:p>
            <a:r>
              <a:rPr lang="en-US" sz="2800" dirty="0"/>
              <a:t>September 27-29,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5ED60-B698-4537-AF75-2602C2AAC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35" y="4071338"/>
            <a:ext cx="2060048" cy="1153627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C6B983-576C-4A4E-9343-2D532D08A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7788" r="-595" b="14975"/>
          <a:stretch/>
        </p:blipFill>
        <p:spPr>
          <a:xfrm>
            <a:off x="588567" y="325837"/>
            <a:ext cx="6306430" cy="35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A92CC3-1317-44B6-8583-23C309794632}"/>
              </a:ext>
            </a:extLst>
          </p:cNvPr>
          <p:cNvSpPr txBox="1"/>
          <p:nvPr/>
        </p:nvSpPr>
        <p:spPr>
          <a:xfrm>
            <a:off x="211903" y="924127"/>
            <a:ext cx="1164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Participant Introductions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8C-2C5D-4295-B287-E0D9C24F7843}"/>
              </a:ext>
            </a:extLst>
          </p:cNvPr>
          <p:cNvSpPr txBox="1"/>
          <p:nvPr/>
        </p:nvSpPr>
        <p:spPr>
          <a:xfrm>
            <a:off x="259404" y="2169268"/>
            <a:ext cx="1164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Who are you and why are you here?</a:t>
            </a:r>
          </a:p>
        </p:txBody>
      </p:sp>
    </p:spTree>
    <p:extLst>
      <p:ext uri="{BB962C8B-B14F-4D97-AF65-F5344CB8AC3E}">
        <p14:creationId xmlns:p14="http://schemas.microsoft.com/office/powerpoint/2010/main" val="206664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2524-ADE4-4255-914D-23A209B6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58" y="280819"/>
            <a:ext cx="1005282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Agenda</a:t>
            </a:r>
            <a:r>
              <a:rPr lang="en-US" b="1" dirty="0">
                <a:solidFill>
                  <a:srgbClr val="333333"/>
                </a:solidFill>
                <a:latin typeface="+mn-lt"/>
              </a:rPr>
              <a:t> Day 1 (September 27</a:t>
            </a:r>
            <a:r>
              <a:rPr lang="en-US" b="1" baseline="30000" dirty="0">
                <a:solidFill>
                  <a:srgbClr val="333333"/>
                </a:solidFill>
                <a:latin typeface="+mn-lt"/>
              </a:rPr>
              <a:t>th</a:t>
            </a:r>
            <a:r>
              <a:rPr lang="en-US" b="1" dirty="0">
                <a:solidFill>
                  <a:srgbClr val="333333"/>
                </a:solidFill>
                <a:latin typeface="+mn-lt"/>
              </a:rPr>
              <a:t>):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91D659-7E5F-4904-A2CB-6788B8071455}"/>
              </a:ext>
            </a:extLst>
          </p:cNvPr>
          <p:cNvSpPr/>
          <p:nvPr/>
        </p:nvSpPr>
        <p:spPr>
          <a:xfrm>
            <a:off x="1902030" y="1517316"/>
            <a:ext cx="921956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13.00 to 13.30: Arrival and Refreshments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13.30 to 13.40: Welcome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13.40 to 14.00: Objectives and Agenda Overview</a:t>
            </a:r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14.00 to 14.20: Boston Congress Recap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14.20 to 15.30: Participant Introductions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15.30 to 15.45: Break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15.45 to 17.00: Working Group Updates and Open Discussion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17.00: Adjournment and Dinner</a:t>
            </a:r>
          </a:p>
        </p:txBody>
      </p:sp>
    </p:spTree>
    <p:extLst>
      <p:ext uri="{BB962C8B-B14F-4D97-AF65-F5344CB8AC3E}">
        <p14:creationId xmlns:p14="http://schemas.microsoft.com/office/powerpoint/2010/main" val="202153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A92CC3-1317-44B6-8583-23C309794632}"/>
              </a:ext>
            </a:extLst>
          </p:cNvPr>
          <p:cNvSpPr txBox="1"/>
          <p:nvPr/>
        </p:nvSpPr>
        <p:spPr>
          <a:xfrm>
            <a:off x="259404" y="591619"/>
            <a:ext cx="11640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8C-2C5D-4295-B287-E0D9C24F7843}"/>
              </a:ext>
            </a:extLst>
          </p:cNvPr>
          <p:cNvSpPr txBox="1"/>
          <p:nvPr/>
        </p:nvSpPr>
        <p:spPr>
          <a:xfrm>
            <a:off x="259404" y="2169268"/>
            <a:ext cx="1164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Khalil Yazdi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Enol Fernandez, EGI</a:t>
            </a:r>
          </a:p>
        </p:txBody>
      </p:sp>
    </p:spTree>
    <p:extLst>
      <p:ext uri="{BB962C8B-B14F-4D97-AF65-F5344CB8AC3E}">
        <p14:creationId xmlns:p14="http://schemas.microsoft.com/office/powerpoint/2010/main" val="355245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C49B-32C4-4E20-8AFA-A10C73F4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2" y="2333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Objectives for Amsterdam Congress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D2A5F-6AE7-4E5F-9608-3013FE414129}"/>
              </a:ext>
            </a:extLst>
          </p:cNvPr>
          <p:cNvSpPr/>
          <p:nvPr/>
        </p:nvSpPr>
        <p:spPr>
          <a:xfrm>
            <a:off x="1062842" y="1242789"/>
            <a:ext cx="1025766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In addition to our continuing work on the drafting of the ORC Declaration, our ambitions for this Congress include: </a:t>
            </a:r>
          </a:p>
          <a:p>
            <a:pPr>
              <a:spcAft>
                <a:spcPts val="6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Collecting new insights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on the challenges facing research clouds -- benefiting from the perspectives, insights and experience of our European colleagues;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Validating scope of coverage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– through use-case presentations where increased interoperability and federation are a concern and hearing from our technical colleagues on the development side; and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Exploring solution pathways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that would support interoperability and allow for the implementation of the Declaration objectives.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8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2524-ADE4-4255-914D-23A209B6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58" y="280819"/>
            <a:ext cx="1005282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Agenda</a:t>
            </a:r>
            <a:r>
              <a:rPr lang="en-US" b="1" dirty="0">
                <a:solidFill>
                  <a:srgbClr val="333333"/>
                </a:solidFill>
                <a:latin typeface="+mn-lt"/>
              </a:rPr>
              <a:t> Day 1 (September 27</a:t>
            </a:r>
            <a:r>
              <a:rPr lang="en-US" b="1" baseline="30000" dirty="0">
                <a:solidFill>
                  <a:srgbClr val="333333"/>
                </a:solidFill>
                <a:latin typeface="+mn-lt"/>
              </a:rPr>
              <a:t>th</a:t>
            </a:r>
            <a:r>
              <a:rPr lang="en-US" b="1" dirty="0">
                <a:solidFill>
                  <a:srgbClr val="333333"/>
                </a:solidFill>
                <a:latin typeface="+mn-lt"/>
              </a:rPr>
              <a:t>):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91D659-7E5F-4904-A2CB-6788B8071455}"/>
              </a:ext>
            </a:extLst>
          </p:cNvPr>
          <p:cNvSpPr/>
          <p:nvPr/>
        </p:nvSpPr>
        <p:spPr>
          <a:xfrm>
            <a:off x="1902030" y="1517316"/>
            <a:ext cx="921956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13.00 to 13.30: Arrival and Refreshments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13.30 to 13.40: Welcome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13.40 to 14.00: Objectives and Agenda Overview</a:t>
            </a:r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14.00 to 14.20: Boston Congress Recap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14.20 to 15.30: Participant Introductions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15.30 to 15.45: Break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15.45 to 17.00: Working Group Updates and Open Discussion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17.00: Adjournment and Dinner</a:t>
            </a:r>
          </a:p>
        </p:txBody>
      </p:sp>
    </p:spTree>
    <p:extLst>
      <p:ext uri="{BB962C8B-B14F-4D97-AF65-F5344CB8AC3E}">
        <p14:creationId xmlns:p14="http://schemas.microsoft.com/office/powerpoint/2010/main" val="152293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FD7643-80A7-4C6A-AF58-F795CC145908}"/>
              </a:ext>
            </a:extLst>
          </p:cNvPr>
          <p:cNvSpPr/>
          <p:nvPr/>
        </p:nvSpPr>
        <p:spPr>
          <a:xfrm>
            <a:off x="1733797" y="1080167"/>
            <a:ext cx="107273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08.30 to 09.00: Arrival and Coffee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09:00 to 09.15: Welcome and Overview of Purposes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09.15 to 10:30: Current and Ongoing Initiatives (European Perspectives)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10:45 to Noon: Why Research Cloud Interoperability is Important: Use Cases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12:30 to 13:15: Use Cases (Continued)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13:15 to 14:15 Technical Perspectives from the Scientific Working Groups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14.30 to 16.00: Solution Approaches to Enabling Interoperability of Research Clouds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16.00 to 17.30: Open Discussion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17.30 to 17.45: Recap and Next Steps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Libre Franklin"/>
              </a:rPr>
              <a:t>17.45: Adjournment and Dinner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E7ECB9-513A-4AC4-969D-0A895540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58" y="280819"/>
            <a:ext cx="1005282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Agenda </a:t>
            </a: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Day 2 (September 28</a:t>
            </a:r>
            <a:r>
              <a:rPr lang="en-US" b="1" i="0" baseline="30000" dirty="0">
                <a:solidFill>
                  <a:srgbClr val="333333"/>
                </a:solidFill>
                <a:effectLst/>
                <a:latin typeface="+mn-lt"/>
              </a:rPr>
              <a:t>th</a:t>
            </a: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)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80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7B82E-06D5-4EA5-B6B3-569F4BC5E9E7}"/>
              </a:ext>
            </a:extLst>
          </p:cNvPr>
          <p:cNvSpPr/>
          <p:nvPr/>
        </p:nvSpPr>
        <p:spPr>
          <a:xfrm>
            <a:off x="1822863" y="1754824"/>
            <a:ext cx="84908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  <a:t>08.00 to 08.15: Arrival and Coffee</a:t>
            </a:r>
            <a:b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  <a:t>08.15 to 08.45: Recap from Day 2</a:t>
            </a:r>
            <a:b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  <a:t>08.45 to 09.15  Drafting Breakouts</a:t>
            </a:r>
            <a:b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  <a:t>09.15 to 12.30: Declaration Review and Discussion</a:t>
            </a:r>
            <a:b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  <a:t>12.00 to 13.00: Next Steps, Planning for Sydney</a:t>
            </a:r>
            <a:b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</a:br>
            <a:r>
              <a:rPr lang="en-US" sz="2800" b="0" i="0" dirty="0">
                <a:solidFill>
                  <a:srgbClr val="333333"/>
                </a:solidFill>
                <a:effectLst/>
                <a:latin typeface="Libre Franklin"/>
              </a:rPr>
              <a:t>13.00: Adjournment and Departure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0019EF-F75A-42A2-9B6C-44C58E66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58" y="280819"/>
            <a:ext cx="1005282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Agenda </a:t>
            </a: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Day 3 (September 29</a:t>
            </a:r>
            <a:r>
              <a:rPr lang="en-US" b="1" i="0" baseline="30000" dirty="0">
                <a:solidFill>
                  <a:srgbClr val="333333"/>
                </a:solidFill>
                <a:effectLst/>
                <a:latin typeface="+mn-lt"/>
              </a:rPr>
              <a:t>th</a:t>
            </a: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)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88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A4B23-544F-4BD0-84F0-E2647DCFE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28" y="535752"/>
            <a:ext cx="4330890" cy="2436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2F549-E687-4E97-8EA6-3C9B869B3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38699" r="11267" b="11617"/>
          <a:stretch/>
        </p:blipFill>
        <p:spPr>
          <a:xfrm>
            <a:off x="5552365" y="2613626"/>
            <a:ext cx="4885898" cy="2422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89003-FFA0-4FDF-B56D-0EB79CD7433B}"/>
              </a:ext>
            </a:extLst>
          </p:cNvPr>
          <p:cNvSpPr txBox="1"/>
          <p:nvPr/>
        </p:nvSpPr>
        <p:spPr>
          <a:xfrm>
            <a:off x="1753737" y="382136"/>
            <a:ext cx="37190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Inaugural Congress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Boston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May 11-12, 2017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80+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Dozen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Identified Policy and Technical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Agreement to Continue the Dialogue</a:t>
            </a:r>
          </a:p>
        </p:txBody>
      </p:sp>
    </p:spTree>
    <p:extLst>
      <p:ext uri="{BB962C8B-B14F-4D97-AF65-F5344CB8AC3E}">
        <p14:creationId xmlns:p14="http://schemas.microsoft.com/office/powerpoint/2010/main" val="377384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EC68-8E21-4331-AEE3-6B34841D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8" y="22738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What we learned at the Boston Congress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8D000-37F2-49E4-8753-24B6663F33CC}"/>
              </a:ext>
            </a:extLst>
          </p:cNvPr>
          <p:cNvSpPr/>
          <p:nvPr/>
        </p:nvSpPr>
        <p:spPr>
          <a:xfrm>
            <a:off x="1306286" y="1356435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Areas of concern: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Data Access and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Identity Federation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Security and Data Privacy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Sharing of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Hybrid Cloud Architecture (multi-public-private)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Business Facilitation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Governance, Coordination and Representation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what should this group be?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65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3A2D-B310-4F7D-B625-B923EED2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What we learned at the Boston Congress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2DF911-EC52-4AFE-B92F-0677F6174D29}"/>
              </a:ext>
            </a:extLst>
          </p:cNvPr>
          <p:cNvSpPr/>
          <p:nvPr/>
        </p:nvSpPr>
        <p:spPr>
          <a:xfrm>
            <a:off x="1306287" y="1475753"/>
            <a:ext cx="95358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What do we need for the Declaration?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Articulation of shared policies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Defined structure for coordination between research clouds (public-private)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Technical development direction (GitHub)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Agreement on access protocols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Repository for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82291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373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Microsoft YaHei UI Light</vt:lpstr>
      <vt:lpstr>Arial</vt:lpstr>
      <vt:lpstr>Calibri</vt:lpstr>
      <vt:lpstr>Calibri Light</vt:lpstr>
      <vt:lpstr>Dubai</vt:lpstr>
      <vt:lpstr>Libre Franklin</vt:lpstr>
      <vt:lpstr>Times New Roman</vt:lpstr>
      <vt:lpstr>Office Theme</vt:lpstr>
      <vt:lpstr>Second International Open Research Cloud Congress</vt:lpstr>
      <vt:lpstr>PowerPoint Presentation</vt:lpstr>
      <vt:lpstr>Objectives for Amsterdam Congress</vt:lpstr>
      <vt:lpstr>Agenda Day 1 (September 27th):</vt:lpstr>
      <vt:lpstr>Agenda Day 2 (September 28th)</vt:lpstr>
      <vt:lpstr>Agenda Day 3 (September 29th)</vt:lpstr>
      <vt:lpstr>PowerPoint Presentation</vt:lpstr>
      <vt:lpstr>What we learned at the Boston Congress</vt:lpstr>
      <vt:lpstr>What we learned at the Boston Congress</vt:lpstr>
      <vt:lpstr>PowerPoint Presentation</vt:lpstr>
      <vt:lpstr>Agenda Day 1 (September 27th):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International Open Research Cloud Congress</dc:title>
  <dc:creator>Khalil Yazdi</dc:creator>
  <cp:lastModifiedBy>Khalil Yazdi</cp:lastModifiedBy>
  <cp:revision>18</cp:revision>
  <dcterms:created xsi:type="dcterms:W3CDTF">2017-09-26T15:07:12Z</dcterms:created>
  <dcterms:modified xsi:type="dcterms:W3CDTF">2017-09-27T11:04:12Z</dcterms:modified>
</cp:coreProperties>
</file>