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1"/>
  </p:notesMasterIdLst>
  <p:handoutMasterIdLst>
    <p:handoutMasterId r:id="rId12"/>
  </p:handoutMasterIdLst>
  <p:sldIdLst>
    <p:sldId id="256" r:id="rId2"/>
    <p:sldId id="275" r:id="rId3"/>
    <p:sldId id="282" r:id="rId4"/>
    <p:sldId id="261" r:id="rId5"/>
    <p:sldId id="280" r:id="rId6"/>
    <p:sldId id="277" r:id="rId7"/>
    <p:sldId id="278" r:id="rId8"/>
    <p:sldId id="281" r:id="rId9"/>
    <p:sldId id="269"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9B4"/>
    <a:srgbClr val="014BB3"/>
    <a:srgbClr val="5EAFFF"/>
    <a:srgbClr val="6DA9F3"/>
    <a:srgbClr val="3C71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77" autoAdjust="0"/>
    <p:restoredTop sz="94660"/>
  </p:normalViewPr>
  <p:slideViewPr>
    <p:cSldViewPr snapToGrid="0">
      <p:cViewPr>
        <p:scale>
          <a:sx n="99" d="100"/>
          <a:sy n="99" d="100"/>
        </p:scale>
        <p:origin x="-920" y="-88"/>
      </p:cViewPr>
      <p:guideLst>
        <p:guide orient="horz" pos="2160"/>
        <p:guide pos="2880"/>
      </p:guideLst>
    </p:cSldViewPr>
  </p:slideViewPr>
  <p:notesTextViewPr>
    <p:cViewPr>
      <p:scale>
        <a:sx n="1" d="1"/>
        <a:sy n="1" d="1"/>
      </p:scale>
      <p:origin x="0" y="0"/>
    </p:cViewPr>
  </p:notesTextViewPr>
  <p:notesViewPr>
    <p:cSldViewPr snapToGrid="0">
      <p:cViewPr varScale="1">
        <p:scale>
          <a:sx n="81" d="100"/>
          <a:sy n="81" d="100"/>
        </p:scale>
        <p:origin x="2176" y="192"/>
      </p:cViewPr>
      <p:guideLst/>
    </p:cSldViewPr>
  </p:notes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handoutMaster" Target="handoutMasters/handout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9"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49B853-0CEA-FE4F-9D1C-81E030EACD06}" type="datetimeFigureOut">
              <a:rPr lang="en-US" smtClean="0"/>
              <a:t>30/11/17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E694CD-874F-D747-BBD9-67AB3E64DE6C}" type="slidenum">
              <a:rPr lang="en-US" smtClean="0"/>
              <a:t>‹#›</a:t>
            </a:fld>
            <a:endParaRPr lang="en-US"/>
          </a:p>
        </p:txBody>
      </p:sp>
    </p:spTree>
    <p:extLst>
      <p:ext uri="{BB962C8B-B14F-4D97-AF65-F5344CB8AC3E}">
        <p14:creationId xmlns:p14="http://schemas.microsoft.com/office/powerpoint/2010/main" val="1022324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B8D8B-9C07-494F-9F6D-E860D018819D}" type="datetimeFigureOut">
              <a:rPr lang="en-US" smtClean="0"/>
              <a:t>30/11/17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21030-4246-FF48-8D73-CB361969ACD8}" type="slidenum">
              <a:rPr lang="en-US" smtClean="0"/>
              <a:t>‹#›</a:t>
            </a:fld>
            <a:endParaRPr lang="en-US"/>
          </a:p>
        </p:txBody>
      </p:sp>
    </p:spTree>
    <p:extLst>
      <p:ext uri="{BB962C8B-B14F-4D97-AF65-F5344CB8AC3E}">
        <p14:creationId xmlns:p14="http://schemas.microsoft.com/office/powerpoint/2010/main" val="1490652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621030-4246-FF48-8D73-CB361969ACD8}" type="slidenum">
              <a:rPr lang="en-US" smtClean="0"/>
              <a:t>1</a:t>
            </a:fld>
            <a:endParaRPr lang="en-US"/>
          </a:p>
        </p:txBody>
      </p:sp>
    </p:spTree>
    <p:extLst>
      <p:ext uri="{BB962C8B-B14F-4D97-AF65-F5344CB8AC3E}">
        <p14:creationId xmlns:p14="http://schemas.microsoft.com/office/powerpoint/2010/main" val="469289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9.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0.png"/><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2.png"/><Relationship Id="rId5"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png"/><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0.png"/><Relationship Id="rId1" Type="http://schemas.openxmlformats.org/officeDocument/2006/relationships/slideMaster" Target="../slideMasters/slideMaster1.xml"/><Relationship Id="rId2" Type="http://schemas.openxmlformats.org/officeDocument/2006/relationships/image" Target="../media/image27.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0.png"/><Relationship Id="rId1" Type="http://schemas.openxmlformats.org/officeDocument/2006/relationships/slideMaster" Target="../slideMasters/slideMaster1.xml"/><Relationship Id="rId2" Type="http://schemas.openxmlformats.org/officeDocument/2006/relationships/image" Target="../media/image29.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1.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2.png"/><Relationship Id="rId9"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271726" y="1438613"/>
            <a:ext cx="4405676" cy="830997"/>
          </a:xfrm>
          <a:prstGeom prst="rect">
            <a:avLst/>
          </a:prstGeom>
        </p:spPr>
        <p:txBody>
          <a:bodyPr>
            <a:normAutofit/>
          </a:bodyPr>
          <a:lstStyle>
            <a:lvl1pPr>
              <a:defRPr sz="2400" baseline="0">
                <a:solidFill>
                  <a:srgbClr val="00B0F0"/>
                </a:solidFill>
              </a:defRPr>
            </a:lvl1pPr>
          </a:lstStyle>
          <a:p>
            <a:pPr lvl="0"/>
            <a:r>
              <a:rPr lang="el-GR" dirty="0"/>
              <a:t> </a:t>
            </a:r>
            <a:r>
              <a:rPr lang="en-US" dirty="0"/>
              <a:t>NAME SURNAME</a:t>
            </a:r>
          </a:p>
          <a:p>
            <a:pPr lvl="0"/>
            <a:r>
              <a:rPr lang="en-US" dirty="0"/>
              <a:t>AFFILIATION</a:t>
            </a:r>
          </a:p>
        </p:txBody>
      </p:sp>
      <p:sp>
        <p:nvSpPr>
          <p:cNvPr id="9" name="Text Placeholder 4"/>
          <p:cNvSpPr>
            <a:spLocks noGrp="1"/>
          </p:cNvSpPr>
          <p:nvPr>
            <p:ph type="body" sz="quarter" idx="13" hasCustomPrompt="1"/>
          </p:nvPr>
        </p:nvSpPr>
        <p:spPr>
          <a:xfrm>
            <a:off x="419725" y="4798908"/>
            <a:ext cx="8109678" cy="582559"/>
          </a:xfrm>
          <a:prstGeom prst="rect">
            <a:avLst/>
          </a:prstGeom>
        </p:spPr>
        <p:txBody>
          <a:bodyPr>
            <a:normAutofit/>
          </a:bodyPr>
          <a:lstStyle>
            <a:lvl1pPr>
              <a:defRPr sz="3600" baseline="0">
                <a:solidFill>
                  <a:srgbClr val="00B9B4"/>
                </a:solidFill>
              </a:defRPr>
            </a:lvl1pPr>
          </a:lstStyle>
          <a:p>
            <a:pPr lvl="0"/>
            <a:r>
              <a:rPr lang="en-US"/>
              <a:t>SUBTITLE</a:t>
            </a:r>
            <a:endParaRPr lang="en-US" dirty="0"/>
          </a:p>
        </p:txBody>
      </p:sp>
      <p:sp>
        <p:nvSpPr>
          <p:cNvPr id="3" name="Footer Placeholder 2"/>
          <p:cNvSpPr>
            <a:spLocks noGrp="1"/>
          </p:cNvSpPr>
          <p:nvPr>
            <p:ph type="ftr" sz="quarter" idx="15"/>
          </p:nvPr>
        </p:nvSpPr>
        <p:spPr>
          <a:xfrm>
            <a:off x="937614" y="6496050"/>
            <a:ext cx="7073900" cy="365125"/>
          </a:xfrm>
          <a:prstGeom prst="rect">
            <a:avLst/>
          </a:prstGeom>
        </p:spPr>
        <p:txBody>
          <a:bodyPr anchor="b"/>
          <a:lstStyle>
            <a:lvl1pPr algn="ctr">
              <a:defRPr sz="1400">
                <a:solidFill>
                  <a:schemeClr val="bg1"/>
                </a:solidFill>
              </a:defRPr>
            </a:lvl1pPr>
          </a:lstStyle>
          <a:p>
            <a:r>
              <a:rPr lang="en-US"/>
              <a:t>This is where the footer goes</a:t>
            </a:r>
          </a:p>
        </p:txBody>
      </p:sp>
      <p:pic>
        <p:nvPicPr>
          <p:cNvPr id="6" name="pasted-image.pdf"/>
          <p:cNvPicPr/>
          <p:nvPr userDrawn="1"/>
        </p:nvPicPr>
        <p:blipFill>
          <a:blip r:embed="rId2">
            <a:extLst/>
          </a:blip>
          <a:stretch>
            <a:fillRect/>
          </a:stretch>
        </p:blipFill>
        <p:spPr>
          <a:xfrm>
            <a:off x="3100280" y="713746"/>
            <a:ext cx="2943441" cy="340925"/>
          </a:xfrm>
          <a:prstGeom prst="rect">
            <a:avLst/>
          </a:prstGeom>
          <a:ln w="3175">
            <a:miter lim="400000"/>
          </a:ln>
        </p:spPr>
      </p:pic>
      <p:sp>
        <p:nvSpPr>
          <p:cNvPr id="2" name="Title 1"/>
          <p:cNvSpPr>
            <a:spLocks noGrp="1"/>
          </p:cNvSpPr>
          <p:nvPr>
            <p:ph type="title"/>
          </p:nvPr>
        </p:nvSpPr>
        <p:spPr>
          <a:xfrm>
            <a:off x="531214" y="2680183"/>
            <a:ext cx="7863486" cy="2006117"/>
          </a:xfrm>
        </p:spPr>
        <p:txBody>
          <a:bodyPr>
            <a:normAutofit/>
          </a:bodyPr>
          <a:lstStyle>
            <a:lvl1pPr>
              <a:lnSpc>
                <a:spcPct val="80000"/>
              </a:lnSpc>
              <a:defRPr sz="7000">
                <a:solidFill>
                  <a:schemeClr val="bg1"/>
                </a:solidFill>
              </a:defRPr>
            </a:lvl1pPr>
          </a:lstStyle>
          <a:p>
            <a:r>
              <a:rPr lang="en-US"/>
              <a:t>Click to edit Master title style</a:t>
            </a:r>
          </a:p>
        </p:txBody>
      </p:sp>
      <p:pic>
        <p:nvPicPr>
          <p:cNvPr id="11" name="Picture 10" descr="postertwittericon.png"/>
          <p:cNvPicPr>
            <a:picLocks noChangeAspect="1"/>
          </p:cNvPicPr>
          <p:nvPr userDrawn="1"/>
        </p:nvPicPr>
        <p:blipFill>
          <a:blip r:embed="rId3">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14584" y="5839419"/>
            <a:ext cx="252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3560708" y="5779581"/>
            <a:ext cx="2938045" cy="318355"/>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bg1"/>
                </a:solidFill>
                <a:effectLst/>
                <a:uFillTx/>
                <a:latin typeface="Roboto Condensed Light" charset="0"/>
                <a:ea typeface="Roboto Condensed Light" charset="0"/>
                <a:cs typeface="Roboto Condensed Light" charset="0"/>
                <a:sym typeface="Helvetica Light"/>
              </a:rPr>
              <a:t>twitter.com/</a:t>
            </a:r>
            <a:r>
              <a:rPr kumimoji="0" lang="en-US" sz="1600" b="0" i="0" u="none" strike="noStrike" cap="none" spc="0" normalizeH="0" baseline="0" dirty="0" err="1">
                <a:ln>
                  <a:noFill/>
                </a:ln>
                <a:solidFill>
                  <a:schemeClr val="bg1"/>
                </a:solidFill>
                <a:effectLst/>
                <a:uFillTx/>
                <a:latin typeface="Roboto Condensed Light" charset="0"/>
                <a:ea typeface="Roboto Condensed Light" charset="0"/>
                <a:cs typeface="Roboto Condensed Light" charset="0"/>
                <a:sym typeface="Helvetica Light"/>
              </a:rPr>
              <a:t>openminted_eu</a:t>
            </a:r>
            <a:endParaRPr kumimoji="0" lang="en-US" sz="1600" b="0" i="0" u="none" strike="noStrike" cap="none" spc="0" normalizeH="0" baseline="0" dirty="0">
              <a:ln>
                <a:noFill/>
              </a:ln>
              <a:solidFill>
                <a:schemeClr val="bg1"/>
              </a:solidFill>
              <a:effectLst/>
              <a:uFillTx/>
              <a:latin typeface="Roboto Condensed Light" charset="0"/>
              <a:ea typeface="Roboto Condensed Light" charset="0"/>
              <a:cs typeface="Roboto Condensed Light" charset="0"/>
              <a:sym typeface="Helvetica Light"/>
            </a:endParaRPr>
          </a:p>
        </p:txBody>
      </p:sp>
    </p:spTree>
    <p:extLst>
      <p:ext uri="{BB962C8B-B14F-4D97-AF65-F5344CB8AC3E}">
        <p14:creationId xmlns:p14="http://schemas.microsoft.com/office/powerpoint/2010/main" val="4115774575"/>
      </p:ext>
    </p:extLst>
  </p:cSld>
  <p:clrMapOvr>
    <a:masterClrMapping/>
  </p:clrMapOvr>
  <p:transition xmlns:p14="http://schemas.microsoft.com/office/powerpoint/2010/main" spd="med"/>
  <p:extLst mod="1">
    <p:ext uri="{DCECCB84-F9BA-43D5-87BE-67443E8EF086}">
      <p15:sldGuideLst xmlns="" xmlns:p15="http://schemas.microsoft.com/office/powerpoint/2012/main">
        <p15:guide id="1"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parator">
    <p:spTree>
      <p:nvGrpSpPr>
        <p:cNvPr id="1" name=""/>
        <p:cNvGrpSpPr/>
        <p:nvPr/>
      </p:nvGrpSpPr>
      <p:grpSpPr>
        <a:xfrm>
          <a:off x="0" y="0"/>
          <a:ext cx="0" cy="0"/>
          <a:chOff x="0" y="0"/>
          <a:chExt cx="0" cy="0"/>
        </a:xfrm>
      </p:grpSpPr>
      <p:pic>
        <p:nvPicPr>
          <p:cNvPr id="57" name="Blue BG_3.jpg"/>
          <p:cNvPicPr/>
          <p:nvPr/>
        </p:nvPicPr>
        <p:blipFill>
          <a:blip r:embed="rId2">
            <a:extLst/>
          </a:blip>
          <a:stretch>
            <a:fillRect/>
          </a:stretch>
        </p:blipFill>
        <p:spPr>
          <a:xfrm>
            <a:off x="0" y="-987"/>
            <a:ext cx="9144000" cy="6858001"/>
          </a:xfrm>
          <a:prstGeom prst="rect">
            <a:avLst/>
          </a:prstGeom>
          <a:ln w="3175">
            <a:miter lim="400000"/>
          </a:ln>
        </p:spPr>
      </p:pic>
      <p:sp>
        <p:nvSpPr>
          <p:cNvPr id="58" name="Shape 58"/>
          <p:cNvSpPr/>
          <p:nvPr/>
        </p:nvSpPr>
        <p:spPr>
          <a:xfrm flipH="1" flipV="1">
            <a:off x="819065" y="2088924"/>
            <a:ext cx="7505872" cy="1"/>
          </a:xfrm>
          <a:prstGeom prst="line">
            <a:avLst/>
          </a:prstGeom>
          <a:ln w="38100">
            <a:solidFill>
              <a:srgbClr val="00B9B3"/>
            </a:solidFill>
            <a:miter lim="400000"/>
          </a:ln>
        </p:spPr>
        <p:txBody>
          <a:bodyPr lIns="0" tIns="0" rIns="0" bIns="0" anchor="ctr"/>
          <a:lstStyle/>
          <a:p>
            <a:pPr lvl="0">
              <a:defRPr sz="1800"/>
            </a:pPr>
            <a:endParaRPr sz="1266"/>
          </a:p>
        </p:txBody>
      </p:sp>
      <p:sp>
        <p:nvSpPr>
          <p:cNvPr id="59" name="Shape 59"/>
          <p:cNvSpPr/>
          <p:nvPr/>
        </p:nvSpPr>
        <p:spPr>
          <a:xfrm flipH="1" flipV="1">
            <a:off x="819065" y="4769078"/>
            <a:ext cx="7505872" cy="1"/>
          </a:xfrm>
          <a:prstGeom prst="line">
            <a:avLst/>
          </a:prstGeom>
          <a:ln w="38100">
            <a:solidFill>
              <a:srgbClr val="00B9B3"/>
            </a:solidFill>
            <a:miter lim="400000"/>
          </a:ln>
        </p:spPr>
        <p:txBody>
          <a:bodyPr lIns="0" tIns="0" rIns="0" bIns="0" anchor="ctr"/>
          <a:lstStyle/>
          <a:p>
            <a:pPr lvl="0">
              <a:defRPr sz="1800"/>
            </a:pPr>
            <a:endParaRPr sz="1266"/>
          </a:p>
        </p:txBody>
      </p:sp>
      <p:sp>
        <p:nvSpPr>
          <p:cNvPr id="7" name="TextBox 6"/>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Title 1"/>
          <p:cNvSpPr>
            <a:spLocks noGrp="1"/>
          </p:cNvSpPr>
          <p:nvPr>
            <p:ph type="title"/>
          </p:nvPr>
        </p:nvSpPr>
        <p:spPr>
          <a:xfrm>
            <a:off x="819065" y="2235200"/>
            <a:ext cx="7505872" cy="2374900"/>
          </a:xfrm>
        </p:spPr>
        <p:txBody>
          <a:bodyPr>
            <a:noAutofit/>
          </a:bodyPr>
          <a:lstStyle>
            <a:lvl1pPr>
              <a:lnSpc>
                <a:spcPct val="80000"/>
              </a:lnSpc>
              <a:defRPr sz="7800">
                <a:solidFill>
                  <a:schemeClr val="bg1"/>
                </a:solidFill>
              </a:defRPr>
            </a:lvl1pPr>
          </a:lstStyle>
          <a:p>
            <a:r>
              <a:rPr lang="en-US"/>
              <a:t>Click to edit Master title style</a:t>
            </a:r>
          </a:p>
        </p:txBody>
      </p:sp>
      <p:sp>
        <p:nvSpPr>
          <p:cNvPr id="9" name="Text Placeholder 7"/>
          <p:cNvSpPr>
            <a:spLocks noGrp="1"/>
          </p:cNvSpPr>
          <p:nvPr>
            <p:ph type="body" sz="quarter" idx="17" hasCustomPrompt="1"/>
          </p:nvPr>
        </p:nvSpPr>
        <p:spPr>
          <a:xfrm>
            <a:off x="2614618" y="1548946"/>
            <a:ext cx="4229100" cy="381000"/>
          </a:xfrm>
          <a:prstGeom prst="rect">
            <a:avLst/>
          </a:prstGeom>
        </p:spPr>
        <p:txBody>
          <a:bodyPr>
            <a:normAutofit/>
          </a:bodyPr>
          <a:lstStyle>
            <a:lvl1pPr>
              <a:defRPr sz="2400" baseline="0">
                <a:solidFill>
                  <a:srgbClr val="5EAFFF"/>
                </a:solidFill>
              </a:defRPr>
            </a:lvl1pPr>
          </a:lstStyle>
          <a:p>
            <a:pPr lvl="0"/>
            <a:r>
              <a:rPr lang="en-US" dirty="0"/>
              <a:t>PART XXXX</a:t>
            </a:r>
          </a:p>
        </p:txBody>
      </p:sp>
      <p:sp>
        <p:nvSpPr>
          <p:cNvPr id="4" name="Footer Placeholder 3"/>
          <p:cNvSpPr>
            <a:spLocks noGrp="1"/>
          </p:cNvSpPr>
          <p:nvPr>
            <p:ph type="ftr" sz="quarter" idx="18"/>
          </p:nvPr>
        </p:nvSpPr>
        <p:spPr>
          <a:xfrm>
            <a:off x="2374900" y="6626504"/>
            <a:ext cx="5211871" cy="212451"/>
          </a:xfrm>
        </p:spPr>
        <p:txBody>
          <a:bodyPr/>
          <a:lstStyle>
            <a:lvl1pPr algn="ctr">
              <a:defRPr>
                <a:solidFill>
                  <a:schemeClr val="bg1"/>
                </a:solidFill>
              </a:defRPr>
            </a:lvl1pPr>
          </a:lstStyle>
          <a:p>
            <a:r>
              <a:rPr lang="en-US"/>
              <a:t>This is where the footer goes</a:t>
            </a:r>
            <a:endParaRPr lang="en-US" dirty="0"/>
          </a:p>
        </p:txBody>
      </p:sp>
    </p:spTree>
    <p:extLst>
      <p:ext uri="{BB962C8B-B14F-4D97-AF65-F5344CB8AC3E}">
        <p14:creationId xmlns:p14="http://schemas.microsoft.com/office/powerpoint/2010/main" val="3716459148"/>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mportant 1">
    <p:spTree>
      <p:nvGrpSpPr>
        <p:cNvPr id="1" name=""/>
        <p:cNvGrpSpPr/>
        <p:nvPr/>
      </p:nvGrpSpPr>
      <p:grpSpPr>
        <a:xfrm>
          <a:off x="0" y="0"/>
          <a:ext cx="0" cy="0"/>
          <a:chOff x="0" y="0"/>
          <a:chExt cx="0" cy="0"/>
        </a:xfrm>
      </p:grpSpPr>
      <p:pic>
        <p:nvPicPr>
          <p:cNvPr id="61" name="White BG_2.jpg"/>
          <p:cNvPicPr/>
          <p:nvPr/>
        </p:nvPicPr>
        <p:blipFill>
          <a:blip r:embed="rId2">
            <a:alphaModFix amt="20000"/>
            <a:extLst/>
          </a:blip>
          <a:stretch>
            <a:fillRect/>
          </a:stretch>
        </p:blipFill>
        <p:spPr>
          <a:xfrm>
            <a:off x="-1" y="-2336"/>
            <a:ext cx="9144001" cy="6858001"/>
          </a:xfrm>
          <a:prstGeom prst="rect">
            <a:avLst/>
          </a:prstGeom>
          <a:ln w="3175">
            <a:miter lim="400000"/>
          </a:ln>
        </p:spPr>
      </p:pic>
      <p:sp>
        <p:nvSpPr>
          <p:cNvPr id="62" name="Shape 62"/>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64" name="pasted-image.pdf"/>
          <p:cNvPicPr/>
          <p:nvPr/>
        </p:nvPicPr>
        <p:blipFill>
          <a:blip r:embed="rId3">
            <a:extLst/>
          </a:blip>
          <a:stretch>
            <a:fillRect/>
          </a:stretch>
        </p:blipFill>
        <p:spPr>
          <a:xfrm>
            <a:off x="372675" y="6314809"/>
            <a:ext cx="1716334" cy="198795"/>
          </a:xfrm>
          <a:prstGeom prst="rect">
            <a:avLst/>
          </a:prstGeom>
          <a:ln w="3175">
            <a:miter lim="400000"/>
          </a:ln>
        </p:spPr>
      </p:pic>
      <p:sp>
        <p:nvSpPr>
          <p:cNvPr id="65" name="Shape 65"/>
          <p:cNvSpPr/>
          <p:nvPr/>
        </p:nvSpPr>
        <p:spPr>
          <a:xfrm>
            <a:off x="5123855" y="1"/>
            <a:ext cx="334557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10"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2" name="Title 1"/>
          <p:cNvSpPr>
            <a:spLocks noGrp="1"/>
          </p:cNvSpPr>
          <p:nvPr>
            <p:ph type="title"/>
          </p:nvPr>
        </p:nvSpPr>
        <p:spPr>
          <a:xfrm>
            <a:off x="872331" y="1308101"/>
            <a:ext cx="3473450" cy="4013198"/>
          </a:xfrm>
          <a:prstGeom prst="rect">
            <a:avLst/>
          </a:prstGeom>
        </p:spPr>
        <p:txBody>
          <a:bodyPr anchor="ctr"/>
          <a:lstStyle>
            <a:lvl1pPr>
              <a:lnSpc>
                <a:spcPct val="80000"/>
              </a:lnSpc>
              <a:defRPr sz="6600" b="1">
                <a:solidFill>
                  <a:srgbClr val="00B9B4"/>
                </a:solidFill>
              </a:defRPr>
            </a:lvl1pPr>
          </a:lstStyle>
          <a:p>
            <a:r>
              <a:rPr lang="en-US"/>
              <a:t>Click to edit Master title style</a:t>
            </a:r>
          </a:p>
        </p:txBody>
      </p:sp>
      <p:sp>
        <p:nvSpPr>
          <p:cNvPr id="6" name="Text Placeholder 5"/>
          <p:cNvSpPr>
            <a:spLocks noGrp="1"/>
          </p:cNvSpPr>
          <p:nvPr>
            <p:ph type="body" sz="quarter" idx="12"/>
          </p:nvPr>
        </p:nvSpPr>
        <p:spPr>
          <a:xfrm>
            <a:off x="4845437" y="1308100"/>
            <a:ext cx="3694136" cy="4013199"/>
          </a:xfrm>
          <a:prstGeom prst="rect">
            <a:avLst/>
          </a:prstGeom>
        </p:spPr>
        <p:txBody>
          <a:bodyPr/>
          <a:lstStyle>
            <a:lvl1pPr algn="l">
              <a:defRPr sz="2400" b="0" i="0">
                <a:latin typeface="Roboto Condensed Light" charset="0"/>
                <a:ea typeface="Roboto Condensed Light" charset="0"/>
                <a:cs typeface="Roboto Condensed Light" charset="0"/>
              </a:defRPr>
            </a:lvl1pPr>
          </a:lstStyle>
          <a:p>
            <a:pPr lvl="0"/>
            <a:r>
              <a:rPr lang="en-US" dirty="0"/>
              <a:t>Click to edit Master text styles</a:t>
            </a:r>
          </a:p>
        </p:txBody>
      </p:sp>
      <p:sp>
        <p:nvSpPr>
          <p:cNvPr id="9" name="TextBox 8"/>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3" name="Footer Placeholder 2"/>
          <p:cNvSpPr>
            <a:spLocks noGrp="1"/>
          </p:cNvSpPr>
          <p:nvPr>
            <p:ph type="ftr" sz="quarter" idx="13"/>
          </p:nvPr>
        </p:nvSpPr>
        <p:spPr/>
        <p:txBody>
          <a:bodyPr/>
          <a:lstStyle/>
          <a:p>
            <a:r>
              <a:rPr lang="en-US"/>
              <a:t>This is where the footer goes</a:t>
            </a:r>
            <a:endParaRPr lang="en-US" dirty="0"/>
          </a:p>
        </p:txBody>
      </p:sp>
    </p:spTree>
    <p:extLst>
      <p:ext uri="{BB962C8B-B14F-4D97-AF65-F5344CB8AC3E}">
        <p14:creationId xmlns:p14="http://schemas.microsoft.com/office/powerpoint/2010/main" val="2424295024"/>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creenshot and text">
    <p:spTree>
      <p:nvGrpSpPr>
        <p:cNvPr id="1" name=""/>
        <p:cNvGrpSpPr/>
        <p:nvPr/>
      </p:nvGrpSpPr>
      <p:grpSpPr>
        <a:xfrm>
          <a:off x="0" y="0"/>
          <a:ext cx="0" cy="0"/>
          <a:chOff x="0" y="0"/>
          <a:chExt cx="0" cy="0"/>
        </a:xfrm>
      </p:grpSpPr>
      <p:pic>
        <p:nvPicPr>
          <p:cNvPr id="67" name="White BG_2.jpg"/>
          <p:cNvPicPr/>
          <p:nvPr/>
        </p:nvPicPr>
        <p:blipFill>
          <a:blip r:embed="rId2">
            <a:alphaModFix amt="20000"/>
            <a:extLst/>
          </a:blip>
          <a:stretch>
            <a:fillRect/>
          </a:stretch>
        </p:blipFill>
        <p:spPr>
          <a:xfrm>
            <a:off x="-1" y="-2336"/>
            <a:ext cx="9144001" cy="6858001"/>
          </a:xfrm>
          <a:prstGeom prst="rect">
            <a:avLst/>
          </a:prstGeom>
          <a:ln w="3175">
            <a:miter lim="400000"/>
          </a:ln>
        </p:spPr>
      </p:pic>
      <p:sp>
        <p:nvSpPr>
          <p:cNvPr id="68" name="Shape 68"/>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70" name="pasted-image.pdf"/>
          <p:cNvPicPr/>
          <p:nvPr/>
        </p:nvPicPr>
        <p:blipFill>
          <a:blip r:embed="rId3">
            <a:extLst/>
          </a:blip>
          <a:stretch>
            <a:fillRect/>
          </a:stretch>
        </p:blipFill>
        <p:spPr>
          <a:xfrm>
            <a:off x="372675" y="6314809"/>
            <a:ext cx="1716334" cy="198795"/>
          </a:xfrm>
          <a:prstGeom prst="rect">
            <a:avLst/>
          </a:prstGeom>
          <a:ln w="3175">
            <a:miter lim="400000"/>
          </a:ln>
        </p:spPr>
      </p:pic>
      <p:pic>
        <p:nvPicPr>
          <p:cNvPr id="13"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10" name="Text Placeholder 5"/>
          <p:cNvSpPr>
            <a:spLocks noGrp="1"/>
          </p:cNvSpPr>
          <p:nvPr>
            <p:ph type="body" sz="quarter" idx="12"/>
          </p:nvPr>
        </p:nvSpPr>
        <p:spPr>
          <a:xfrm>
            <a:off x="4845437" y="1435101"/>
            <a:ext cx="3694136" cy="3244850"/>
          </a:xfrm>
          <a:prstGeom prst="rect">
            <a:avLst/>
          </a:prstGeom>
        </p:spPr>
        <p:txBody>
          <a:bodyPr>
            <a:normAutofit/>
          </a:bodyPr>
          <a:lstStyle>
            <a:lvl1pPr algn="l">
              <a:defRPr lang="en-US" sz="2000" b="0" u="none" baseline="0" smtClean="0"/>
            </a:lvl1pPr>
          </a:lstStyle>
          <a:p>
            <a:pPr lvl="0"/>
            <a:r>
              <a:rPr lang="en-US" dirty="0"/>
              <a:t>Click to edit Master text styles</a:t>
            </a:r>
          </a:p>
          <a:p>
            <a:pPr lvl="0"/>
            <a:r>
              <a:rPr lang="en-US" sz="2000" b="1" u="none" baseline="0" dirty="0">
                <a:solidFill>
                  <a:srgbClr val="1D1D1D"/>
                </a:solidFill>
                <a:latin typeface="RobotoCondensed-Bold" charset="0"/>
              </a:rPr>
              <a:t>This</a:t>
            </a:r>
            <a:r>
              <a:rPr lang="en-US" sz="2000" b="0" u="none" baseline="0" dirty="0">
                <a:solidFill>
                  <a:srgbClr val="1D1D1D"/>
                </a:solidFill>
                <a:latin typeface="RobotoCondensed-Light" charset="0"/>
              </a:rPr>
              <a:t> ancient dummy text is also incomprehensible, but it imitates the rhythm of </a:t>
            </a:r>
            <a:r>
              <a:rPr lang="en-US" sz="2000" b="1" u="none" baseline="0" dirty="0">
                <a:solidFill>
                  <a:srgbClr val="1D1D1D"/>
                </a:solidFill>
                <a:latin typeface="RobotoCondensed-Bold" charset="0"/>
              </a:rPr>
              <a:t>most</a:t>
            </a:r>
            <a:r>
              <a:rPr lang="en-US" sz="2000" b="0" u="none" baseline="0" dirty="0">
                <a:solidFill>
                  <a:srgbClr val="1D1D1D"/>
                </a:solidFill>
                <a:latin typeface="RobotoCondensed-Light" charset="0"/>
              </a:rPr>
              <a:t> European languages in Latin script. represent, for example, German, in which all nouns are </a:t>
            </a:r>
            <a:r>
              <a:rPr lang="en-US" sz="2000" b="0" u="none" baseline="0" dirty="0" err="1">
                <a:solidFill>
                  <a:srgbClr val="1D1D1D"/>
                </a:solidFill>
                <a:latin typeface="RobotoCondensed-Light" charset="0"/>
              </a:rPr>
              <a:t>capitalised</a:t>
            </a:r>
            <a:r>
              <a:rPr lang="en-US" sz="2000" b="0" u="none" baseline="0" dirty="0">
                <a:solidFill>
                  <a:srgbClr val="1D1D1D"/>
                </a:solidFill>
                <a:latin typeface="RobotoCondensed-Light" charset="0"/>
              </a:rPr>
              <a:t>. Thus, it has only limited suitability as a visual filler for German texts. If the fill text is intended to illustrate the characteristics of different typefaces, it </a:t>
            </a:r>
            <a:r>
              <a:rPr lang="en-US" sz="2000" b="1" u="none" baseline="0" dirty="0">
                <a:solidFill>
                  <a:srgbClr val="1D1D1D"/>
                </a:solidFill>
                <a:latin typeface="RobotoCondensed-Bold" charset="0"/>
              </a:rPr>
              <a:t>sometimes</a:t>
            </a:r>
            <a:r>
              <a:rPr lang="en-US" sz="2000" b="0" u="none" baseline="0" dirty="0">
                <a:solidFill>
                  <a:srgbClr val="1D1D1D"/>
                </a:solidFill>
                <a:latin typeface="RobotoCondensed-Light" charset="0"/>
              </a:rPr>
              <a:t> makes sense to select texts containing the various letters.</a:t>
            </a:r>
            <a:endParaRPr lang="en-US" dirty="0"/>
          </a:p>
        </p:txBody>
      </p:sp>
      <p:sp>
        <p:nvSpPr>
          <p:cNvPr id="7" name="Picture Placeholder 6"/>
          <p:cNvSpPr>
            <a:spLocks noGrp="1"/>
          </p:cNvSpPr>
          <p:nvPr>
            <p:ph type="pic" sz="quarter" idx="13"/>
          </p:nvPr>
        </p:nvSpPr>
        <p:spPr>
          <a:xfrm>
            <a:off x="952500" y="1435100"/>
            <a:ext cx="3530600" cy="3244850"/>
          </a:xfrm>
          <a:prstGeom prst="rect">
            <a:avLst/>
          </a:prstGeom>
        </p:spPr>
        <p:txBody>
          <a:bodyPr>
            <a:normAutofit/>
          </a:bodyPr>
          <a:lstStyle/>
          <a:p>
            <a:endParaRPr lang="en-US"/>
          </a:p>
        </p:txBody>
      </p:sp>
      <p:sp>
        <p:nvSpPr>
          <p:cNvPr id="8" name="Title 7"/>
          <p:cNvSpPr>
            <a:spLocks noGrp="1"/>
          </p:cNvSpPr>
          <p:nvPr>
            <p:ph type="title" hasCustomPrompt="1"/>
          </p:nvPr>
        </p:nvSpPr>
        <p:spPr>
          <a:xfrm>
            <a:off x="4845436" y="787399"/>
            <a:ext cx="3669913" cy="508417"/>
          </a:xfrm>
          <a:prstGeom prst="rect">
            <a:avLst/>
          </a:prstGeom>
        </p:spPr>
        <p:txBody>
          <a:bodyPr>
            <a:normAutofit/>
          </a:bodyPr>
          <a:lstStyle>
            <a:lvl1pPr algn="l">
              <a:defRPr sz="3600">
                <a:solidFill>
                  <a:srgbClr val="00B9B4"/>
                </a:solidFill>
              </a:defRPr>
            </a:lvl1pPr>
          </a:lstStyle>
          <a:p>
            <a:r>
              <a:rPr lang="en-US" dirty="0"/>
              <a:t>TITLE</a:t>
            </a:r>
          </a:p>
        </p:txBody>
      </p:sp>
      <p:sp>
        <p:nvSpPr>
          <p:cNvPr id="9" name="TextBox 8"/>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14"/>
          </p:nvPr>
        </p:nvSpPr>
        <p:spPr/>
        <p:txBody>
          <a:bodyPr/>
          <a:lstStyle/>
          <a:p>
            <a:r>
              <a:rPr lang="en-US"/>
              <a:t>This is where the footer goes</a:t>
            </a:r>
            <a:endParaRPr lang="en-US" dirty="0"/>
          </a:p>
        </p:txBody>
      </p:sp>
    </p:spTree>
    <p:extLst>
      <p:ext uri="{BB962C8B-B14F-4D97-AF65-F5344CB8AC3E}">
        <p14:creationId xmlns:p14="http://schemas.microsoft.com/office/powerpoint/2010/main" val="1422307583"/>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creenshot">
    <p:spTree>
      <p:nvGrpSpPr>
        <p:cNvPr id="1" name=""/>
        <p:cNvGrpSpPr/>
        <p:nvPr/>
      </p:nvGrpSpPr>
      <p:grpSpPr>
        <a:xfrm>
          <a:off x="0" y="0"/>
          <a:ext cx="0" cy="0"/>
          <a:chOff x="0" y="0"/>
          <a:chExt cx="0" cy="0"/>
        </a:xfrm>
      </p:grpSpPr>
      <p:pic>
        <p:nvPicPr>
          <p:cNvPr id="73" name="White BG_2.jpg"/>
          <p:cNvPicPr/>
          <p:nvPr/>
        </p:nvPicPr>
        <p:blipFill>
          <a:blip r:embed="rId2">
            <a:alphaModFix amt="20000"/>
            <a:extLst/>
          </a:blip>
          <a:stretch>
            <a:fillRect/>
          </a:stretch>
        </p:blipFill>
        <p:spPr>
          <a:xfrm>
            <a:off x="-1" y="-2336"/>
            <a:ext cx="9144001" cy="6858001"/>
          </a:xfrm>
          <a:prstGeom prst="rect">
            <a:avLst/>
          </a:prstGeom>
          <a:ln w="3175">
            <a:miter lim="400000"/>
          </a:ln>
        </p:spPr>
      </p:pic>
      <p:sp>
        <p:nvSpPr>
          <p:cNvPr id="74" name="Shape 74"/>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76" name="pasted-image.pdf"/>
          <p:cNvPicPr/>
          <p:nvPr/>
        </p:nvPicPr>
        <p:blipFill>
          <a:blip r:embed="rId3">
            <a:extLst/>
          </a:blip>
          <a:stretch>
            <a:fillRect/>
          </a:stretch>
        </p:blipFill>
        <p:spPr>
          <a:xfrm>
            <a:off x="372675" y="6314809"/>
            <a:ext cx="1716334" cy="198795"/>
          </a:xfrm>
          <a:prstGeom prst="rect">
            <a:avLst/>
          </a:prstGeom>
          <a:ln w="3175">
            <a:miter lim="400000"/>
          </a:ln>
        </p:spPr>
      </p:pic>
      <p:pic>
        <p:nvPicPr>
          <p:cNvPr id="11"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4" name="Picture Placeholder 3"/>
          <p:cNvSpPr>
            <a:spLocks noGrp="1"/>
          </p:cNvSpPr>
          <p:nvPr>
            <p:ph type="pic" sz="quarter" idx="15"/>
          </p:nvPr>
        </p:nvSpPr>
        <p:spPr>
          <a:xfrm>
            <a:off x="1631950" y="1257300"/>
            <a:ext cx="5835650" cy="4826000"/>
          </a:xfrm>
          <a:prstGeom prst="rect">
            <a:avLst/>
          </a:prstGeom>
        </p:spPr>
        <p:txBody>
          <a:bodyPr/>
          <a:lstStyle/>
          <a:p>
            <a:endParaRPr lang="en-US"/>
          </a:p>
        </p:txBody>
      </p:sp>
      <p:sp>
        <p:nvSpPr>
          <p:cNvPr id="6" name="Title 5"/>
          <p:cNvSpPr>
            <a:spLocks noGrp="1"/>
          </p:cNvSpPr>
          <p:nvPr>
            <p:ph type="title"/>
          </p:nvPr>
        </p:nvSpPr>
        <p:spPr>
          <a:xfrm>
            <a:off x="628650" y="365126"/>
            <a:ext cx="7886700" cy="660666"/>
          </a:xfrm>
          <a:prstGeom prst="rect">
            <a:avLst/>
          </a:prstGeom>
        </p:spPr>
        <p:txBody>
          <a:bodyPr/>
          <a:lstStyle>
            <a:lvl1pPr>
              <a:defRPr sz="4000">
                <a:solidFill>
                  <a:srgbClr val="014BB3"/>
                </a:solidFill>
              </a:defRPr>
            </a:lvl1pPr>
          </a:lstStyle>
          <a:p>
            <a:r>
              <a:rPr lang="en-US"/>
              <a:t>Click to edit Master title style</a:t>
            </a:r>
          </a:p>
        </p:txBody>
      </p:sp>
      <p:sp>
        <p:nvSpPr>
          <p:cNvPr id="8" name="TextBox 7"/>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16"/>
          </p:nvPr>
        </p:nvSpPr>
        <p:spPr/>
        <p:txBody>
          <a:bodyPr/>
          <a:lstStyle/>
          <a:p>
            <a:r>
              <a:rPr lang="en-US"/>
              <a:t>This is where the footer goes</a:t>
            </a:r>
            <a:endParaRPr lang="en-US" dirty="0"/>
          </a:p>
        </p:txBody>
      </p:sp>
    </p:spTree>
    <p:extLst>
      <p:ext uri="{BB962C8B-B14F-4D97-AF65-F5344CB8AC3E}">
        <p14:creationId xmlns:p14="http://schemas.microsoft.com/office/powerpoint/2010/main" val="1904735127"/>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artial image">
    <p:spTree>
      <p:nvGrpSpPr>
        <p:cNvPr id="1" name=""/>
        <p:cNvGrpSpPr/>
        <p:nvPr/>
      </p:nvGrpSpPr>
      <p:grpSpPr>
        <a:xfrm>
          <a:off x="0" y="0"/>
          <a:ext cx="0" cy="0"/>
          <a:chOff x="0" y="0"/>
          <a:chExt cx="0" cy="0"/>
        </a:xfrm>
      </p:grpSpPr>
      <p:pic>
        <p:nvPicPr>
          <p:cNvPr id="79" name="White BG_2.jpg"/>
          <p:cNvPicPr/>
          <p:nvPr/>
        </p:nvPicPr>
        <p:blipFill>
          <a:blip r:embed="rId2">
            <a:alphaModFix amt="20000"/>
            <a:extLst/>
          </a:blip>
          <a:stretch>
            <a:fillRect/>
          </a:stretch>
        </p:blipFill>
        <p:spPr>
          <a:xfrm>
            <a:off x="-1" y="-2336"/>
            <a:ext cx="9144001" cy="6858001"/>
          </a:xfrm>
          <a:prstGeom prst="rect">
            <a:avLst/>
          </a:prstGeom>
          <a:ln w="3175">
            <a:miter lim="400000"/>
          </a:ln>
        </p:spPr>
      </p:pic>
      <p:sp>
        <p:nvSpPr>
          <p:cNvPr id="80" name="Shape 80"/>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81" name="pasted-image.pdf"/>
          <p:cNvPicPr/>
          <p:nvPr/>
        </p:nvPicPr>
        <p:blipFill>
          <a:blip r:embed="rId3">
            <a:extLst/>
          </a:blip>
          <a:stretch>
            <a:fillRect/>
          </a:stretch>
        </p:blipFill>
        <p:spPr>
          <a:xfrm>
            <a:off x="372675" y="6314809"/>
            <a:ext cx="1716334" cy="198795"/>
          </a:xfrm>
          <a:prstGeom prst="rect">
            <a:avLst/>
          </a:prstGeom>
          <a:ln w="3175">
            <a:miter lim="400000"/>
          </a:ln>
        </p:spPr>
      </p:pic>
      <p:sp>
        <p:nvSpPr>
          <p:cNvPr id="83" name="Shape 83"/>
          <p:cNvSpPr/>
          <p:nvPr/>
        </p:nvSpPr>
        <p:spPr>
          <a:xfrm>
            <a:off x="917" y="1"/>
            <a:ext cx="392506" cy="367975"/>
          </a:xfrm>
          <a:prstGeom prst="rect">
            <a:avLst/>
          </a:prstGeom>
          <a:solidFill>
            <a:srgbClr val="0055B9"/>
          </a:solidFill>
          <a:ln w="3175">
            <a:miter lim="400000"/>
          </a:ln>
        </p:spPr>
        <p:txBody>
          <a:bodyPr lIns="0" tIns="0" rIns="0" bIns="0" anchor="ctr"/>
          <a:lstStyle/>
          <a:p>
            <a:pPr lvl="0">
              <a:defRPr sz="1800">
                <a:solidFill>
                  <a:srgbClr val="FFFFFF"/>
                </a:solidFill>
              </a:defRPr>
            </a:pPr>
            <a:endParaRPr sz="1266"/>
          </a:p>
        </p:txBody>
      </p:sp>
      <p:sp>
        <p:nvSpPr>
          <p:cNvPr id="10" name="Picture Placeholder 9"/>
          <p:cNvSpPr>
            <a:spLocks noGrp="1"/>
          </p:cNvSpPr>
          <p:nvPr>
            <p:ph type="pic" sz="quarter" idx="12"/>
          </p:nvPr>
        </p:nvSpPr>
        <p:spPr>
          <a:xfrm>
            <a:off x="5278581" y="-1588"/>
            <a:ext cx="3865420" cy="6554788"/>
          </a:xfrm>
          <a:prstGeom prst="rect">
            <a:avLst/>
          </a:prstGeom>
        </p:spPr>
        <p:txBody>
          <a:bodyPr/>
          <a:lstStyle/>
          <a:p>
            <a:endParaRPr lang="en-US"/>
          </a:p>
        </p:txBody>
      </p:sp>
      <p:pic>
        <p:nvPicPr>
          <p:cNvPr id="11"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12" name="TextBox 11"/>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13"/>
          </p:nvPr>
        </p:nvSpPr>
        <p:spPr>
          <a:xfrm>
            <a:off x="2184400" y="6314809"/>
            <a:ext cx="3094180" cy="238391"/>
          </a:xfrm>
        </p:spPr>
        <p:txBody>
          <a:bodyPr/>
          <a:lstStyle/>
          <a:p>
            <a:r>
              <a:rPr lang="en-US"/>
              <a:t>This is where the footer goes</a:t>
            </a:r>
            <a:endParaRPr lang="en-US" dirty="0"/>
          </a:p>
        </p:txBody>
      </p:sp>
      <p:sp>
        <p:nvSpPr>
          <p:cNvPr id="4" name="Title 3"/>
          <p:cNvSpPr>
            <a:spLocks noGrp="1"/>
          </p:cNvSpPr>
          <p:nvPr>
            <p:ph type="title"/>
          </p:nvPr>
        </p:nvSpPr>
        <p:spPr>
          <a:xfrm>
            <a:off x="914542" y="1066292"/>
            <a:ext cx="4078146" cy="785509"/>
          </a:xfrm>
        </p:spPr>
        <p:txBody>
          <a:bodyPr>
            <a:noAutofit/>
          </a:bodyPr>
          <a:lstStyle>
            <a:lvl1pPr>
              <a:lnSpc>
                <a:spcPct val="80000"/>
              </a:lnSpc>
              <a:defRPr sz="3600" b="0">
                <a:solidFill>
                  <a:srgbClr val="014BB3"/>
                </a:solidFill>
              </a:defRPr>
            </a:lvl1pPr>
          </a:lstStyle>
          <a:p>
            <a:r>
              <a:rPr lang="en-US"/>
              <a:t>Click to edit Master title style</a:t>
            </a:r>
          </a:p>
        </p:txBody>
      </p:sp>
      <p:sp>
        <p:nvSpPr>
          <p:cNvPr id="7" name="Text Placeholder 6"/>
          <p:cNvSpPr>
            <a:spLocks noGrp="1"/>
          </p:cNvSpPr>
          <p:nvPr>
            <p:ph type="body" sz="quarter" idx="14"/>
          </p:nvPr>
        </p:nvSpPr>
        <p:spPr>
          <a:xfrm>
            <a:off x="933451" y="2185692"/>
            <a:ext cx="4059237" cy="3351507"/>
          </a:xfrm>
          <a:prstGeom prst="rect">
            <a:avLst/>
          </a:prstGeom>
        </p:spPr>
        <p:txBody>
          <a:bodyPr>
            <a:normAutofit/>
          </a:bodyPr>
          <a:lstStyle>
            <a:lvl1pPr algn="l">
              <a:defRPr sz="2400" b="0" i="0">
                <a:latin typeface="Roboto Condensed Light" charset="0"/>
                <a:ea typeface="Roboto Condensed Light" charset="0"/>
                <a:cs typeface="Roboto Condensed Light"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3247362319"/>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85" name="Shape 85"/>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87" name="pasted-image.pdf"/>
          <p:cNvPicPr/>
          <p:nvPr/>
        </p:nvPicPr>
        <p:blipFill>
          <a:blip r:embed="rId2">
            <a:extLst/>
          </a:blip>
          <a:stretch>
            <a:fillRect/>
          </a:stretch>
        </p:blipFill>
        <p:spPr>
          <a:xfrm>
            <a:off x="372675" y="6314809"/>
            <a:ext cx="1716334" cy="198795"/>
          </a:xfrm>
          <a:prstGeom prst="rect">
            <a:avLst/>
          </a:prstGeom>
          <a:ln w="3175">
            <a:miter lim="400000"/>
          </a:ln>
        </p:spPr>
      </p:pic>
      <p:sp>
        <p:nvSpPr>
          <p:cNvPr id="88" name="Shape 88"/>
          <p:cNvSpPr/>
          <p:nvPr/>
        </p:nvSpPr>
        <p:spPr>
          <a:xfrm>
            <a:off x="917" y="1"/>
            <a:ext cx="392506" cy="367975"/>
          </a:xfrm>
          <a:prstGeom prst="rect">
            <a:avLst/>
          </a:prstGeom>
          <a:solidFill>
            <a:srgbClr val="0055B9"/>
          </a:solidFill>
          <a:ln w="3175">
            <a:miter lim="400000"/>
          </a:ln>
        </p:spPr>
        <p:txBody>
          <a:bodyPr lIns="0" tIns="0" rIns="0" bIns="0" anchor="ctr"/>
          <a:lstStyle/>
          <a:p>
            <a:pPr lvl="0">
              <a:defRPr sz="1800">
                <a:solidFill>
                  <a:srgbClr val="FFFFFF"/>
                </a:solidFill>
              </a:defRPr>
            </a:pPr>
            <a:endParaRPr sz="1266"/>
          </a:p>
        </p:txBody>
      </p:sp>
      <p:sp>
        <p:nvSpPr>
          <p:cNvPr id="5" name="Picture Placeholder 4"/>
          <p:cNvSpPr>
            <a:spLocks noGrp="1"/>
          </p:cNvSpPr>
          <p:nvPr>
            <p:ph type="pic" sz="quarter" idx="14"/>
          </p:nvPr>
        </p:nvSpPr>
        <p:spPr>
          <a:xfrm>
            <a:off x="931862" y="1487487"/>
            <a:ext cx="7548563" cy="4548293"/>
          </a:xfrm>
          <a:prstGeom prst="rect">
            <a:avLst/>
          </a:prstGeom>
        </p:spPr>
        <p:txBody>
          <a:bodyPr/>
          <a:lstStyle/>
          <a:p>
            <a:endParaRPr lang="en-US"/>
          </a:p>
        </p:txBody>
      </p:sp>
      <p:pic>
        <p:nvPicPr>
          <p:cNvPr id="10" name="logo_ce-en-quadri.pdf"/>
          <p:cNvPicPr>
            <a:picLocks noChangeAspect="1"/>
          </p:cNvPicPr>
          <p:nvPr userDrawn="1"/>
        </p:nvPicPr>
        <p:blipFill>
          <a:blip r:embed="rId3">
            <a:extLst/>
          </a:blip>
          <a:stretch>
            <a:fillRect/>
          </a:stretch>
        </p:blipFill>
        <p:spPr>
          <a:xfrm>
            <a:off x="7711573" y="6177400"/>
            <a:ext cx="828000" cy="538981"/>
          </a:xfrm>
          <a:prstGeom prst="rect">
            <a:avLst/>
          </a:prstGeom>
          <a:ln w="3175">
            <a:miter lim="400000"/>
          </a:ln>
        </p:spPr>
      </p:pic>
      <p:sp>
        <p:nvSpPr>
          <p:cNvPr id="8" name="TextBox 7"/>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15"/>
          </p:nvPr>
        </p:nvSpPr>
        <p:spPr/>
        <p:txBody>
          <a:bodyPr/>
          <a:lstStyle/>
          <a:p>
            <a:r>
              <a:rPr lang="en-US"/>
              <a:t>This is where the footer goes</a:t>
            </a:r>
            <a:endParaRPr lang="en-US" dirty="0"/>
          </a:p>
        </p:txBody>
      </p:sp>
      <p:sp>
        <p:nvSpPr>
          <p:cNvPr id="4" name="Title 3"/>
          <p:cNvSpPr>
            <a:spLocks noGrp="1"/>
          </p:cNvSpPr>
          <p:nvPr>
            <p:ph type="title"/>
          </p:nvPr>
        </p:nvSpPr>
        <p:spPr>
          <a:xfrm>
            <a:off x="931862" y="365125"/>
            <a:ext cx="7583487" cy="854075"/>
          </a:xfrm>
        </p:spPr>
        <p:txBody>
          <a:bodyPr/>
          <a:lstStyle>
            <a:lvl1pPr algn="l">
              <a:defRPr>
                <a:solidFill>
                  <a:srgbClr val="014BB3"/>
                </a:solidFill>
              </a:defRPr>
            </a:lvl1pPr>
          </a:lstStyle>
          <a:p>
            <a:r>
              <a:rPr lang="en-US"/>
              <a:t>Click to edit Master title style</a:t>
            </a:r>
          </a:p>
        </p:txBody>
      </p:sp>
    </p:spTree>
    <p:extLst>
      <p:ext uri="{BB962C8B-B14F-4D97-AF65-F5344CB8AC3E}">
        <p14:creationId xmlns:p14="http://schemas.microsoft.com/office/powerpoint/2010/main" val="692494933"/>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portant on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858000"/>
          </a:xfrm>
          <a:prstGeom prst="rect">
            <a:avLst/>
          </a:prstGeom>
        </p:spPr>
        <p:txBody>
          <a:bodyPr/>
          <a:lstStyle/>
          <a:p>
            <a:endParaRPr lang="en-US" dirty="0"/>
          </a:p>
        </p:txBody>
      </p:sp>
      <p:sp>
        <p:nvSpPr>
          <p:cNvPr id="90" name="Shape 90"/>
          <p:cNvSpPr/>
          <p:nvPr/>
        </p:nvSpPr>
        <p:spPr>
          <a:xfrm>
            <a:off x="683583" y="1227041"/>
            <a:ext cx="7776834" cy="4403918"/>
          </a:xfrm>
          <a:prstGeom prst="rect">
            <a:avLst/>
          </a:prstGeom>
          <a:solidFill>
            <a:srgbClr val="0055B9">
              <a:alpha val="94154"/>
            </a:srgbClr>
          </a:solidFill>
          <a:ln w="3175">
            <a:miter lim="400000"/>
          </a:ln>
        </p:spPr>
        <p:txBody>
          <a:bodyPr lIns="0" tIns="0" rIns="0" bIns="0" anchor="ctr"/>
          <a:lstStyle/>
          <a:p>
            <a:pPr lvl="0">
              <a:defRPr sz="1800">
                <a:solidFill>
                  <a:srgbClr val="FFFFFF"/>
                </a:solidFill>
              </a:defRPr>
            </a:pPr>
            <a:endParaRPr sz="1266"/>
          </a:p>
        </p:txBody>
      </p:sp>
      <p:sp>
        <p:nvSpPr>
          <p:cNvPr id="7" name="TextBox 6"/>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tx1">
                    <a:lumMod val="75000"/>
                    <a:lumOff val="25000"/>
                  </a:schemeClr>
                </a:solidFill>
                <a:effectLst/>
                <a:uFillTx/>
                <a:latin typeface="+mn-lt"/>
                <a:ea typeface="+mn-ea"/>
                <a:cs typeface="+mn-cs"/>
                <a:sym typeface="Helvetica Light"/>
              </a:rPr>
              <a:t>‹#›</a:t>
            </a:fld>
            <a:endParaRPr kumimoji="0" lang="en-US" sz="1200" b="0" i="0" u="none" strike="noStrike" cap="none" spc="0" normalizeH="0" baseline="0" dirty="0">
              <a:ln>
                <a:noFill/>
              </a:ln>
              <a:solidFill>
                <a:schemeClr val="tx1">
                  <a:lumMod val="75000"/>
                  <a:lumOff val="25000"/>
                </a:schemeClr>
              </a:solidFill>
              <a:effectLst/>
              <a:uFillTx/>
              <a:latin typeface="+mn-lt"/>
              <a:ea typeface="+mn-ea"/>
              <a:cs typeface="+mn-cs"/>
              <a:sym typeface="Helvetica Light"/>
            </a:endParaRPr>
          </a:p>
        </p:txBody>
      </p:sp>
      <p:sp>
        <p:nvSpPr>
          <p:cNvPr id="2" name="Footer Placeholder 1"/>
          <p:cNvSpPr>
            <a:spLocks noGrp="1"/>
          </p:cNvSpPr>
          <p:nvPr>
            <p:ph type="ftr" sz="quarter" idx="13"/>
          </p:nvPr>
        </p:nvSpPr>
        <p:spPr>
          <a:xfrm>
            <a:off x="2374900" y="6632849"/>
            <a:ext cx="5211871" cy="212451"/>
          </a:xfrm>
        </p:spPr>
        <p:txBody>
          <a:bodyPr/>
          <a:lstStyle/>
          <a:p>
            <a:r>
              <a:rPr lang="en-US"/>
              <a:t>This is where the footer goes</a:t>
            </a:r>
            <a:endParaRPr lang="en-US" dirty="0"/>
          </a:p>
        </p:txBody>
      </p:sp>
      <p:sp>
        <p:nvSpPr>
          <p:cNvPr id="3" name="Title 2"/>
          <p:cNvSpPr>
            <a:spLocks noGrp="1"/>
          </p:cNvSpPr>
          <p:nvPr>
            <p:ph type="title" hasCustomPrompt="1"/>
          </p:nvPr>
        </p:nvSpPr>
        <p:spPr>
          <a:xfrm>
            <a:off x="1208881" y="1781921"/>
            <a:ext cx="6680200" cy="854075"/>
          </a:xfrm>
        </p:spPr>
        <p:txBody>
          <a:bodyPr anchor="ctr">
            <a:noAutofit/>
          </a:bodyPr>
          <a:lstStyle>
            <a:lvl1pPr>
              <a:lnSpc>
                <a:spcPct val="80000"/>
              </a:lnSpc>
              <a:defRPr sz="6600"/>
            </a:lvl1pPr>
          </a:lstStyle>
          <a:p>
            <a:r>
              <a:rPr lang="en-US"/>
              <a:t>IMAGE BACKGROUND</a:t>
            </a:r>
            <a:endParaRPr lang="en-US" dirty="0"/>
          </a:p>
        </p:txBody>
      </p:sp>
      <p:sp>
        <p:nvSpPr>
          <p:cNvPr id="5" name="Text Placeholder 4"/>
          <p:cNvSpPr>
            <a:spLocks noGrp="1"/>
          </p:cNvSpPr>
          <p:nvPr>
            <p:ph type="body" sz="quarter" idx="14"/>
          </p:nvPr>
        </p:nvSpPr>
        <p:spPr>
          <a:xfrm>
            <a:off x="1208881" y="3056407"/>
            <a:ext cx="6792912" cy="2111375"/>
          </a:xfrm>
          <a:prstGeom prst="rect">
            <a:avLst/>
          </a:prstGeom>
        </p:spPr>
        <p:txBody>
          <a:bodyPr/>
          <a:lstStyle>
            <a:lvl1pPr>
              <a:defRPr sz="2000" b="0" i="0">
                <a:solidFill>
                  <a:schemeClr val="bg1"/>
                </a:solidFill>
                <a:latin typeface="Roboto Condensed Light" charset="0"/>
                <a:ea typeface="Roboto Condensed Light" charset="0"/>
                <a:cs typeface="Roboto Condensed Light" charset="0"/>
              </a:defRPr>
            </a:lvl1pPr>
          </a:lstStyle>
          <a:p>
            <a:pPr lvl="0"/>
            <a:r>
              <a:rPr lang="en-US" dirty="0"/>
              <a:t>Click to edit Master text styles</a:t>
            </a:r>
          </a:p>
        </p:txBody>
      </p:sp>
    </p:spTree>
    <p:extLst>
      <p:ext uri="{BB962C8B-B14F-4D97-AF65-F5344CB8AC3E}">
        <p14:creationId xmlns:p14="http://schemas.microsoft.com/office/powerpoint/2010/main" val="1599403080"/>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pic>
        <p:nvPicPr>
          <p:cNvPr id="92" name="White BG.jpg"/>
          <p:cNvPicPr/>
          <p:nvPr/>
        </p:nvPicPr>
        <p:blipFill>
          <a:blip r:embed="rId2">
            <a:extLst/>
          </a:blip>
          <a:stretch>
            <a:fillRect/>
          </a:stretch>
        </p:blipFill>
        <p:spPr>
          <a:xfrm>
            <a:off x="17892" y="0"/>
            <a:ext cx="9144001" cy="6858000"/>
          </a:xfrm>
          <a:prstGeom prst="rect">
            <a:avLst/>
          </a:prstGeom>
          <a:ln w="3175">
            <a:miter lim="400000"/>
          </a:ln>
        </p:spPr>
      </p:pic>
      <p:sp>
        <p:nvSpPr>
          <p:cNvPr id="93" name="Shape 93"/>
          <p:cNvSpPr/>
          <p:nvPr/>
        </p:nvSpPr>
        <p:spPr>
          <a:xfrm>
            <a:off x="917" y="1"/>
            <a:ext cx="392506" cy="367975"/>
          </a:xfrm>
          <a:prstGeom prst="rect">
            <a:avLst/>
          </a:prstGeom>
          <a:solidFill>
            <a:srgbClr val="0055B9"/>
          </a:solidFill>
          <a:ln w="3175">
            <a:miter lim="400000"/>
          </a:ln>
        </p:spPr>
        <p:txBody>
          <a:bodyPr lIns="0" tIns="0" rIns="0" bIns="0" anchor="ctr"/>
          <a:lstStyle/>
          <a:p>
            <a:pPr lvl="0">
              <a:defRPr sz="1800">
                <a:solidFill>
                  <a:srgbClr val="FFFFFF"/>
                </a:solidFill>
              </a:defRPr>
            </a:pPr>
            <a:endParaRPr sz="1266"/>
          </a:p>
        </p:txBody>
      </p:sp>
      <p:sp>
        <p:nvSpPr>
          <p:cNvPr id="94" name="Shape 94"/>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96" name="pasted-image.pdf"/>
          <p:cNvPicPr/>
          <p:nvPr/>
        </p:nvPicPr>
        <p:blipFill>
          <a:blip r:embed="rId3">
            <a:extLst/>
          </a:blip>
          <a:stretch>
            <a:fillRect/>
          </a:stretch>
        </p:blipFill>
        <p:spPr>
          <a:xfrm>
            <a:off x="372675" y="6314809"/>
            <a:ext cx="1716334" cy="198795"/>
          </a:xfrm>
          <a:prstGeom prst="rect">
            <a:avLst/>
          </a:prstGeom>
          <a:ln w="3175">
            <a:miter lim="400000"/>
          </a:ln>
        </p:spPr>
      </p:pic>
      <p:sp>
        <p:nvSpPr>
          <p:cNvPr id="3" name="Chart Placeholder 2"/>
          <p:cNvSpPr>
            <a:spLocks noGrp="1"/>
          </p:cNvSpPr>
          <p:nvPr>
            <p:ph type="chart" sz="quarter" idx="13"/>
          </p:nvPr>
        </p:nvSpPr>
        <p:spPr>
          <a:xfrm>
            <a:off x="652463" y="1398588"/>
            <a:ext cx="8016875" cy="4410075"/>
          </a:xfrm>
          <a:prstGeom prst="rect">
            <a:avLst/>
          </a:prstGeom>
        </p:spPr>
        <p:txBody>
          <a:bodyPr/>
          <a:lstStyle/>
          <a:p>
            <a:endParaRPr lang="en-US"/>
          </a:p>
        </p:txBody>
      </p:sp>
      <p:pic>
        <p:nvPicPr>
          <p:cNvPr id="12"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10" name="TextBox 9"/>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16"/>
          </p:nvPr>
        </p:nvSpPr>
        <p:spPr/>
        <p:txBody>
          <a:bodyPr/>
          <a:lstStyle/>
          <a:p>
            <a:r>
              <a:rPr lang="en-US"/>
              <a:t>This is where the footer goes</a:t>
            </a:r>
            <a:endParaRPr lang="en-US" dirty="0"/>
          </a:p>
        </p:txBody>
      </p:sp>
      <p:sp>
        <p:nvSpPr>
          <p:cNvPr id="4" name="Title 3"/>
          <p:cNvSpPr>
            <a:spLocks noGrp="1"/>
          </p:cNvSpPr>
          <p:nvPr>
            <p:ph type="title" hasCustomPrompt="1"/>
          </p:nvPr>
        </p:nvSpPr>
        <p:spPr>
          <a:xfrm>
            <a:off x="652463" y="421345"/>
            <a:ext cx="3459832" cy="711200"/>
          </a:xfrm>
        </p:spPr>
        <p:txBody>
          <a:bodyPr/>
          <a:lstStyle>
            <a:lvl1pPr algn="l">
              <a:defRPr>
                <a:solidFill>
                  <a:srgbClr val="014BB3"/>
                </a:solidFill>
              </a:defRPr>
            </a:lvl1pPr>
          </a:lstStyle>
          <a:p>
            <a:r>
              <a:rPr lang="en-US"/>
              <a:t>Chart slide</a:t>
            </a:r>
            <a:endParaRPr lang="en-US" dirty="0"/>
          </a:p>
        </p:txBody>
      </p:sp>
      <p:sp>
        <p:nvSpPr>
          <p:cNvPr id="8" name="Text Placeholder 7"/>
          <p:cNvSpPr>
            <a:spLocks noGrp="1"/>
          </p:cNvSpPr>
          <p:nvPr>
            <p:ph type="body" sz="quarter" idx="17" hasCustomPrompt="1"/>
          </p:nvPr>
        </p:nvSpPr>
        <p:spPr>
          <a:xfrm>
            <a:off x="4419600" y="452043"/>
            <a:ext cx="4229100" cy="381000"/>
          </a:xfrm>
          <a:prstGeom prst="rect">
            <a:avLst/>
          </a:prstGeom>
        </p:spPr>
        <p:txBody>
          <a:bodyPr>
            <a:normAutofit/>
          </a:bodyPr>
          <a:lstStyle>
            <a:lvl1pPr>
              <a:defRPr sz="2400" baseline="0">
                <a:solidFill>
                  <a:srgbClr val="5EAFFF"/>
                </a:solidFill>
              </a:defRPr>
            </a:lvl1pPr>
          </a:lstStyle>
          <a:p>
            <a:pPr lvl="0"/>
            <a:r>
              <a:rPr lang="en-US"/>
              <a:t>NUMBERS DO NOT ALWAYS TELL THE TRUTH</a:t>
            </a:r>
            <a:endParaRPr lang="en-US" dirty="0"/>
          </a:p>
        </p:txBody>
      </p:sp>
    </p:spTree>
    <p:extLst>
      <p:ext uri="{BB962C8B-B14F-4D97-AF65-F5344CB8AC3E}">
        <p14:creationId xmlns:p14="http://schemas.microsoft.com/office/powerpoint/2010/main" val="1436348686"/>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e chart">
    <p:spTree>
      <p:nvGrpSpPr>
        <p:cNvPr id="1" name=""/>
        <p:cNvGrpSpPr/>
        <p:nvPr/>
      </p:nvGrpSpPr>
      <p:grpSpPr>
        <a:xfrm>
          <a:off x="0" y="0"/>
          <a:ext cx="0" cy="0"/>
          <a:chOff x="0" y="0"/>
          <a:chExt cx="0" cy="0"/>
        </a:xfrm>
      </p:grpSpPr>
      <p:pic>
        <p:nvPicPr>
          <p:cNvPr id="99" name="White BG_2.jpg"/>
          <p:cNvPicPr/>
          <p:nvPr/>
        </p:nvPicPr>
        <p:blipFill>
          <a:blip r:embed="rId2">
            <a:alphaModFix amt="20000"/>
            <a:extLst/>
          </a:blip>
          <a:stretch>
            <a:fillRect/>
          </a:stretch>
        </p:blipFill>
        <p:spPr>
          <a:xfrm>
            <a:off x="-1" y="-2336"/>
            <a:ext cx="9144001" cy="6858001"/>
          </a:xfrm>
          <a:prstGeom prst="rect">
            <a:avLst/>
          </a:prstGeom>
          <a:ln w="3175">
            <a:miter lim="400000"/>
          </a:ln>
        </p:spPr>
      </p:pic>
      <p:sp>
        <p:nvSpPr>
          <p:cNvPr id="100" name="Shape 100"/>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102" name="pasted-image.pdf"/>
          <p:cNvPicPr/>
          <p:nvPr/>
        </p:nvPicPr>
        <p:blipFill>
          <a:blip r:embed="rId3">
            <a:extLst/>
          </a:blip>
          <a:stretch>
            <a:fillRect/>
          </a:stretch>
        </p:blipFill>
        <p:spPr>
          <a:xfrm>
            <a:off x="372675" y="6314809"/>
            <a:ext cx="1716334" cy="198795"/>
          </a:xfrm>
          <a:prstGeom prst="rect">
            <a:avLst/>
          </a:prstGeom>
          <a:ln w="3175">
            <a:miter lim="400000"/>
          </a:ln>
        </p:spPr>
      </p:pic>
      <p:sp>
        <p:nvSpPr>
          <p:cNvPr id="104" name="Shape 104"/>
          <p:cNvSpPr/>
          <p:nvPr/>
        </p:nvSpPr>
        <p:spPr>
          <a:xfrm>
            <a:off x="917" y="1"/>
            <a:ext cx="392506" cy="367975"/>
          </a:xfrm>
          <a:prstGeom prst="rect">
            <a:avLst/>
          </a:prstGeom>
          <a:solidFill>
            <a:srgbClr val="0055B9"/>
          </a:solidFill>
          <a:ln w="3175">
            <a:miter lim="400000"/>
          </a:ln>
        </p:spPr>
        <p:txBody>
          <a:bodyPr lIns="0" tIns="0" rIns="0" bIns="0" anchor="ctr"/>
          <a:lstStyle/>
          <a:p>
            <a:pPr lvl="0">
              <a:defRPr sz="1800">
                <a:solidFill>
                  <a:srgbClr val="FFFFFF"/>
                </a:solidFill>
              </a:defRPr>
            </a:pPr>
            <a:endParaRPr sz="1266"/>
          </a:p>
        </p:txBody>
      </p:sp>
      <p:pic>
        <p:nvPicPr>
          <p:cNvPr id="13"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11" name="TextBox 10"/>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18"/>
          </p:nvPr>
        </p:nvSpPr>
        <p:spPr/>
        <p:txBody>
          <a:bodyPr/>
          <a:lstStyle/>
          <a:p>
            <a:r>
              <a:rPr lang="en-US"/>
              <a:t>This is where the footer goes</a:t>
            </a:r>
            <a:endParaRPr lang="en-US" dirty="0"/>
          </a:p>
        </p:txBody>
      </p:sp>
      <p:sp>
        <p:nvSpPr>
          <p:cNvPr id="14" name="Title 3"/>
          <p:cNvSpPr>
            <a:spLocks noGrp="1"/>
          </p:cNvSpPr>
          <p:nvPr>
            <p:ph type="title" hasCustomPrompt="1"/>
          </p:nvPr>
        </p:nvSpPr>
        <p:spPr>
          <a:xfrm>
            <a:off x="652463" y="421345"/>
            <a:ext cx="3459832" cy="711200"/>
          </a:xfrm>
        </p:spPr>
        <p:txBody>
          <a:bodyPr/>
          <a:lstStyle>
            <a:lvl1pPr algn="l">
              <a:defRPr>
                <a:solidFill>
                  <a:srgbClr val="014BB3"/>
                </a:solidFill>
              </a:defRPr>
            </a:lvl1pPr>
          </a:lstStyle>
          <a:p>
            <a:r>
              <a:rPr lang="en-US"/>
              <a:t>Chart slide</a:t>
            </a:r>
            <a:endParaRPr lang="en-US" dirty="0"/>
          </a:p>
        </p:txBody>
      </p:sp>
      <p:sp>
        <p:nvSpPr>
          <p:cNvPr id="16" name="Text Placeholder 7"/>
          <p:cNvSpPr>
            <a:spLocks noGrp="1"/>
          </p:cNvSpPr>
          <p:nvPr>
            <p:ph type="body" sz="quarter" idx="19" hasCustomPrompt="1"/>
          </p:nvPr>
        </p:nvSpPr>
        <p:spPr>
          <a:xfrm>
            <a:off x="4419600" y="452043"/>
            <a:ext cx="4229100" cy="381000"/>
          </a:xfrm>
          <a:prstGeom prst="rect">
            <a:avLst/>
          </a:prstGeom>
        </p:spPr>
        <p:txBody>
          <a:bodyPr>
            <a:normAutofit/>
          </a:bodyPr>
          <a:lstStyle>
            <a:lvl1pPr>
              <a:defRPr sz="2400" baseline="0">
                <a:solidFill>
                  <a:srgbClr val="5EAFFF"/>
                </a:solidFill>
              </a:defRPr>
            </a:lvl1pPr>
          </a:lstStyle>
          <a:p>
            <a:pPr lvl="0"/>
            <a:r>
              <a:rPr lang="en-US"/>
              <a:t>NUMBERS DO NOT ALWAYS TELL THE TRUTH</a:t>
            </a:r>
            <a:endParaRPr lang="en-US" dirty="0"/>
          </a:p>
        </p:txBody>
      </p:sp>
      <p:sp>
        <p:nvSpPr>
          <p:cNvPr id="5" name="Chart Placeholder 4"/>
          <p:cNvSpPr>
            <a:spLocks noGrp="1"/>
          </p:cNvSpPr>
          <p:nvPr>
            <p:ph type="chart" sz="quarter" idx="16"/>
          </p:nvPr>
        </p:nvSpPr>
        <p:spPr>
          <a:xfrm>
            <a:off x="520700" y="1506538"/>
            <a:ext cx="3898900" cy="4275137"/>
          </a:xfrm>
          <a:prstGeom prst="rect">
            <a:avLst/>
          </a:prstGeom>
        </p:spPr>
        <p:txBody>
          <a:bodyPr/>
          <a:lstStyle/>
          <a:p>
            <a:endParaRPr lang="en-US"/>
          </a:p>
        </p:txBody>
      </p:sp>
      <p:sp>
        <p:nvSpPr>
          <p:cNvPr id="6" name="Text Placeholder 5"/>
          <p:cNvSpPr>
            <a:spLocks noGrp="1"/>
          </p:cNvSpPr>
          <p:nvPr>
            <p:ph type="body" sz="quarter" idx="20"/>
          </p:nvPr>
        </p:nvSpPr>
        <p:spPr>
          <a:xfrm>
            <a:off x="4724400" y="1506538"/>
            <a:ext cx="3924300" cy="4275137"/>
          </a:xfrm>
          <a:prstGeom prst="rect">
            <a:avLst/>
          </a:prstGeom>
        </p:spPr>
        <p:txBody>
          <a:bodyPr>
            <a:normAutofit/>
          </a:bodyPr>
          <a:lstStyle>
            <a:lvl1pPr algn="l">
              <a:defRPr sz="2400" b="0" i="0">
                <a:latin typeface="Roboto Condensed Light" charset="0"/>
                <a:ea typeface="Roboto Condensed Light" charset="0"/>
                <a:cs typeface="Roboto Condensed Light" charset="0"/>
              </a:defRPr>
            </a:lvl1pPr>
          </a:lstStyle>
          <a:p>
            <a:pPr lvl="0"/>
            <a:r>
              <a:rPr lang="en-US" dirty="0"/>
              <a:t>Click to edit Master text styles</a:t>
            </a:r>
          </a:p>
        </p:txBody>
      </p:sp>
    </p:spTree>
    <p:extLst>
      <p:ext uri="{BB962C8B-B14F-4D97-AF65-F5344CB8AC3E}">
        <p14:creationId xmlns:p14="http://schemas.microsoft.com/office/powerpoint/2010/main" val="3351114834"/>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portant 2">
    <p:spTree>
      <p:nvGrpSpPr>
        <p:cNvPr id="1" name=""/>
        <p:cNvGrpSpPr/>
        <p:nvPr/>
      </p:nvGrpSpPr>
      <p:grpSpPr>
        <a:xfrm>
          <a:off x="0" y="0"/>
          <a:ext cx="0" cy="0"/>
          <a:chOff x="0" y="0"/>
          <a:chExt cx="0" cy="0"/>
        </a:xfrm>
      </p:grpSpPr>
      <p:pic>
        <p:nvPicPr>
          <p:cNvPr id="106" name="Blue BG_3.jpg"/>
          <p:cNvPicPr/>
          <p:nvPr/>
        </p:nvPicPr>
        <p:blipFill>
          <a:blip r:embed="rId2">
            <a:extLst/>
          </a:blip>
          <a:stretch>
            <a:fillRect/>
          </a:stretch>
        </p:blipFill>
        <p:spPr>
          <a:xfrm rot="10800000" flipH="1">
            <a:off x="2422" y="1"/>
            <a:ext cx="9144001" cy="6858001"/>
          </a:xfrm>
          <a:prstGeom prst="rect">
            <a:avLst/>
          </a:prstGeom>
          <a:ln w="3175">
            <a:miter lim="400000"/>
          </a:ln>
        </p:spPr>
      </p:pic>
      <p:sp>
        <p:nvSpPr>
          <p:cNvPr id="107" name="Shape 107"/>
          <p:cNvSpPr/>
          <p:nvPr/>
        </p:nvSpPr>
        <p:spPr>
          <a:xfrm>
            <a:off x="-1" y="6576615"/>
            <a:ext cx="9144001" cy="281386"/>
          </a:xfrm>
          <a:prstGeom prst="rect">
            <a:avLst/>
          </a:prstGeom>
          <a:solidFill>
            <a:srgbClr val="FFFFFF"/>
          </a:solidFill>
          <a:ln w="12700">
            <a:miter lim="400000"/>
          </a:ln>
        </p:spPr>
        <p:txBody>
          <a:bodyPr lIns="0" tIns="0" rIns="0" bIns="0" anchor="ctr"/>
          <a:lstStyle/>
          <a:p>
            <a:pPr lvl="0">
              <a:defRPr sz="1600">
                <a:solidFill>
                  <a:srgbClr val="0055B9"/>
                </a:solidFill>
              </a:defRPr>
            </a:pPr>
            <a:endParaRPr sz="1125"/>
          </a:p>
        </p:txBody>
      </p:sp>
      <p:pic>
        <p:nvPicPr>
          <p:cNvPr id="109" name="pasted-image.pdf"/>
          <p:cNvPicPr/>
          <p:nvPr/>
        </p:nvPicPr>
        <p:blipFill>
          <a:blip r:embed="rId3">
            <a:extLst/>
          </a:blip>
          <a:stretch>
            <a:fillRect/>
          </a:stretch>
        </p:blipFill>
        <p:spPr>
          <a:xfrm>
            <a:off x="372675" y="6314809"/>
            <a:ext cx="1716334" cy="198795"/>
          </a:xfrm>
          <a:prstGeom prst="rect">
            <a:avLst/>
          </a:prstGeom>
          <a:ln w="3175">
            <a:miter lim="400000"/>
          </a:ln>
        </p:spPr>
      </p:pic>
      <p:pic>
        <p:nvPicPr>
          <p:cNvPr id="11" name="logo_ce-en-neg-quadri.pdf"/>
          <p:cNvPicPr>
            <a:picLocks noChangeAspect="1"/>
          </p:cNvPicPr>
          <p:nvPr userDrawn="1"/>
        </p:nvPicPr>
        <p:blipFill>
          <a:blip r:embed="rId4">
            <a:extLst/>
          </a:blip>
          <a:stretch>
            <a:fillRect/>
          </a:stretch>
        </p:blipFill>
        <p:spPr>
          <a:xfrm>
            <a:off x="7619590" y="6194751"/>
            <a:ext cx="825083" cy="540000"/>
          </a:xfrm>
          <a:prstGeom prst="rect">
            <a:avLst/>
          </a:prstGeom>
          <a:ln w="3175">
            <a:miter lim="400000"/>
          </a:ln>
        </p:spPr>
      </p:pic>
      <p:sp>
        <p:nvSpPr>
          <p:cNvPr id="8" name="TextBox 7"/>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tx1">
                    <a:lumMod val="75000"/>
                    <a:lumOff val="25000"/>
                  </a:schemeClr>
                </a:solidFill>
                <a:effectLst/>
                <a:uFillTx/>
                <a:latin typeface="+mn-lt"/>
                <a:ea typeface="+mn-ea"/>
                <a:cs typeface="+mn-cs"/>
                <a:sym typeface="Helvetica Light"/>
              </a:rPr>
              <a:t>‹#›</a:t>
            </a:fld>
            <a:endParaRPr kumimoji="0" lang="en-US" sz="1200" b="0" i="0" u="none" strike="noStrike" cap="none" spc="0" normalizeH="0" baseline="0" dirty="0">
              <a:ln>
                <a:noFill/>
              </a:ln>
              <a:solidFill>
                <a:schemeClr val="tx1">
                  <a:lumMod val="75000"/>
                  <a:lumOff val="25000"/>
                </a:schemeClr>
              </a:solidFill>
              <a:effectLst/>
              <a:uFillTx/>
              <a:latin typeface="+mn-lt"/>
              <a:ea typeface="+mn-ea"/>
              <a:cs typeface="+mn-cs"/>
              <a:sym typeface="Helvetica Light"/>
            </a:endParaRPr>
          </a:p>
        </p:txBody>
      </p:sp>
      <p:sp>
        <p:nvSpPr>
          <p:cNvPr id="2" name="Title 1"/>
          <p:cNvSpPr>
            <a:spLocks noGrp="1"/>
          </p:cNvSpPr>
          <p:nvPr>
            <p:ph type="title" hasCustomPrompt="1"/>
          </p:nvPr>
        </p:nvSpPr>
        <p:spPr>
          <a:xfrm>
            <a:off x="1012825" y="1524000"/>
            <a:ext cx="7246550" cy="1101405"/>
          </a:xfrm>
        </p:spPr>
        <p:txBody>
          <a:bodyPr>
            <a:normAutofit/>
          </a:bodyPr>
          <a:lstStyle>
            <a:lvl1pPr>
              <a:lnSpc>
                <a:spcPct val="80000"/>
              </a:lnSpc>
              <a:defRPr sz="8000"/>
            </a:lvl1pPr>
          </a:lstStyle>
          <a:p>
            <a:r>
              <a:rPr lang="en-US" dirty="0"/>
              <a:t>BOLD AND IMPORTANT!</a:t>
            </a:r>
          </a:p>
        </p:txBody>
      </p:sp>
      <p:sp>
        <p:nvSpPr>
          <p:cNvPr id="4" name="Footer Placeholder 3"/>
          <p:cNvSpPr>
            <a:spLocks noGrp="1"/>
          </p:cNvSpPr>
          <p:nvPr>
            <p:ph type="ftr" sz="quarter" idx="15"/>
          </p:nvPr>
        </p:nvSpPr>
        <p:spPr/>
        <p:txBody>
          <a:bodyPr/>
          <a:lstStyle>
            <a:lvl1pPr>
              <a:defRPr>
                <a:solidFill>
                  <a:schemeClr val="bg1"/>
                </a:solidFill>
              </a:defRPr>
            </a:lvl1pPr>
          </a:lstStyle>
          <a:p>
            <a:r>
              <a:rPr lang="en-US"/>
              <a:t>This is where the footer goes</a:t>
            </a:r>
            <a:endParaRPr lang="en-US" dirty="0"/>
          </a:p>
        </p:txBody>
      </p:sp>
      <p:sp>
        <p:nvSpPr>
          <p:cNvPr id="7" name="Text Placeholder 6"/>
          <p:cNvSpPr>
            <a:spLocks noGrp="1"/>
          </p:cNvSpPr>
          <p:nvPr>
            <p:ph type="body" sz="quarter" idx="16"/>
          </p:nvPr>
        </p:nvSpPr>
        <p:spPr>
          <a:xfrm>
            <a:off x="1012825" y="2908300"/>
            <a:ext cx="7246938" cy="2603500"/>
          </a:xfrm>
          <a:prstGeom prst="rect">
            <a:avLst/>
          </a:prstGeom>
        </p:spPr>
        <p:txBody>
          <a:bodyPr>
            <a:normAutofit/>
          </a:bodyPr>
          <a:lstStyle>
            <a:lvl1pPr>
              <a:defRPr sz="2400" b="0" i="0">
                <a:solidFill>
                  <a:schemeClr val="bg1"/>
                </a:solidFill>
                <a:latin typeface="Roboto Condensed Light" charset="0"/>
                <a:ea typeface="Roboto Condensed Light" charset="0"/>
                <a:cs typeface="Roboto Condensed Light" charset="0"/>
              </a:defRPr>
            </a:lvl1pPr>
          </a:lstStyle>
          <a:p>
            <a:pPr lvl="0"/>
            <a:r>
              <a:rPr lang="en-US" dirty="0"/>
              <a:t>Click to edit Master text styles</a:t>
            </a:r>
          </a:p>
        </p:txBody>
      </p:sp>
    </p:spTree>
    <p:extLst>
      <p:ext uri="{BB962C8B-B14F-4D97-AF65-F5344CB8AC3E}">
        <p14:creationId xmlns:p14="http://schemas.microsoft.com/office/powerpoint/2010/main" val="1630678826"/>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7" name="Shape 7"/>
          <p:cNvSpPr/>
          <p:nvPr/>
        </p:nvSpPr>
        <p:spPr>
          <a:xfrm>
            <a:off x="-1" y="0"/>
            <a:ext cx="9144001" cy="6326584"/>
          </a:xfrm>
          <a:prstGeom prst="rect">
            <a:avLst/>
          </a:prstGeom>
          <a:solidFill>
            <a:srgbClr val="FFFFFF">
              <a:alpha val="75000"/>
            </a:srgbClr>
          </a:solidFill>
          <a:ln w="12700">
            <a:miter lim="400000"/>
          </a:ln>
        </p:spPr>
        <p:txBody>
          <a:bodyPr lIns="0" tIns="0" rIns="0" bIns="0" anchor="ctr"/>
          <a:lstStyle/>
          <a:p>
            <a:pPr lvl="0">
              <a:defRPr sz="1600"/>
            </a:pPr>
            <a:endParaRPr sz="1125"/>
          </a:p>
        </p:txBody>
      </p:sp>
      <p:sp>
        <p:nvSpPr>
          <p:cNvPr id="5" name="Shape 13"/>
          <p:cNvSpPr/>
          <p:nvPr userDrawn="1"/>
        </p:nvSpPr>
        <p:spPr>
          <a:xfrm>
            <a:off x="-1" y="0"/>
            <a:ext cx="9144001" cy="6326584"/>
          </a:xfrm>
          <a:prstGeom prst="rect">
            <a:avLst/>
          </a:prstGeom>
          <a:solidFill>
            <a:srgbClr val="FFFFFF">
              <a:alpha val="75000"/>
            </a:srgbClr>
          </a:solidFill>
          <a:ln w="12700">
            <a:miter lim="400000"/>
          </a:ln>
        </p:spPr>
        <p:txBody>
          <a:bodyPr lIns="0" tIns="0" rIns="0" bIns="0" anchor="ctr"/>
          <a:lstStyle/>
          <a:p>
            <a:pPr lvl="0">
              <a:defRPr sz="1600"/>
            </a:pPr>
            <a:endParaRPr sz="1125"/>
          </a:p>
        </p:txBody>
      </p:sp>
      <p:pic>
        <p:nvPicPr>
          <p:cNvPr id="13" name="White BG_2.jpg"/>
          <p:cNvPicPr/>
          <p:nvPr userDrawn="1"/>
        </p:nvPicPr>
        <p:blipFill>
          <a:blip r:embed="rId2">
            <a:alphaModFix amt="35000"/>
            <a:extLst/>
          </a:blip>
          <a:stretch>
            <a:fillRect/>
          </a:stretch>
        </p:blipFill>
        <p:spPr>
          <a:xfrm>
            <a:off x="-1" y="-2336"/>
            <a:ext cx="9144001" cy="6858001"/>
          </a:xfrm>
          <a:prstGeom prst="rect">
            <a:avLst/>
          </a:prstGeom>
          <a:ln w="3175">
            <a:miter lim="400000"/>
          </a:ln>
        </p:spPr>
      </p:pic>
      <p:pic>
        <p:nvPicPr>
          <p:cNvPr id="8" name="pasted-image.pdf"/>
          <p:cNvPicPr/>
          <p:nvPr/>
        </p:nvPicPr>
        <p:blipFill>
          <a:blip r:embed="rId3">
            <a:extLst/>
          </a:blip>
          <a:stretch>
            <a:fillRect/>
          </a:stretch>
        </p:blipFill>
        <p:spPr>
          <a:xfrm>
            <a:off x="4572001" y="790838"/>
            <a:ext cx="3913645" cy="453298"/>
          </a:xfrm>
          <a:prstGeom prst="rect">
            <a:avLst/>
          </a:prstGeom>
          <a:ln w="3175">
            <a:miter lim="400000"/>
          </a:ln>
        </p:spPr>
      </p:pic>
      <p:sp>
        <p:nvSpPr>
          <p:cNvPr id="10" name="Text Placeholder 4"/>
          <p:cNvSpPr>
            <a:spLocks noGrp="1"/>
          </p:cNvSpPr>
          <p:nvPr>
            <p:ph type="body" sz="quarter" idx="12" hasCustomPrompt="1"/>
          </p:nvPr>
        </p:nvSpPr>
        <p:spPr>
          <a:xfrm>
            <a:off x="4178012" y="1639350"/>
            <a:ext cx="4405676" cy="757130"/>
          </a:xfrm>
          <a:prstGeom prst="rect">
            <a:avLst/>
          </a:prstGeom>
        </p:spPr>
        <p:txBody>
          <a:bodyPr>
            <a:spAutoFit/>
          </a:bodyPr>
          <a:lstStyle>
            <a:lvl1pPr algn="r">
              <a:lnSpc>
                <a:spcPct val="90000"/>
              </a:lnSpc>
              <a:defRPr sz="2400" baseline="0">
                <a:solidFill>
                  <a:srgbClr val="5EAFFF"/>
                </a:solidFill>
              </a:defRPr>
            </a:lvl1pPr>
          </a:lstStyle>
          <a:p>
            <a:pPr lvl="0"/>
            <a:r>
              <a:rPr lang="el-GR" dirty="0"/>
              <a:t> </a:t>
            </a:r>
            <a:r>
              <a:rPr lang="en-US" dirty="0"/>
              <a:t>NAME SURNAME</a:t>
            </a:r>
          </a:p>
          <a:p>
            <a:pPr lvl="0"/>
            <a:r>
              <a:rPr lang="en-US" dirty="0"/>
              <a:t>AFFILIATION</a:t>
            </a:r>
          </a:p>
        </p:txBody>
      </p:sp>
      <p:sp>
        <p:nvSpPr>
          <p:cNvPr id="14" name="Text Placeholder 4"/>
          <p:cNvSpPr>
            <a:spLocks noGrp="1"/>
          </p:cNvSpPr>
          <p:nvPr>
            <p:ph type="body" sz="quarter" idx="14" hasCustomPrompt="1"/>
          </p:nvPr>
        </p:nvSpPr>
        <p:spPr>
          <a:xfrm>
            <a:off x="1771287" y="5049151"/>
            <a:ext cx="6833066" cy="646331"/>
          </a:xfrm>
          <a:prstGeom prst="rect">
            <a:avLst/>
          </a:prstGeom>
        </p:spPr>
        <p:txBody>
          <a:bodyPr wrap="square">
            <a:spAutoFit/>
          </a:bodyPr>
          <a:lstStyle>
            <a:lvl1pPr algn="r">
              <a:defRPr sz="3600" baseline="0">
                <a:solidFill>
                  <a:srgbClr val="00B9B4"/>
                </a:solidFill>
              </a:defRPr>
            </a:lvl1pPr>
          </a:lstStyle>
          <a:p>
            <a:pPr lvl="0"/>
            <a:r>
              <a:rPr lang="el-GR" dirty="0"/>
              <a:t> </a:t>
            </a:r>
            <a:r>
              <a:rPr lang="en-US" dirty="0"/>
              <a:t>Subtitle</a:t>
            </a:r>
          </a:p>
        </p:txBody>
      </p:sp>
      <p:pic>
        <p:nvPicPr>
          <p:cNvPr id="15" name="logo_ce-en-quadri.pdf"/>
          <p:cNvPicPr>
            <a:picLocks noChangeAspect="1"/>
          </p:cNvPicPr>
          <p:nvPr userDrawn="1"/>
        </p:nvPicPr>
        <p:blipFill>
          <a:blip r:embed="rId4">
            <a:extLst/>
          </a:blip>
          <a:stretch>
            <a:fillRect/>
          </a:stretch>
        </p:blipFill>
        <p:spPr>
          <a:xfrm>
            <a:off x="7764088" y="6042502"/>
            <a:ext cx="792000" cy="515547"/>
          </a:xfrm>
          <a:prstGeom prst="rect">
            <a:avLst/>
          </a:prstGeom>
          <a:ln w="3175">
            <a:miter lim="400000"/>
          </a:ln>
        </p:spPr>
      </p:pic>
      <p:sp>
        <p:nvSpPr>
          <p:cNvPr id="2" name="Rectangle 1"/>
          <p:cNvSpPr/>
          <p:nvPr userDrawn="1"/>
        </p:nvSpPr>
        <p:spPr>
          <a:xfrm>
            <a:off x="-1" y="6388369"/>
            <a:ext cx="9144001" cy="468000"/>
          </a:xfrm>
          <a:prstGeom prst="rect">
            <a:avLst/>
          </a:prstGeom>
          <a:solidFill>
            <a:schemeClr val="tx1">
              <a:lumMod val="50000"/>
              <a:lumOff val="50000"/>
              <a:alpha val="7000"/>
            </a:schemeClr>
          </a:solidFill>
          <a:ln w="3175" cap="flat">
            <a:noFill/>
            <a:miter lim="400000"/>
          </a:ln>
          <a:effectLst>
            <a:outerShdw blurRad="25400"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FillTx/>
              <a:latin typeface="+mn-lt"/>
              <a:ea typeface="+mn-ea"/>
              <a:cs typeface="+mn-cs"/>
              <a:sym typeface="Helvetica Light"/>
            </a:endParaRPr>
          </a:p>
        </p:txBody>
      </p:sp>
      <p:sp>
        <p:nvSpPr>
          <p:cNvPr id="3" name="Footer Placeholder 2"/>
          <p:cNvSpPr>
            <a:spLocks noGrp="1"/>
          </p:cNvSpPr>
          <p:nvPr>
            <p:ph type="ftr" sz="quarter" idx="15"/>
          </p:nvPr>
        </p:nvSpPr>
        <p:spPr>
          <a:xfrm>
            <a:off x="1771287" y="6134100"/>
            <a:ext cx="5848713" cy="254269"/>
          </a:xfrm>
          <a:prstGeom prst="rect">
            <a:avLst/>
          </a:prstGeom>
        </p:spPr>
        <p:txBody>
          <a:bodyPr anchor="ctr"/>
          <a:lstStyle>
            <a:lvl1pPr algn="r">
              <a:defRPr sz="1200">
                <a:solidFill>
                  <a:schemeClr val="tx1">
                    <a:lumMod val="65000"/>
                    <a:lumOff val="35000"/>
                  </a:schemeClr>
                </a:solidFill>
              </a:defRPr>
            </a:lvl1pPr>
          </a:lstStyle>
          <a:p>
            <a:r>
              <a:rPr lang="en-US"/>
              <a:t>This is where the footer goes</a:t>
            </a:r>
            <a:endParaRPr lang="en-US" dirty="0"/>
          </a:p>
        </p:txBody>
      </p:sp>
      <p:sp>
        <p:nvSpPr>
          <p:cNvPr id="4" name="Title 3"/>
          <p:cNvSpPr>
            <a:spLocks noGrp="1"/>
          </p:cNvSpPr>
          <p:nvPr>
            <p:ph type="title"/>
          </p:nvPr>
        </p:nvSpPr>
        <p:spPr>
          <a:xfrm>
            <a:off x="698500" y="2637223"/>
            <a:ext cx="7905853" cy="2226877"/>
          </a:xfrm>
        </p:spPr>
        <p:txBody>
          <a:bodyPr>
            <a:noAutofit/>
          </a:bodyPr>
          <a:lstStyle>
            <a:lvl1pPr algn="r">
              <a:lnSpc>
                <a:spcPct val="80000"/>
              </a:lnSpc>
              <a:defRPr sz="7200">
                <a:solidFill>
                  <a:srgbClr val="014BB3"/>
                </a:solidFill>
              </a:defRPr>
            </a:lvl1pPr>
          </a:lstStyle>
          <a:p>
            <a:r>
              <a:rPr lang="en-US"/>
              <a:t>Click to edit Master title style</a:t>
            </a:r>
          </a:p>
        </p:txBody>
      </p:sp>
      <p:sp>
        <p:nvSpPr>
          <p:cNvPr id="16" name="TextBox 15"/>
          <p:cNvSpPr txBox="1"/>
          <p:nvPr userDrawn="1"/>
        </p:nvSpPr>
        <p:spPr>
          <a:xfrm>
            <a:off x="8648700" y="6574511"/>
            <a:ext cx="406400" cy="287577"/>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400" b="0" i="0" u="none" strike="noStrike" cap="none" spc="0" normalizeH="0" baseline="0" smtClean="0">
                <a:ln>
                  <a:noFill/>
                </a:ln>
                <a:solidFill>
                  <a:schemeClr val="tx1">
                    <a:lumMod val="75000"/>
                    <a:lumOff val="25000"/>
                  </a:schemeClr>
                </a:solidFill>
                <a:effectLst/>
                <a:uFillTx/>
                <a:latin typeface="+mn-lt"/>
                <a:ea typeface="+mn-ea"/>
                <a:cs typeface="+mn-cs"/>
                <a:sym typeface="Helvetica Light"/>
              </a:rPr>
              <a:t>‹#›</a:t>
            </a:fld>
            <a:endParaRPr kumimoji="0" lang="en-US" sz="1400" b="0" i="0" u="none" strike="noStrike" cap="none" spc="0" normalizeH="0" baseline="0" dirty="0">
              <a:ln>
                <a:noFill/>
              </a:ln>
              <a:solidFill>
                <a:schemeClr val="tx1">
                  <a:lumMod val="75000"/>
                  <a:lumOff val="25000"/>
                </a:schemeClr>
              </a:solidFill>
              <a:effectLst/>
              <a:uFillTx/>
              <a:latin typeface="+mn-lt"/>
              <a:ea typeface="+mn-ea"/>
              <a:cs typeface="+mn-cs"/>
              <a:sym typeface="Helvetica Light"/>
            </a:endParaRPr>
          </a:p>
        </p:txBody>
      </p:sp>
      <p:pic>
        <p:nvPicPr>
          <p:cNvPr id="17" name="Picture 16" descr="postertwittericon.png"/>
          <p:cNvPicPr>
            <a:picLocks noChangeAspect="1"/>
          </p:cNvPicPr>
          <p:nvPr userDrawn="1"/>
        </p:nvPicPr>
        <p:blipFill>
          <a:blip r:embed="rId5">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0920" y="128372"/>
            <a:ext cx="252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userDrawn="1"/>
        </p:nvSpPr>
        <p:spPr>
          <a:xfrm>
            <a:off x="484180" y="82822"/>
            <a:ext cx="2938045" cy="318355"/>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tx1">
                    <a:lumMod val="75000"/>
                    <a:lumOff val="25000"/>
                  </a:schemeClr>
                </a:solidFill>
                <a:effectLst/>
                <a:uFillTx/>
                <a:latin typeface="Roboto Condensed Light" charset="0"/>
                <a:ea typeface="Roboto Condensed Light" charset="0"/>
                <a:cs typeface="Roboto Condensed Light" charset="0"/>
                <a:sym typeface="Helvetica Light"/>
              </a:rPr>
              <a:t>twitter.com/</a:t>
            </a:r>
            <a:r>
              <a:rPr kumimoji="0" lang="en-US" sz="1600" b="0" i="0" u="none" strike="noStrike" cap="none" spc="0" normalizeH="0" baseline="0" dirty="0" err="1">
                <a:ln>
                  <a:noFill/>
                </a:ln>
                <a:solidFill>
                  <a:schemeClr val="tx1">
                    <a:lumMod val="75000"/>
                    <a:lumOff val="25000"/>
                  </a:schemeClr>
                </a:solidFill>
                <a:effectLst/>
                <a:uFillTx/>
                <a:latin typeface="Roboto Condensed Light" charset="0"/>
                <a:ea typeface="Roboto Condensed Light" charset="0"/>
                <a:cs typeface="Roboto Condensed Light" charset="0"/>
                <a:sym typeface="Helvetica Light"/>
              </a:rPr>
              <a:t>openminted_eu</a:t>
            </a:r>
            <a:endParaRPr kumimoji="0" lang="en-US" sz="1600" b="0" i="0" u="none" strike="noStrike" cap="none" spc="0" normalizeH="0" baseline="0" dirty="0">
              <a:ln>
                <a:noFill/>
              </a:ln>
              <a:solidFill>
                <a:schemeClr val="tx1">
                  <a:lumMod val="75000"/>
                  <a:lumOff val="25000"/>
                </a:schemeClr>
              </a:solidFill>
              <a:effectLst/>
              <a:uFillTx/>
              <a:latin typeface="Roboto Condensed Light" charset="0"/>
              <a:ea typeface="Roboto Condensed Light" charset="0"/>
              <a:cs typeface="Roboto Condensed Light" charset="0"/>
              <a:sym typeface="Helvetica Light"/>
            </a:endParaRPr>
          </a:p>
        </p:txBody>
      </p:sp>
    </p:spTree>
    <p:extLst>
      <p:ext uri="{BB962C8B-B14F-4D97-AF65-F5344CB8AC3E}">
        <p14:creationId xmlns:p14="http://schemas.microsoft.com/office/powerpoint/2010/main" val="380671255"/>
      </p:ext>
    </p:extLst>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 Highlights images">
    <p:spTree>
      <p:nvGrpSpPr>
        <p:cNvPr id="1" name=""/>
        <p:cNvGrpSpPr/>
        <p:nvPr/>
      </p:nvGrpSpPr>
      <p:grpSpPr>
        <a:xfrm>
          <a:off x="0" y="0"/>
          <a:ext cx="0" cy="0"/>
          <a:chOff x="0" y="0"/>
          <a:chExt cx="0" cy="0"/>
        </a:xfrm>
      </p:grpSpPr>
      <p:pic>
        <p:nvPicPr>
          <p:cNvPr id="111" name="White BG.jpg"/>
          <p:cNvPicPr/>
          <p:nvPr/>
        </p:nvPicPr>
        <p:blipFill>
          <a:blip r:embed="rId2">
            <a:extLst/>
          </a:blip>
          <a:stretch>
            <a:fillRect/>
          </a:stretch>
        </p:blipFill>
        <p:spPr>
          <a:xfrm>
            <a:off x="0" y="0"/>
            <a:ext cx="9144000" cy="6858000"/>
          </a:xfrm>
          <a:prstGeom prst="rect">
            <a:avLst/>
          </a:prstGeom>
          <a:ln w="3175">
            <a:miter lim="400000"/>
          </a:ln>
        </p:spPr>
      </p:pic>
      <p:sp>
        <p:nvSpPr>
          <p:cNvPr id="112" name="Shape 112"/>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114" name="pasted-image.pdf"/>
          <p:cNvPicPr/>
          <p:nvPr/>
        </p:nvPicPr>
        <p:blipFill>
          <a:blip r:embed="rId3">
            <a:extLst/>
          </a:blip>
          <a:stretch>
            <a:fillRect/>
          </a:stretch>
        </p:blipFill>
        <p:spPr>
          <a:xfrm>
            <a:off x="372675" y="6314809"/>
            <a:ext cx="1716334" cy="198795"/>
          </a:xfrm>
          <a:prstGeom prst="rect">
            <a:avLst/>
          </a:prstGeom>
          <a:ln w="3175">
            <a:miter lim="400000"/>
          </a:ln>
        </p:spPr>
      </p:pic>
      <p:sp>
        <p:nvSpPr>
          <p:cNvPr id="5" name="Picture Placeholder 4"/>
          <p:cNvSpPr>
            <a:spLocks noGrp="1" noChangeAspect="1"/>
          </p:cNvSpPr>
          <p:nvPr>
            <p:ph type="pic" sz="quarter" idx="14"/>
          </p:nvPr>
        </p:nvSpPr>
        <p:spPr>
          <a:xfrm>
            <a:off x="801310" y="1192609"/>
            <a:ext cx="1728000" cy="1728000"/>
          </a:xfrm>
          <a:prstGeom prst="ellipse">
            <a:avLst/>
          </a:prstGeom>
          <a:noFill/>
          <a:ln>
            <a:noFill/>
          </a:ln>
        </p:spPr>
        <p:style>
          <a:lnRef idx="2">
            <a:schemeClr val="dk1"/>
          </a:lnRef>
          <a:fillRef idx="1">
            <a:schemeClr val="lt1"/>
          </a:fillRef>
          <a:effectRef idx="0">
            <a:schemeClr val="dk1"/>
          </a:effectRef>
          <a:fontRef idx="none"/>
        </p:style>
        <p:txBody>
          <a:bodyPr>
            <a:normAutofit/>
          </a:bodyPr>
          <a:lstStyle/>
          <a:p>
            <a:endParaRPr lang="en-US" dirty="0"/>
          </a:p>
        </p:txBody>
      </p:sp>
      <p:pic>
        <p:nvPicPr>
          <p:cNvPr id="19"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17" name="TextBox 16"/>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24"/>
          </p:nvPr>
        </p:nvSpPr>
        <p:spPr/>
        <p:txBody>
          <a:bodyPr/>
          <a:lstStyle/>
          <a:p>
            <a:r>
              <a:rPr lang="en-US"/>
              <a:t>This is where the footer goes</a:t>
            </a:r>
            <a:endParaRPr lang="en-US" dirty="0"/>
          </a:p>
        </p:txBody>
      </p:sp>
      <p:sp>
        <p:nvSpPr>
          <p:cNvPr id="4" name="Title 3"/>
          <p:cNvSpPr>
            <a:spLocks noGrp="1"/>
          </p:cNvSpPr>
          <p:nvPr>
            <p:ph type="title"/>
          </p:nvPr>
        </p:nvSpPr>
        <p:spPr>
          <a:xfrm>
            <a:off x="628650" y="352425"/>
            <a:ext cx="7886700" cy="714375"/>
          </a:xfrm>
        </p:spPr>
        <p:txBody>
          <a:bodyPr>
            <a:normAutofit/>
          </a:bodyPr>
          <a:lstStyle>
            <a:lvl1pPr>
              <a:lnSpc>
                <a:spcPct val="80000"/>
              </a:lnSpc>
              <a:defRPr sz="3600" b="0">
                <a:solidFill>
                  <a:srgbClr val="014BB3"/>
                </a:solidFill>
              </a:defRPr>
            </a:lvl1pPr>
          </a:lstStyle>
          <a:p>
            <a:r>
              <a:rPr lang="en-US"/>
              <a:t>Click to edit Master title style</a:t>
            </a:r>
          </a:p>
        </p:txBody>
      </p:sp>
      <p:sp>
        <p:nvSpPr>
          <p:cNvPr id="21" name="Picture Placeholder 4"/>
          <p:cNvSpPr>
            <a:spLocks noGrp="1" noChangeAspect="1"/>
          </p:cNvSpPr>
          <p:nvPr>
            <p:ph type="pic" sz="quarter" idx="25"/>
          </p:nvPr>
        </p:nvSpPr>
        <p:spPr>
          <a:xfrm>
            <a:off x="3618903" y="1212321"/>
            <a:ext cx="1728000" cy="1728000"/>
          </a:xfrm>
          <a:prstGeom prst="ellipse">
            <a:avLst/>
          </a:prstGeom>
          <a:noFill/>
          <a:ln>
            <a:noFill/>
          </a:ln>
        </p:spPr>
        <p:style>
          <a:lnRef idx="2">
            <a:schemeClr val="dk1"/>
          </a:lnRef>
          <a:fillRef idx="1">
            <a:schemeClr val="lt1"/>
          </a:fillRef>
          <a:effectRef idx="0">
            <a:schemeClr val="dk1"/>
          </a:effectRef>
          <a:fontRef idx="none"/>
        </p:style>
        <p:txBody>
          <a:bodyPr>
            <a:normAutofit/>
          </a:bodyPr>
          <a:lstStyle/>
          <a:p>
            <a:endParaRPr lang="en-US" dirty="0"/>
          </a:p>
        </p:txBody>
      </p:sp>
      <p:sp>
        <p:nvSpPr>
          <p:cNvPr id="23" name="Picture Placeholder 4"/>
          <p:cNvSpPr>
            <a:spLocks noGrp="1" noChangeAspect="1"/>
          </p:cNvSpPr>
          <p:nvPr>
            <p:ph type="pic" sz="quarter" idx="26"/>
          </p:nvPr>
        </p:nvSpPr>
        <p:spPr>
          <a:xfrm>
            <a:off x="6436496" y="1212321"/>
            <a:ext cx="1728000" cy="1728000"/>
          </a:xfrm>
          <a:prstGeom prst="ellipse">
            <a:avLst/>
          </a:prstGeom>
          <a:noFill/>
          <a:ln>
            <a:noFill/>
          </a:ln>
        </p:spPr>
        <p:style>
          <a:lnRef idx="2">
            <a:schemeClr val="dk1"/>
          </a:lnRef>
          <a:fillRef idx="1">
            <a:schemeClr val="lt1"/>
          </a:fillRef>
          <a:effectRef idx="0">
            <a:schemeClr val="dk1"/>
          </a:effectRef>
          <a:fontRef idx="none"/>
        </p:style>
        <p:txBody>
          <a:bodyPr>
            <a:normAutofit/>
          </a:bodyPr>
          <a:lstStyle/>
          <a:p>
            <a:endParaRPr lang="en-US" dirty="0"/>
          </a:p>
        </p:txBody>
      </p:sp>
      <p:sp>
        <p:nvSpPr>
          <p:cNvPr id="25" name="Text Placeholder 6"/>
          <p:cNvSpPr>
            <a:spLocks noGrp="1"/>
          </p:cNvSpPr>
          <p:nvPr>
            <p:ph type="body" sz="quarter" idx="16"/>
          </p:nvPr>
        </p:nvSpPr>
        <p:spPr>
          <a:xfrm>
            <a:off x="506413" y="3818593"/>
            <a:ext cx="2317750" cy="1605198"/>
          </a:xfrm>
          <a:prstGeom prst="rect">
            <a:avLst/>
          </a:prstGeom>
        </p:spPr>
        <p:txBody>
          <a:bodyPr>
            <a:normAutofit/>
          </a:bodyPr>
          <a:lstStyle>
            <a:lvl1pPr>
              <a:defRPr sz="1800" b="0" i="0">
                <a:solidFill>
                  <a:schemeClr val="tx1">
                    <a:lumMod val="75000"/>
                    <a:lumOff val="25000"/>
                  </a:schemeClr>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27" name="Text Placeholder 6"/>
          <p:cNvSpPr>
            <a:spLocks noGrp="1"/>
          </p:cNvSpPr>
          <p:nvPr>
            <p:ph type="body" sz="quarter" idx="27"/>
          </p:nvPr>
        </p:nvSpPr>
        <p:spPr>
          <a:xfrm>
            <a:off x="3321892" y="3818593"/>
            <a:ext cx="2317750" cy="1605198"/>
          </a:xfrm>
          <a:prstGeom prst="rect">
            <a:avLst/>
          </a:prstGeom>
        </p:spPr>
        <p:txBody>
          <a:bodyPr>
            <a:normAutofit/>
          </a:bodyPr>
          <a:lstStyle>
            <a:lvl1pPr>
              <a:defRPr sz="1800" b="0" i="0">
                <a:solidFill>
                  <a:schemeClr val="tx1">
                    <a:lumMod val="75000"/>
                    <a:lumOff val="25000"/>
                  </a:schemeClr>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29" name="Text Placeholder 6"/>
          <p:cNvSpPr>
            <a:spLocks noGrp="1"/>
          </p:cNvSpPr>
          <p:nvPr>
            <p:ph type="body" sz="quarter" idx="28"/>
          </p:nvPr>
        </p:nvSpPr>
        <p:spPr>
          <a:xfrm>
            <a:off x="6137371" y="3818593"/>
            <a:ext cx="2317750" cy="1605198"/>
          </a:xfrm>
          <a:prstGeom prst="rect">
            <a:avLst/>
          </a:prstGeom>
        </p:spPr>
        <p:txBody>
          <a:bodyPr>
            <a:normAutofit/>
          </a:bodyPr>
          <a:lstStyle>
            <a:lvl1pPr>
              <a:defRPr sz="1800" b="0" i="0">
                <a:solidFill>
                  <a:schemeClr val="tx1">
                    <a:lumMod val="75000"/>
                    <a:lumOff val="25000"/>
                  </a:schemeClr>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30" name="Text Placeholder 6"/>
          <p:cNvSpPr>
            <a:spLocks noGrp="1"/>
          </p:cNvSpPr>
          <p:nvPr>
            <p:ph type="body" sz="quarter" idx="29" hasCustomPrompt="1"/>
          </p:nvPr>
        </p:nvSpPr>
        <p:spPr>
          <a:xfrm>
            <a:off x="506413" y="3058364"/>
            <a:ext cx="2317750" cy="485685"/>
          </a:xfrm>
          <a:prstGeom prst="rect">
            <a:avLst/>
          </a:prstGeom>
        </p:spPr>
        <p:txBody>
          <a:bodyPr>
            <a:noAutofit/>
          </a:bodyPr>
          <a:lstStyle>
            <a:lvl1pPr>
              <a:defRPr sz="2800" b="1" i="0">
                <a:solidFill>
                  <a:srgbClr val="014BB3"/>
                </a:solidFill>
                <a:latin typeface="+mj-lt"/>
                <a:ea typeface="Roboto Condensed Light" charset="0"/>
                <a:cs typeface="Roboto Condensed Light" charset="0"/>
              </a:defRPr>
            </a:lvl1pPr>
          </a:lstStyle>
          <a:p>
            <a:pPr lvl="0"/>
            <a:r>
              <a:rPr lang="en-US"/>
              <a:t>SUBJECT 1</a:t>
            </a:r>
            <a:endParaRPr lang="en-US" dirty="0"/>
          </a:p>
        </p:txBody>
      </p:sp>
      <p:sp>
        <p:nvSpPr>
          <p:cNvPr id="35" name="Text Placeholder 6"/>
          <p:cNvSpPr>
            <a:spLocks noGrp="1"/>
          </p:cNvSpPr>
          <p:nvPr>
            <p:ph type="body" sz="quarter" idx="30" hasCustomPrompt="1"/>
          </p:nvPr>
        </p:nvSpPr>
        <p:spPr>
          <a:xfrm>
            <a:off x="3324274" y="3058364"/>
            <a:ext cx="2317750" cy="485685"/>
          </a:xfrm>
          <a:prstGeom prst="rect">
            <a:avLst/>
          </a:prstGeom>
        </p:spPr>
        <p:txBody>
          <a:bodyPr>
            <a:noAutofit/>
          </a:bodyPr>
          <a:lstStyle>
            <a:lvl1pPr>
              <a:defRPr sz="2800" b="1" i="0">
                <a:solidFill>
                  <a:srgbClr val="014BB3"/>
                </a:solidFill>
                <a:latin typeface="+mj-lt"/>
                <a:ea typeface="Roboto Condensed Light" charset="0"/>
                <a:cs typeface="Roboto Condensed Light" charset="0"/>
              </a:defRPr>
            </a:lvl1pPr>
          </a:lstStyle>
          <a:p>
            <a:pPr lvl="0"/>
            <a:r>
              <a:rPr lang="en-US" dirty="0"/>
              <a:t>SUBJECT 2</a:t>
            </a:r>
          </a:p>
        </p:txBody>
      </p:sp>
      <p:sp>
        <p:nvSpPr>
          <p:cNvPr id="36" name="Text Placeholder 6"/>
          <p:cNvSpPr>
            <a:spLocks noGrp="1"/>
          </p:cNvSpPr>
          <p:nvPr>
            <p:ph type="body" sz="quarter" idx="31" hasCustomPrompt="1"/>
          </p:nvPr>
        </p:nvSpPr>
        <p:spPr>
          <a:xfrm>
            <a:off x="6142134" y="3058364"/>
            <a:ext cx="2317750" cy="485685"/>
          </a:xfrm>
          <a:prstGeom prst="rect">
            <a:avLst/>
          </a:prstGeom>
        </p:spPr>
        <p:txBody>
          <a:bodyPr>
            <a:noAutofit/>
          </a:bodyPr>
          <a:lstStyle>
            <a:lvl1pPr>
              <a:defRPr sz="2800" b="1" i="0">
                <a:solidFill>
                  <a:srgbClr val="014BB3"/>
                </a:solidFill>
                <a:latin typeface="+mj-lt"/>
                <a:ea typeface="Roboto Condensed Light" charset="0"/>
                <a:cs typeface="Roboto Condensed Light" charset="0"/>
              </a:defRPr>
            </a:lvl1pPr>
          </a:lstStyle>
          <a:p>
            <a:pPr lvl="0"/>
            <a:r>
              <a:rPr lang="en-US" dirty="0"/>
              <a:t>SUBJECT 3</a:t>
            </a:r>
          </a:p>
        </p:txBody>
      </p:sp>
      <p:sp>
        <p:nvSpPr>
          <p:cNvPr id="7" name="Text Placeholder 6"/>
          <p:cNvSpPr>
            <a:spLocks noGrp="1"/>
          </p:cNvSpPr>
          <p:nvPr>
            <p:ph type="body" sz="quarter" idx="32" hasCustomPrompt="1"/>
          </p:nvPr>
        </p:nvSpPr>
        <p:spPr>
          <a:xfrm>
            <a:off x="493714" y="5702300"/>
            <a:ext cx="7948612" cy="342900"/>
          </a:xfrm>
          <a:prstGeom prst="rect">
            <a:avLst/>
          </a:prstGeom>
        </p:spPr>
        <p:txBody>
          <a:bodyPr/>
          <a:lstStyle>
            <a:lvl1pPr algn="l">
              <a:defRPr sz="1400" b="0" i="0" baseline="0">
                <a:solidFill>
                  <a:schemeClr val="tx1">
                    <a:lumMod val="75000"/>
                    <a:lumOff val="25000"/>
                  </a:schemeClr>
                </a:solidFill>
                <a:latin typeface="Bebas Neue Book" charset="0"/>
                <a:ea typeface="Bebas Neue Book" charset="0"/>
                <a:cs typeface="Bebas Neue Book" charset="0"/>
              </a:defRPr>
            </a:lvl1pPr>
          </a:lstStyle>
          <a:p>
            <a:pPr lvl="0"/>
            <a:r>
              <a:rPr lang="en-US"/>
              <a:t>SOURCE DATA</a:t>
            </a:r>
            <a:endParaRPr lang="en-US" dirty="0"/>
          </a:p>
        </p:txBody>
      </p:sp>
    </p:spTree>
    <p:extLst>
      <p:ext uri="{BB962C8B-B14F-4D97-AF65-F5344CB8AC3E}">
        <p14:creationId xmlns:p14="http://schemas.microsoft.com/office/powerpoint/2010/main" val="177994768"/>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 Highlights images">
    <p:spTree>
      <p:nvGrpSpPr>
        <p:cNvPr id="1" name=""/>
        <p:cNvGrpSpPr/>
        <p:nvPr/>
      </p:nvGrpSpPr>
      <p:grpSpPr>
        <a:xfrm>
          <a:off x="0" y="0"/>
          <a:ext cx="0" cy="0"/>
          <a:chOff x="0" y="0"/>
          <a:chExt cx="0" cy="0"/>
        </a:xfrm>
      </p:grpSpPr>
      <p:pic>
        <p:nvPicPr>
          <p:cNvPr id="111" name="White BG.jpg"/>
          <p:cNvPicPr/>
          <p:nvPr userDrawn="1"/>
        </p:nvPicPr>
        <p:blipFill>
          <a:blip r:embed="rId2">
            <a:extLst/>
          </a:blip>
          <a:stretch>
            <a:fillRect/>
          </a:stretch>
        </p:blipFill>
        <p:spPr>
          <a:xfrm>
            <a:off x="0" y="0"/>
            <a:ext cx="9144000" cy="6858000"/>
          </a:xfrm>
          <a:prstGeom prst="rect">
            <a:avLst/>
          </a:prstGeom>
          <a:ln w="3175">
            <a:miter lim="400000"/>
          </a:ln>
        </p:spPr>
      </p:pic>
      <p:sp>
        <p:nvSpPr>
          <p:cNvPr id="112" name="Shape 112"/>
          <p:cNvSpPr/>
          <p:nvPr userDrawn="1"/>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114" name="pasted-image.pdf"/>
          <p:cNvPicPr/>
          <p:nvPr/>
        </p:nvPicPr>
        <p:blipFill>
          <a:blip r:embed="rId3">
            <a:extLst/>
          </a:blip>
          <a:stretch>
            <a:fillRect/>
          </a:stretch>
        </p:blipFill>
        <p:spPr>
          <a:xfrm>
            <a:off x="372675" y="6314809"/>
            <a:ext cx="1716334" cy="198795"/>
          </a:xfrm>
          <a:prstGeom prst="rect">
            <a:avLst/>
          </a:prstGeom>
          <a:ln w="3175">
            <a:miter lim="400000"/>
          </a:ln>
        </p:spPr>
      </p:pic>
      <p:pic>
        <p:nvPicPr>
          <p:cNvPr id="22"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30" name="TextBox 29"/>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30"/>
          </p:nvPr>
        </p:nvSpPr>
        <p:spPr/>
        <p:txBody>
          <a:bodyPr/>
          <a:lstStyle/>
          <a:p>
            <a:r>
              <a:rPr lang="en-US"/>
              <a:t>This is where the footer goes</a:t>
            </a:r>
            <a:endParaRPr lang="en-US" dirty="0"/>
          </a:p>
        </p:txBody>
      </p:sp>
      <p:sp>
        <p:nvSpPr>
          <p:cNvPr id="35" name="Picture Placeholder 4"/>
          <p:cNvSpPr>
            <a:spLocks noGrp="1" noChangeAspect="1"/>
          </p:cNvSpPr>
          <p:nvPr>
            <p:ph type="pic" sz="quarter" idx="14"/>
          </p:nvPr>
        </p:nvSpPr>
        <p:spPr>
          <a:xfrm>
            <a:off x="366842" y="1187644"/>
            <a:ext cx="1728000" cy="1728000"/>
          </a:xfrm>
          <a:prstGeom prst="ellipse">
            <a:avLst/>
          </a:prstGeom>
          <a:noFill/>
          <a:ln>
            <a:noFill/>
          </a:ln>
        </p:spPr>
        <p:style>
          <a:lnRef idx="2">
            <a:schemeClr val="dk1"/>
          </a:lnRef>
          <a:fillRef idx="1">
            <a:schemeClr val="lt1"/>
          </a:fillRef>
          <a:effectRef idx="0">
            <a:schemeClr val="dk1"/>
          </a:effectRef>
          <a:fontRef idx="none"/>
        </p:style>
        <p:txBody>
          <a:bodyPr>
            <a:normAutofit/>
          </a:bodyPr>
          <a:lstStyle/>
          <a:p>
            <a:endParaRPr lang="en-US" dirty="0"/>
          </a:p>
        </p:txBody>
      </p:sp>
      <p:sp>
        <p:nvSpPr>
          <p:cNvPr id="36" name="Title 3"/>
          <p:cNvSpPr>
            <a:spLocks noGrp="1"/>
          </p:cNvSpPr>
          <p:nvPr>
            <p:ph type="title"/>
          </p:nvPr>
        </p:nvSpPr>
        <p:spPr>
          <a:xfrm>
            <a:off x="628650" y="352425"/>
            <a:ext cx="7886700" cy="714375"/>
          </a:xfrm>
        </p:spPr>
        <p:txBody>
          <a:bodyPr>
            <a:normAutofit/>
          </a:bodyPr>
          <a:lstStyle>
            <a:lvl1pPr>
              <a:lnSpc>
                <a:spcPct val="80000"/>
              </a:lnSpc>
              <a:defRPr sz="3600" b="0">
                <a:solidFill>
                  <a:srgbClr val="014BB3"/>
                </a:solidFill>
              </a:defRPr>
            </a:lvl1pPr>
          </a:lstStyle>
          <a:p>
            <a:r>
              <a:rPr lang="en-US"/>
              <a:t>Click to edit Master title style</a:t>
            </a:r>
          </a:p>
        </p:txBody>
      </p:sp>
      <p:sp>
        <p:nvSpPr>
          <p:cNvPr id="37" name="Picture Placeholder 4"/>
          <p:cNvSpPr>
            <a:spLocks noGrp="1" noChangeAspect="1"/>
          </p:cNvSpPr>
          <p:nvPr>
            <p:ph type="pic" sz="quarter" idx="25"/>
          </p:nvPr>
        </p:nvSpPr>
        <p:spPr>
          <a:xfrm>
            <a:off x="2602261" y="1187644"/>
            <a:ext cx="1728000" cy="1728000"/>
          </a:xfrm>
          <a:prstGeom prst="ellipse">
            <a:avLst/>
          </a:prstGeom>
          <a:noFill/>
          <a:ln>
            <a:noFill/>
          </a:ln>
        </p:spPr>
        <p:style>
          <a:lnRef idx="2">
            <a:schemeClr val="dk1"/>
          </a:lnRef>
          <a:fillRef idx="1">
            <a:schemeClr val="lt1"/>
          </a:fillRef>
          <a:effectRef idx="0">
            <a:schemeClr val="dk1"/>
          </a:effectRef>
          <a:fontRef idx="none"/>
        </p:style>
        <p:txBody>
          <a:bodyPr>
            <a:normAutofit/>
          </a:bodyPr>
          <a:lstStyle/>
          <a:p>
            <a:endParaRPr lang="en-US" dirty="0"/>
          </a:p>
        </p:txBody>
      </p:sp>
      <p:sp>
        <p:nvSpPr>
          <p:cNvPr id="38" name="Picture Placeholder 4"/>
          <p:cNvSpPr>
            <a:spLocks noGrp="1" noChangeAspect="1"/>
          </p:cNvSpPr>
          <p:nvPr>
            <p:ph type="pic" sz="quarter" idx="26"/>
          </p:nvPr>
        </p:nvSpPr>
        <p:spPr>
          <a:xfrm>
            <a:off x="4837680" y="1187644"/>
            <a:ext cx="1728000" cy="1728000"/>
          </a:xfrm>
          <a:prstGeom prst="ellipse">
            <a:avLst/>
          </a:prstGeom>
          <a:noFill/>
          <a:ln>
            <a:noFill/>
          </a:ln>
        </p:spPr>
        <p:style>
          <a:lnRef idx="2">
            <a:schemeClr val="dk1"/>
          </a:lnRef>
          <a:fillRef idx="1">
            <a:schemeClr val="lt1"/>
          </a:fillRef>
          <a:effectRef idx="0">
            <a:schemeClr val="dk1"/>
          </a:effectRef>
          <a:fontRef idx="none"/>
        </p:style>
        <p:txBody>
          <a:bodyPr>
            <a:normAutofit/>
          </a:bodyPr>
          <a:lstStyle/>
          <a:p>
            <a:endParaRPr lang="en-US" dirty="0"/>
          </a:p>
        </p:txBody>
      </p:sp>
      <p:sp>
        <p:nvSpPr>
          <p:cNvPr id="39" name="Text Placeholder 6"/>
          <p:cNvSpPr>
            <a:spLocks noGrp="1"/>
          </p:cNvSpPr>
          <p:nvPr>
            <p:ph type="body" sz="quarter" idx="16"/>
          </p:nvPr>
        </p:nvSpPr>
        <p:spPr>
          <a:xfrm>
            <a:off x="214313" y="3776549"/>
            <a:ext cx="2016000" cy="1605198"/>
          </a:xfrm>
          <a:prstGeom prst="rect">
            <a:avLst/>
          </a:prstGeom>
        </p:spPr>
        <p:txBody>
          <a:bodyPr>
            <a:normAutofit/>
          </a:bodyPr>
          <a:lstStyle>
            <a:lvl1pPr>
              <a:defRPr sz="1800" b="0" i="0">
                <a:solidFill>
                  <a:schemeClr val="tx1">
                    <a:lumMod val="75000"/>
                    <a:lumOff val="25000"/>
                  </a:schemeClr>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40" name="Text Placeholder 6"/>
          <p:cNvSpPr>
            <a:spLocks noGrp="1"/>
          </p:cNvSpPr>
          <p:nvPr>
            <p:ph type="body" sz="quarter" idx="27"/>
          </p:nvPr>
        </p:nvSpPr>
        <p:spPr>
          <a:xfrm>
            <a:off x="2439243" y="3776549"/>
            <a:ext cx="2016000" cy="1605198"/>
          </a:xfrm>
          <a:prstGeom prst="rect">
            <a:avLst/>
          </a:prstGeom>
        </p:spPr>
        <p:txBody>
          <a:bodyPr>
            <a:normAutofit/>
          </a:bodyPr>
          <a:lstStyle>
            <a:lvl1pPr>
              <a:defRPr sz="1800" b="0" i="0">
                <a:solidFill>
                  <a:schemeClr val="tx1">
                    <a:lumMod val="75000"/>
                    <a:lumOff val="25000"/>
                  </a:schemeClr>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41" name="Text Placeholder 6"/>
          <p:cNvSpPr>
            <a:spLocks noGrp="1"/>
          </p:cNvSpPr>
          <p:nvPr>
            <p:ph type="body" sz="quarter" idx="28"/>
          </p:nvPr>
        </p:nvSpPr>
        <p:spPr>
          <a:xfrm>
            <a:off x="4664173" y="3776549"/>
            <a:ext cx="2016000" cy="1605198"/>
          </a:xfrm>
          <a:prstGeom prst="rect">
            <a:avLst/>
          </a:prstGeom>
        </p:spPr>
        <p:txBody>
          <a:bodyPr>
            <a:normAutofit/>
          </a:bodyPr>
          <a:lstStyle>
            <a:lvl1pPr>
              <a:defRPr sz="1800" b="0" i="0">
                <a:solidFill>
                  <a:schemeClr val="tx1">
                    <a:lumMod val="75000"/>
                    <a:lumOff val="25000"/>
                  </a:schemeClr>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42" name="Text Placeholder 6"/>
          <p:cNvSpPr>
            <a:spLocks noGrp="1"/>
          </p:cNvSpPr>
          <p:nvPr>
            <p:ph type="body" sz="quarter" idx="29" hasCustomPrompt="1"/>
          </p:nvPr>
        </p:nvSpPr>
        <p:spPr>
          <a:xfrm>
            <a:off x="214313" y="3058364"/>
            <a:ext cx="2016000" cy="485685"/>
          </a:xfrm>
          <a:prstGeom prst="rect">
            <a:avLst/>
          </a:prstGeom>
        </p:spPr>
        <p:txBody>
          <a:bodyPr>
            <a:noAutofit/>
          </a:bodyPr>
          <a:lstStyle>
            <a:lvl1pPr>
              <a:defRPr sz="2800" b="1" i="0">
                <a:solidFill>
                  <a:srgbClr val="014BB3"/>
                </a:solidFill>
                <a:latin typeface="+mj-lt"/>
                <a:ea typeface="Roboto Condensed Light" charset="0"/>
                <a:cs typeface="Roboto Condensed Light" charset="0"/>
              </a:defRPr>
            </a:lvl1pPr>
          </a:lstStyle>
          <a:p>
            <a:pPr lvl="0"/>
            <a:r>
              <a:rPr lang="en-US" dirty="0"/>
              <a:t>SUBJECT 1</a:t>
            </a:r>
          </a:p>
        </p:txBody>
      </p:sp>
      <p:sp>
        <p:nvSpPr>
          <p:cNvPr id="43" name="Text Placeholder 6"/>
          <p:cNvSpPr>
            <a:spLocks noGrp="1"/>
          </p:cNvSpPr>
          <p:nvPr>
            <p:ph type="body" sz="quarter" idx="31" hasCustomPrompt="1"/>
          </p:nvPr>
        </p:nvSpPr>
        <p:spPr>
          <a:xfrm>
            <a:off x="2439243" y="3058364"/>
            <a:ext cx="2016000" cy="485685"/>
          </a:xfrm>
          <a:prstGeom prst="rect">
            <a:avLst/>
          </a:prstGeom>
        </p:spPr>
        <p:txBody>
          <a:bodyPr>
            <a:noAutofit/>
          </a:bodyPr>
          <a:lstStyle>
            <a:lvl1pPr>
              <a:defRPr sz="2800" b="1" i="0">
                <a:solidFill>
                  <a:srgbClr val="014BB3"/>
                </a:solidFill>
                <a:latin typeface="+mj-lt"/>
                <a:ea typeface="Roboto Condensed Light" charset="0"/>
                <a:cs typeface="Roboto Condensed Light" charset="0"/>
              </a:defRPr>
            </a:lvl1pPr>
          </a:lstStyle>
          <a:p>
            <a:pPr lvl="0"/>
            <a:r>
              <a:rPr lang="en-US" dirty="0"/>
              <a:t>SUBJECT 2</a:t>
            </a:r>
          </a:p>
        </p:txBody>
      </p:sp>
      <p:sp>
        <p:nvSpPr>
          <p:cNvPr id="44" name="Text Placeholder 6"/>
          <p:cNvSpPr>
            <a:spLocks noGrp="1"/>
          </p:cNvSpPr>
          <p:nvPr>
            <p:ph type="body" sz="quarter" idx="32" hasCustomPrompt="1"/>
          </p:nvPr>
        </p:nvSpPr>
        <p:spPr>
          <a:xfrm>
            <a:off x="4664173" y="3046856"/>
            <a:ext cx="2016000" cy="485685"/>
          </a:xfrm>
          <a:prstGeom prst="rect">
            <a:avLst/>
          </a:prstGeom>
        </p:spPr>
        <p:txBody>
          <a:bodyPr>
            <a:noAutofit/>
          </a:bodyPr>
          <a:lstStyle>
            <a:lvl1pPr>
              <a:defRPr sz="2800" b="1" i="0">
                <a:solidFill>
                  <a:srgbClr val="014BB3"/>
                </a:solidFill>
                <a:latin typeface="+mj-lt"/>
                <a:ea typeface="Roboto Condensed Light" charset="0"/>
                <a:cs typeface="Roboto Condensed Light" charset="0"/>
              </a:defRPr>
            </a:lvl1pPr>
          </a:lstStyle>
          <a:p>
            <a:pPr lvl="0"/>
            <a:r>
              <a:rPr lang="en-US" dirty="0"/>
              <a:t>SUBJECT 3</a:t>
            </a:r>
          </a:p>
        </p:txBody>
      </p:sp>
      <p:sp>
        <p:nvSpPr>
          <p:cNvPr id="45" name="Text Placeholder 6"/>
          <p:cNvSpPr>
            <a:spLocks noGrp="1"/>
          </p:cNvSpPr>
          <p:nvPr>
            <p:ph type="body" sz="quarter" idx="33" hasCustomPrompt="1"/>
          </p:nvPr>
        </p:nvSpPr>
        <p:spPr>
          <a:xfrm>
            <a:off x="493714" y="5702300"/>
            <a:ext cx="7948612" cy="342900"/>
          </a:xfrm>
          <a:prstGeom prst="rect">
            <a:avLst/>
          </a:prstGeom>
        </p:spPr>
        <p:txBody>
          <a:bodyPr/>
          <a:lstStyle>
            <a:lvl1pPr algn="l">
              <a:defRPr sz="1400" b="0" i="0" baseline="0">
                <a:solidFill>
                  <a:schemeClr val="tx1">
                    <a:lumMod val="75000"/>
                    <a:lumOff val="25000"/>
                  </a:schemeClr>
                </a:solidFill>
                <a:latin typeface="Bebas Neue Book" charset="0"/>
                <a:ea typeface="Bebas Neue Book" charset="0"/>
                <a:cs typeface="Bebas Neue Book" charset="0"/>
              </a:defRPr>
            </a:lvl1pPr>
          </a:lstStyle>
          <a:p>
            <a:pPr lvl="0"/>
            <a:r>
              <a:rPr lang="en-US"/>
              <a:t>SOURCE DATA</a:t>
            </a:r>
            <a:endParaRPr lang="en-US" dirty="0"/>
          </a:p>
        </p:txBody>
      </p:sp>
      <p:sp>
        <p:nvSpPr>
          <p:cNvPr id="50" name="Picture Placeholder 4"/>
          <p:cNvSpPr>
            <a:spLocks noGrp="1" noChangeAspect="1"/>
          </p:cNvSpPr>
          <p:nvPr>
            <p:ph type="pic" sz="quarter" idx="34"/>
          </p:nvPr>
        </p:nvSpPr>
        <p:spPr>
          <a:xfrm>
            <a:off x="7073100" y="1187644"/>
            <a:ext cx="1728000" cy="1728000"/>
          </a:xfrm>
          <a:prstGeom prst="ellipse">
            <a:avLst/>
          </a:prstGeom>
          <a:noFill/>
          <a:ln>
            <a:noFill/>
          </a:ln>
        </p:spPr>
        <p:style>
          <a:lnRef idx="2">
            <a:schemeClr val="dk1"/>
          </a:lnRef>
          <a:fillRef idx="1">
            <a:schemeClr val="lt1"/>
          </a:fillRef>
          <a:effectRef idx="0">
            <a:schemeClr val="dk1"/>
          </a:effectRef>
          <a:fontRef idx="none"/>
        </p:style>
        <p:txBody>
          <a:bodyPr>
            <a:normAutofit/>
          </a:bodyPr>
          <a:lstStyle/>
          <a:p>
            <a:endParaRPr lang="en-US" dirty="0"/>
          </a:p>
        </p:txBody>
      </p:sp>
      <p:sp>
        <p:nvSpPr>
          <p:cNvPr id="51" name="Text Placeholder 6"/>
          <p:cNvSpPr>
            <a:spLocks noGrp="1"/>
          </p:cNvSpPr>
          <p:nvPr>
            <p:ph type="body" sz="quarter" idx="35"/>
          </p:nvPr>
        </p:nvSpPr>
        <p:spPr>
          <a:xfrm>
            <a:off x="6889103" y="3776549"/>
            <a:ext cx="2016000" cy="1605198"/>
          </a:xfrm>
          <a:prstGeom prst="rect">
            <a:avLst/>
          </a:prstGeom>
        </p:spPr>
        <p:txBody>
          <a:bodyPr>
            <a:normAutofit/>
          </a:bodyPr>
          <a:lstStyle>
            <a:lvl1pPr>
              <a:defRPr sz="1800" b="0" i="0">
                <a:solidFill>
                  <a:schemeClr val="tx1">
                    <a:lumMod val="75000"/>
                    <a:lumOff val="25000"/>
                  </a:schemeClr>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52" name="Text Placeholder 6"/>
          <p:cNvSpPr>
            <a:spLocks noGrp="1"/>
          </p:cNvSpPr>
          <p:nvPr>
            <p:ph type="body" sz="quarter" idx="36" hasCustomPrompt="1"/>
          </p:nvPr>
        </p:nvSpPr>
        <p:spPr>
          <a:xfrm>
            <a:off x="6889103" y="3058364"/>
            <a:ext cx="2016000" cy="485685"/>
          </a:xfrm>
          <a:prstGeom prst="rect">
            <a:avLst/>
          </a:prstGeom>
        </p:spPr>
        <p:txBody>
          <a:bodyPr>
            <a:noAutofit/>
          </a:bodyPr>
          <a:lstStyle>
            <a:lvl1pPr>
              <a:defRPr sz="2800" b="1" i="0">
                <a:solidFill>
                  <a:srgbClr val="014BB3"/>
                </a:solidFill>
                <a:latin typeface="+mj-lt"/>
                <a:ea typeface="Roboto Condensed Light" charset="0"/>
                <a:cs typeface="Roboto Condensed Light" charset="0"/>
              </a:defRPr>
            </a:lvl1pPr>
          </a:lstStyle>
          <a:p>
            <a:pPr lvl="0"/>
            <a:r>
              <a:rPr lang="en-US"/>
              <a:t>SUBJECT 4</a:t>
            </a:r>
            <a:endParaRPr lang="en-US" dirty="0"/>
          </a:p>
        </p:txBody>
      </p:sp>
    </p:spTree>
    <p:extLst>
      <p:ext uri="{BB962C8B-B14F-4D97-AF65-F5344CB8AC3E}">
        <p14:creationId xmlns:p14="http://schemas.microsoft.com/office/powerpoint/2010/main" val="811809752"/>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Highlights icons">
    <p:spTree>
      <p:nvGrpSpPr>
        <p:cNvPr id="1" name=""/>
        <p:cNvGrpSpPr/>
        <p:nvPr/>
      </p:nvGrpSpPr>
      <p:grpSpPr>
        <a:xfrm>
          <a:off x="0" y="0"/>
          <a:ext cx="0" cy="0"/>
          <a:chOff x="0" y="0"/>
          <a:chExt cx="0" cy="0"/>
        </a:xfrm>
      </p:grpSpPr>
      <p:pic>
        <p:nvPicPr>
          <p:cNvPr id="122" name="Blue BG_3.jpg"/>
          <p:cNvPicPr/>
          <p:nvPr/>
        </p:nvPicPr>
        <p:blipFill>
          <a:blip r:embed="rId2">
            <a:extLst/>
          </a:blip>
          <a:stretch>
            <a:fillRect/>
          </a:stretch>
        </p:blipFill>
        <p:spPr>
          <a:xfrm>
            <a:off x="3850" y="0"/>
            <a:ext cx="9144001" cy="6858000"/>
          </a:xfrm>
          <a:prstGeom prst="rect">
            <a:avLst/>
          </a:prstGeom>
          <a:ln w="3175">
            <a:miter lim="400000"/>
          </a:ln>
        </p:spPr>
      </p:pic>
      <p:sp>
        <p:nvSpPr>
          <p:cNvPr id="123" name="Shape 123"/>
          <p:cNvSpPr/>
          <p:nvPr/>
        </p:nvSpPr>
        <p:spPr>
          <a:xfrm>
            <a:off x="0" y="6577540"/>
            <a:ext cx="9144000" cy="281387"/>
          </a:xfrm>
          <a:prstGeom prst="rect">
            <a:avLst/>
          </a:prstGeom>
          <a:solidFill>
            <a:srgbClr val="FFFFFF"/>
          </a:solidFill>
          <a:ln w="12700">
            <a:miter lim="400000"/>
          </a:ln>
        </p:spPr>
        <p:txBody>
          <a:bodyPr lIns="0" tIns="0" rIns="0" bIns="0" anchor="ctr"/>
          <a:lstStyle/>
          <a:p>
            <a:pPr lvl="0">
              <a:defRPr sz="1600">
                <a:solidFill>
                  <a:srgbClr val="0055B9"/>
                </a:solidFill>
              </a:defRPr>
            </a:pPr>
            <a:endParaRPr sz="1125"/>
          </a:p>
        </p:txBody>
      </p:sp>
      <p:pic>
        <p:nvPicPr>
          <p:cNvPr id="125" name="pasted-image.pdf"/>
          <p:cNvPicPr/>
          <p:nvPr/>
        </p:nvPicPr>
        <p:blipFill>
          <a:blip r:embed="rId3">
            <a:extLst/>
          </a:blip>
          <a:stretch>
            <a:fillRect/>
          </a:stretch>
        </p:blipFill>
        <p:spPr>
          <a:xfrm>
            <a:off x="372675" y="6314809"/>
            <a:ext cx="1716334" cy="198795"/>
          </a:xfrm>
          <a:prstGeom prst="rect">
            <a:avLst/>
          </a:prstGeom>
          <a:ln w="3175">
            <a:miter lim="400000"/>
          </a:ln>
        </p:spPr>
      </p:pic>
      <p:pic>
        <p:nvPicPr>
          <p:cNvPr id="21" name="logo_ce-en-neg-quadri.pdf"/>
          <p:cNvPicPr>
            <a:picLocks noChangeAspect="1"/>
          </p:cNvPicPr>
          <p:nvPr userDrawn="1"/>
        </p:nvPicPr>
        <p:blipFill>
          <a:blip r:embed="rId4">
            <a:extLst/>
          </a:blip>
          <a:stretch>
            <a:fillRect/>
          </a:stretch>
        </p:blipFill>
        <p:spPr>
          <a:xfrm>
            <a:off x="7619590" y="6194751"/>
            <a:ext cx="825083" cy="540000"/>
          </a:xfrm>
          <a:prstGeom prst="rect">
            <a:avLst/>
          </a:prstGeom>
          <a:ln w="3175">
            <a:miter lim="400000"/>
          </a:ln>
        </p:spPr>
      </p:pic>
      <p:sp>
        <p:nvSpPr>
          <p:cNvPr id="18" name="TextBox 17"/>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tx1">
                    <a:lumMod val="75000"/>
                    <a:lumOff val="25000"/>
                  </a:schemeClr>
                </a:solidFill>
                <a:effectLst/>
                <a:uFillTx/>
                <a:latin typeface="+mn-lt"/>
                <a:ea typeface="+mn-ea"/>
                <a:cs typeface="+mn-cs"/>
                <a:sym typeface="Helvetica Light"/>
              </a:rPr>
              <a:t>‹#›</a:t>
            </a:fld>
            <a:endParaRPr kumimoji="0" lang="en-US" sz="1200" b="0" i="0" u="none" strike="noStrike" cap="none" spc="0" normalizeH="0" baseline="0" dirty="0">
              <a:ln>
                <a:noFill/>
              </a:ln>
              <a:solidFill>
                <a:schemeClr val="tx1">
                  <a:lumMod val="75000"/>
                  <a:lumOff val="25000"/>
                </a:schemeClr>
              </a:solidFill>
              <a:effectLst/>
              <a:uFillTx/>
              <a:latin typeface="+mn-lt"/>
              <a:ea typeface="+mn-ea"/>
              <a:cs typeface="+mn-cs"/>
              <a:sym typeface="Helvetica Light"/>
            </a:endParaRPr>
          </a:p>
        </p:txBody>
      </p:sp>
      <p:sp>
        <p:nvSpPr>
          <p:cNvPr id="6" name="Picture Placeholder 5"/>
          <p:cNvSpPr>
            <a:spLocks noGrp="1"/>
          </p:cNvSpPr>
          <p:nvPr>
            <p:ph type="pic" sz="quarter" idx="22"/>
          </p:nvPr>
        </p:nvSpPr>
        <p:spPr>
          <a:xfrm>
            <a:off x="909288" y="1420547"/>
            <a:ext cx="1512000" cy="1512000"/>
          </a:xfrm>
          <a:prstGeom prst="rect">
            <a:avLst/>
          </a:prstGeom>
        </p:spPr>
        <p:txBody>
          <a:bodyPr/>
          <a:lstStyle/>
          <a:p>
            <a:endParaRPr lang="en-US"/>
          </a:p>
        </p:txBody>
      </p:sp>
      <p:sp>
        <p:nvSpPr>
          <p:cNvPr id="23" name="Picture Placeholder 5"/>
          <p:cNvSpPr>
            <a:spLocks noGrp="1"/>
          </p:cNvSpPr>
          <p:nvPr>
            <p:ph type="pic" sz="quarter" idx="23"/>
          </p:nvPr>
        </p:nvSpPr>
        <p:spPr>
          <a:xfrm>
            <a:off x="3783110" y="1444991"/>
            <a:ext cx="1512000" cy="1512000"/>
          </a:xfrm>
          <a:prstGeom prst="rect">
            <a:avLst/>
          </a:prstGeom>
        </p:spPr>
        <p:txBody>
          <a:bodyPr/>
          <a:lstStyle/>
          <a:p>
            <a:endParaRPr lang="en-US"/>
          </a:p>
        </p:txBody>
      </p:sp>
      <p:sp>
        <p:nvSpPr>
          <p:cNvPr id="24" name="Picture Placeholder 5"/>
          <p:cNvSpPr>
            <a:spLocks noGrp="1"/>
          </p:cNvSpPr>
          <p:nvPr>
            <p:ph type="pic" sz="quarter" idx="24"/>
          </p:nvPr>
        </p:nvSpPr>
        <p:spPr>
          <a:xfrm>
            <a:off x="6656928" y="1408640"/>
            <a:ext cx="1512000" cy="1512000"/>
          </a:xfrm>
          <a:prstGeom prst="rect">
            <a:avLst/>
          </a:prstGeom>
        </p:spPr>
        <p:txBody>
          <a:bodyPr/>
          <a:lstStyle/>
          <a:p>
            <a:endParaRPr lang="en-US"/>
          </a:p>
        </p:txBody>
      </p:sp>
      <p:sp>
        <p:nvSpPr>
          <p:cNvPr id="7" name="Title 6"/>
          <p:cNvSpPr>
            <a:spLocks noGrp="1"/>
          </p:cNvSpPr>
          <p:nvPr>
            <p:ph type="title"/>
          </p:nvPr>
        </p:nvSpPr>
        <p:spPr>
          <a:xfrm>
            <a:off x="628650" y="406702"/>
            <a:ext cx="7886700" cy="854075"/>
          </a:xfrm>
        </p:spPr>
        <p:txBody>
          <a:bodyPr>
            <a:normAutofit/>
          </a:bodyPr>
          <a:lstStyle>
            <a:lvl1pPr>
              <a:lnSpc>
                <a:spcPct val="80000"/>
              </a:lnSpc>
              <a:defRPr sz="3600" b="0">
                <a:solidFill>
                  <a:schemeClr val="bg1"/>
                </a:solidFill>
              </a:defRPr>
            </a:lvl1pPr>
          </a:lstStyle>
          <a:p>
            <a:r>
              <a:rPr lang="en-US"/>
              <a:t>Click to edit Master title style</a:t>
            </a:r>
          </a:p>
        </p:txBody>
      </p:sp>
      <p:sp>
        <p:nvSpPr>
          <p:cNvPr id="29" name="Text Placeholder 6"/>
          <p:cNvSpPr>
            <a:spLocks noGrp="1"/>
          </p:cNvSpPr>
          <p:nvPr>
            <p:ph type="body" sz="quarter" idx="16"/>
          </p:nvPr>
        </p:nvSpPr>
        <p:spPr>
          <a:xfrm>
            <a:off x="506413" y="3818593"/>
            <a:ext cx="2317750" cy="1605198"/>
          </a:xfrm>
          <a:prstGeom prst="rect">
            <a:avLst/>
          </a:prstGeom>
        </p:spPr>
        <p:txBody>
          <a:bodyPr>
            <a:normAutofit/>
          </a:bodyPr>
          <a:lstStyle>
            <a:lvl1pPr>
              <a:defRPr sz="1800" b="0" i="0">
                <a:solidFill>
                  <a:schemeClr val="bg1"/>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30" name="Text Placeholder 6"/>
          <p:cNvSpPr>
            <a:spLocks noGrp="1"/>
          </p:cNvSpPr>
          <p:nvPr>
            <p:ph type="body" sz="quarter" idx="27"/>
          </p:nvPr>
        </p:nvSpPr>
        <p:spPr>
          <a:xfrm>
            <a:off x="3380235" y="3818593"/>
            <a:ext cx="2317750" cy="1605198"/>
          </a:xfrm>
          <a:prstGeom prst="rect">
            <a:avLst/>
          </a:prstGeom>
        </p:spPr>
        <p:txBody>
          <a:bodyPr>
            <a:normAutofit/>
          </a:bodyPr>
          <a:lstStyle>
            <a:lvl1pPr>
              <a:defRPr sz="1800" b="0" i="0">
                <a:solidFill>
                  <a:schemeClr val="bg1"/>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31" name="Text Placeholder 6"/>
          <p:cNvSpPr>
            <a:spLocks noGrp="1"/>
          </p:cNvSpPr>
          <p:nvPr>
            <p:ph type="body" sz="quarter" idx="28"/>
          </p:nvPr>
        </p:nvSpPr>
        <p:spPr>
          <a:xfrm>
            <a:off x="6254053" y="3818593"/>
            <a:ext cx="2317750" cy="1605198"/>
          </a:xfrm>
          <a:prstGeom prst="rect">
            <a:avLst/>
          </a:prstGeom>
        </p:spPr>
        <p:txBody>
          <a:bodyPr>
            <a:normAutofit/>
          </a:bodyPr>
          <a:lstStyle>
            <a:lvl1pPr>
              <a:defRPr sz="1800" b="0" i="0">
                <a:solidFill>
                  <a:schemeClr val="bg1"/>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32" name="Text Placeholder 6"/>
          <p:cNvSpPr>
            <a:spLocks noGrp="1"/>
          </p:cNvSpPr>
          <p:nvPr>
            <p:ph type="body" sz="quarter" idx="29" hasCustomPrompt="1"/>
          </p:nvPr>
        </p:nvSpPr>
        <p:spPr>
          <a:xfrm>
            <a:off x="506413" y="3058364"/>
            <a:ext cx="2317750" cy="485685"/>
          </a:xfrm>
          <a:prstGeom prst="rect">
            <a:avLst/>
          </a:prstGeom>
        </p:spPr>
        <p:txBody>
          <a:bodyPr>
            <a:noAutofit/>
          </a:bodyPr>
          <a:lstStyle>
            <a:lvl1pPr>
              <a:defRPr sz="2800" b="1" i="0">
                <a:solidFill>
                  <a:srgbClr val="00B9B4"/>
                </a:solidFill>
                <a:latin typeface="+mj-lt"/>
                <a:ea typeface="Roboto Condensed Light" charset="0"/>
                <a:cs typeface="Roboto Condensed Light" charset="0"/>
              </a:defRPr>
            </a:lvl1pPr>
          </a:lstStyle>
          <a:p>
            <a:pPr lvl="0"/>
            <a:r>
              <a:rPr lang="en-US"/>
              <a:t>SUBJECT 1</a:t>
            </a:r>
            <a:endParaRPr lang="en-US" dirty="0"/>
          </a:p>
        </p:txBody>
      </p:sp>
      <p:sp>
        <p:nvSpPr>
          <p:cNvPr id="33" name="Text Placeholder 6"/>
          <p:cNvSpPr>
            <a:spLocks noGrp="1"/>
          </p:cNvSpPr>
          <p:nvPr>
            <p:ph type="body" sz="quarter" idx="30" hasCustomPrompt="1"/>
          </p:nvPr>
        </p:nvSpPr>
        <p:spPr>
          <a:xfrm>
            <a:off x="3380235" y="3058364"/>
            <a:ext cx="2317750" cy="485685"/>
          </a:xfrm>
          <a:prstGeom prst="rect">
            <a:avLst/>
          </a:prstGeom>
        </p:spPr>
        <p:txBody>
          <a:bodyPr>
            <a:noAutofit/>
          </a:bodyPr>
          <a:lstStyle>
            <a:lvl1pPr>
              <a:defRPr sz="2800" b="1" i="0">
                <a:solidFill>
                  <a:srgbClr val="00B9B4"/>
                </a:solidFill>
                <a:latin typeface="+mj-lt"/>
                <a:ea typeface="Roboto Condensed Light" charset="0"/>
                <a:cs typeface="Roboto Condensed Light" charset="0"/>
              </a:defRPr>
            </a:lvl1pPr>
          </a:lstStyle>
          <a:p>
            <a:pPr lvl="0"/>
            <a:r>
              <a:rPr lang="en-US" dirty="0"/>
              <a:t>SUBJECT 2</a:t>
            </a:r>
          </a:p>
        </p:txBody>
      </p:sp>
      <p:sp>
        <p:nvSpPr>
          <p:cNvPr id="34" name="Text Placeholder 6"/>
          <p:cNvSpPr>
            <a:spLocks noGrp="1"/>
          </p:cNvSpPr>
          <p:nvPr>
            <p:ph type="body" sz="quarter" idx="31" hasCustomPrompt="1"/>
          </p:nvPr>
        </p:nvSpPr>
        <p:spPr>
          <a:xfrm>
            <a:off x="6254053" y="3058364"/>
            <a:ext cx="2317750" cy="485685"/>
          </a:xfrm>
          <a:prstGeom prst="rect">
            <a:avLst/>
          </a:prstGeom>
        </p:spPr>
        <p:txBody>
          <a:bodyPr>
            <a:noAutofit/>
          </a:bodyPr>
          <a:lstStyle>
            <a:lvl1pPr>
              <a:defRPr sz="2800" b="1" i="0">
                <a:solidFill>
                  <a:srgbClr val="00B9B4"/>
                </a:solidFill>
                <a:latin typeface="+mj-lt"/>
                <a:ea typeface="Roboto Condensed Light" charset="0"/>
                <a:cs typeface="Roboto Condensed Light" charset="0"/>
              </a:defRPr>
            </a:lvl1pPr>
          </a:lstStyle>
          <a:p>
            <a:pPr lvl="0"/>
            <a:r>
              <a:rPr lang="en-US" dirty="0"/>
              <a:t>SUBJECT 3</a:t>
            </a:r>
          </a:p>
        </p:txBody>
      </p:sp>
      <p:sp>
        <p:nvSpPr>
          <p:cNvPr id="35" name="Text Placeholder 6"/>
          <p:cNvSpPr>
            <a:spLocks noGrp="1"/>
          </p:cNvSpPr>
          <p:nvPr>
            <p:ph type="body" sz="quarter" idx="32" hasCustomPrompt="1"/>
          </p:nvPr>
        </p:nvSpPr>
        <p:spPr>
          <a:xfrm>
            <a:off x="493714" y="5702300"/>
            <a:ext cx="7948612" cy="342900"/>
          </a:xfrm>
          <a:prstGeom prst="rect">
            <a:avLst/>
          </a:prstGeom>
        </p:spPr>
        <p:txBody>
          <a:bodyPr/>
          <a:lstStyle>
            <a:lvl1pPr algn="l">
              <a:defRPr sz="1400" b="0" i="0" baseline="0">
                <a:solidFill>
                  <a:schemeClr val="bg1"/>
                </a:solidFill>
                <a:latin typeface="Bebas Neue Book" charset="0"/>
                <a:ea typeface="Bebas Neue Book" charset="0"/>
                <a:cs typeface="Bebas Neue Book" charset="0"/>
              </a:defRPr>
            </a:lvl1pPr>
          </a:lstStyle>
          <a:p>
            <a:pPr lvl="0"/>
            <a:r>
              <a:rPr lang="en-US"/>
              <a:t>SOURCE DATA</a:t>
            </a:r>
            <a:endParaRPr lang="en-US" dirty="0"/>
          </a:p>
        </p:txBody>
      </p:sp>
      <p:sp>
        <p:nvSpPr>
          <p:cNvPr id="8" name="Footer Placeholder 7"/>
          <p:cNvSpPr>
            <a:spLocks noGrp="1"/>
          </p:cNvSpPr>
          <p:nvPr>
            <p:ph type="ftr" sz="quarter" idx="33"/>
          </p:nvPr>
        </p:nvSpPr>
        <p:spPr/>
        <p:txBody>
          <a:bodyPr/>
          <a:lstStyle>
            <a:lvl1pPr>
              <a:defRPr>
                <a:solidFill>
                  <a:schemeClr val="bg1"/>
                </a:solidFill>
              </a:defRPr>
            </a:lvl1pPr>
          </a:lstStyle>
          <a:p>
            <a:r>
              <a:rPr lang="en-US"/>
              <a:t>This is where the footer goes</a:t>
            </a:r>
            <a:endParaRPr lang="en-US" dirty="0"/>
          </a:p>
        </p:txBody>
      </p:sp>
    </p:spTree>
    <p:extLst>
      <p:ext uri="{BB962C8B-B14F-4D97-AF65-F5344CB8AC3E}">
        <p14:creationId xmlns:p14="http://schemas.microsoft.com/office/powerpoint/2010/main" val="1134535991"/>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 Highlights icons">
    <p:spTree>
      <p:nvGrpSpPr>
        <p:cNvPr id="1" name=""/>
        <p:cNvGrpSpPr/>
        <p:nvPr/>
      </p:nvGrpSpPr>
      <p:grpSpPr>
        <a:xfrm>
          <a:off x="0" y="0"/>
          <a:ext cx="0" cy="0"/>
          <a:chOff x="0" y="0"/>
          <a:chExt cx="0" cy="0"/>
        </a:xfrm>
      </p:grpSpPr>
      <p:pic>
        <p:nvPicPr>
          <p:cNvPr id="122" name="Blue BG_3.jpg"/>
          <p:cNvPicPr/>
          <p:nvPr/>
        </p:nvPicPr>
        <p:blipFill>
          <a:blip r:embed="rId2">
            <a:extLst/>
          </a:blip>
          <a:stretch>
            <a:fillRect/>
          </a:stretch>
        </p:blipFill>
        <p:spPr>
          <a:xfrm>
            <a:off x="3850" y="0"/>
            <a:ext cx="9144001" cy="6858000"/>
          </a:xfrm>
          <a:prstGeom prst="rect">
            <a:avLst/>
          </a:prstGeom>
          <a:ln w="3175">
            <a:miter lim="400000"/>
          </a:ln>
        </p:spPr>
      </p:pic>
      <p:sp>
        <p:nvSpPr>
          <p:cNvPr id="123" name="Shape 123"/>
          <p:cNvSpPr/>
          <p:nvPr/>
        </p:nvSpPr>
        <p:spPr>
          <a:xfrm>
            <a:off x="0" y="6577540"/>
            <a:ext cx="9144000" cy="281387"/>
          </a:xfrm>
          <a:prstGeom prst="rect">
            <a:avLst/>
          </a:prstGeom>
          <a:solidFill>
            <a:srgbClr val="FFFFFF"/>
          </a:solidFill>
          <a:ln w="12700">
            <a:miter lim="400000"/>
          </a:ln>
        </p:spPr>
        <p:txBody>
          <a:bodyPr lIns="0" tIns="0" rIns="0" bIns="0" anchor="ctr"/>
          <a:lstStyle/>
          <a:p>
            <a:pPr lvl="0">
              <a:defRPr sz="1600">
                <a:solidFill>
                  <a:srgbClr val="0055B9"/>
                </a:solidFill>
              </a:defRPr>
            </a:pPr>
            <a:endParaRPr sz="1125"/>
          </a:p>
        </p:txBody>
      </p:sp>
      <p:pic>
        <p:nvPicPr>
          <p:cNvPr id="125" name="pasted-image.pdf"/>
          <p:cNvPicPr/>
          <p:nvPr/>
        </p:nvPicPr>
        <p:blipFill>
          <a:blip r:embed="rId3">
            <a:extLst/>
          </a:blip>
          <a:stretch>
            <a:fillRect/>
          </a:stretch>
        </p:blipFill>
        <p:spPr>
          <a:xfrm>
            <a:off x="372675" y="6314809"/>
            <a:ext cx="1716334" cy="198795"/>
          </a:xfrm>
          <a:prstGeom prst="rect">
            <a:avLst/>
          </a:prstGeom>
          <a:ln w="3175">
            <a:miter lim="400000"/>
          </a:ln>
        </p:spPr>
      </p:pic>
      <p:pic>
        <p:nvPicPr>
          <p:cNvPr id="26" name="logo_ce-en-neg-quadri.pdf"/>
          <p:cNvPicPr>
            <a:picLocks noChangeAspect="1"/>
          </p:cNvPicPr>
          <p:nvPr userDrawn="1"/>
        </p:nvPicPr>
        <p:blipFill>
          <a:blip r:embed="rId4">
            <a:extLst/>
          </a:blip>
          <a:stretch>
            <a:fillRect/>
          </a:stretch>
        </p:blipFill>
        <p:spPr>
          <a:xfrm>
            <a:off x="7619590" y="6194751"/>
            <a:ext cx="825083" cy="540000"/>
          </a:xfrm>
          <a:prstGeom prst="rect">
            <a:avLst/>
          </a:prstGeom>
          <a:ln w="3175">
            <a:miter lim="400000"/>
          </a:ln>
        </p:spPr>
      </p:pic>
      <p:sp>
        <p:nvSpPr>
          <p:cNvPr id="25" name="TextBox 24"/>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tx1">
                    <a:lumMod val="75000"/>
                    <a:lumOff val="25000"/>
                  </a:schemeClr>
                </a:solidFill>
                <a:effectLst/>
                <a:uFillTx/>
                <a:latin typeface="+mn-lt"/>
                <a:ea typeface="+mn-ea"/>
                <a:cs typeface="+mn-cs"/>
                <a:sym typeface="Helvetica Light"/>
              </a:rPr>
              <a:t>‹#›</a:t>
            </a:fld>
            <a:endParaRPr kumimoji="0" lang="en-US" sz="1200" b="0" i="0" u="none" strike="noStrike" cap="none" spc="0" normalizeH="0" baseline="0" dirty="0">
              <a:ln>
                <a:noFill/>
              </a:ln>
              <a:solidFill>
                <a:schemeClr val="tx1">
                  <a:lumMod val="75000"/>
                  <a:lumOff val="25000"/>
                </a:schemeClr>
              </a:solidFill>
              <a:effectLst/>
              <a:uFillTx/>
              <a:latin typeface="+mn-lt"/>
              <a:ea typeface="+mn-ea"/>
              <a:cs typeface="+mn-cs"/>
              <a:sym typeface="Helvetica Light"/>
            </a:endParaRPr>
          </a:p>
        </p:txBody>
      </p:sp>
      <p:sp>
        <p:nvSpPr>
          <p:cNvPr id="27" name="Picture Placeholder 5"/>
          <p:cNvSpPr>
            <a:spLocks noGrp="1"/>
          </p:cNvSpPr>
          <p:nvPr>
            <p:ph type="pic" sz="quarter" idx="22"/>
          </p:nvPr>
        </p:nvSpPr>
        <p:spPr>
          <a:xfrm>
            <a:off x="381480" y="1396153"/>
            <a:ext cx="1512000" cy="1512000"/>
          </a:xfrm>
          <a:prstGeom prst="rect">
            <a:avLst/>
          </a:prstGeom>
        </p:spPr>
        <p:txBody>
          <a:bodyPr/>
          <a:lstStyle/>
          <a:p>
            <a:endParaRPr lang="en-US"/>
          </a:p>
        </p:txBody>
      </p:sp>
      <p:sp>
        <p:nvSpPr>
          <p:cNvPr id="28" name="Picture Placeholder 5"/>
          <p:cNvSpPr>
            <a:spLocks noGrp="1"/>
          </p:cNvSpPr>
          <p:nvPr>
            <p:ph type="pic" sz="quarter" idx="23"/>
          </p:nvPr>
        </p:nvSpPr>
        <p:spPr>
          <a:xfrm>
            <a:off x="2677140" y="1396153"/>
            <a:ext cx="1512000" cy="1512000"/>
          </a:xfrm>
          <a:prstGeom prst="rect">
            <a:avLst/>
          </a:prstGeom>
        </p:spPr>
        <p:txBody>
          <a:bodyPr/>
          <a:lstStyle/>
          <a:p>
            <a:endParaRPr lang="en-US"/>
          </a:p>
        </p:txBody>
      </p:sp>
      <p:sp>
        <p:nvSpPr>
          <p:cNvPr id="34" name="Picture Placeholder 5"/>
          <p:cNvSpPr>
            <a:spLocks noGrp="1"/>
          </p:cNvSpPr>
          <p:nvPr>
            <p:ph type="pic" sz="quarter" idx="24"/>
          </p:nvPr>
        </p:nvSpPr>
        <p:spPr>
          <a:xfrm>
            <a:off x="7262524" y="1396153"/>
            <a:ext cx="1512000" cy="1512000"/>
          </a:xfrm>
          <a:prstGeom prst="rect">
            <a:avLst/>
          </a:prstGeom>
        </p:spPr>
        <p:txBody>
          <a:bodyPr/>
          <a:lstStyle/>
          <a:p>
            <a:endParaRPr lang="en-US" dirty="0"/>
          </a:p>
        </p:txBody>
      </p:sp>
      <p:sp>
        <p:nvSpPr>
          <p:cNvPr id="35" name="Text Placeholder 6"/>
          <p:cNvSpPr>
            <a:spLocks noGrp="1"/>
          </p:cNvSpPr>
          <p:nvPr>
            <p:ph type="body" sz="quarter" idx="16"/>
          </p:nvPr>
        </p:nvSpPr>
        <p:spPr>
          <a:xfrm>
            <a:off x="177790" y="3818593"/>
            <a:ext cx="2016000" cy="1605198"/>
          </a:xfrm>
          <a:prstGeom prst="rect">
            <a:avLst/>
          </a:prstGeom>
        </p:spPr>
        <p:txBody>
          <a:bodyPr>
            <a:normAutofit/>
          </a:bodyPr>
          <a:lstStyle>
            <a:lvl1pPr>
              <a:defRPr sz="1800" b="0" i="0">
                <a:solidFill>
                  <a:schemeClr val="bg1"/>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36" name="Text Placeholder 6"/>
          <p:cNvSpPr>
            <a:spLocks noGrp="1"/>
          </p:cNvSpPr>
          <p:nvPr>
            <p:ph type="body" sz="quarter" idx="28"/>
          </p:nvPr>
        </p:nvSpPr>
        <p:spPr>
          <a:xfrm>
            <a:off x="2464893" y="3818593"/>
            <a:ext cx="2016000" cy="1605198"/>
          </a:xfrm>
          <a:prstGeom prst="rect">
            <a:avLst/>
          </a:prstGeom>
        </p:spPr>
        <p:txBody>
          <a:bodyPr>
            <a:normAutofit/>
          </a:bodyPr>
          <a:lstStyle>
            <a:lvl1pPr>
              <a:defRPr sz="1800" b="0" i="0">
                <a:solidFill>
                  <a:schemeClr val="bg1"/>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37" name="Text Placeholder 6"/>
          <p:cNvSpPr>
            <a:spLocks noGrp="1"/>
          </p:cNvSpPr>
          <p:nvPr>
            <p:ph type="body" sz="quarter" idx="29"/>
          </p:nvPr>
        </p:nvSpPr>
        <p:spPr>
          <a:xfrm>
            <a:off x="4751996" y="3818593"/>
            <a:ext cx="2016000" cy="1605198"/>
          </a:xfrm>
          <a:prstGeom prst="rect">
            <a:avLst/>
          </a:prstGeom>
        </p:spPr>
        <p:txBody>
          <a:bodyPr>
            <a:normAutofit/>
          </a:bodyPr>
          <a:lstStyle>
            <a:lvl1pPr>
              <a:defRPr sz="1800" b="0" i="0">
                <a:solidFill>
                  <a:schemeClr val="bg1"/>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38" name="Text Placeholder 6"/>
          <p:cNvSpPr>
            <a:spLocks noGrp="1"/>
          </p:cNvSpPr>
          <p:nvPr>
            <p:ph type="body" sz="quarter" idx="30" hasCustomPrompt="1"/>
          </p:nvPr>
        </p:nvSpPr>
        <p:spPr>
          <a:xfrm>
            <a:off x="177790" y="3058364"/>
            <a:ext cx="2016000" cy="485685"/>
          </a:xfrm>
          <a:prstGeom prst="rect">
            <a:avLst/>
          </a:prstGeom>
        </p:spPr>
        <p:txBody>
          <a:bodyPr>
            <a:noAutofit/>
          </a:bodyPr>
          <a:lstStyle>
            <a:lvl1pPr>
              <a:defRPr sz="2800" b="1" i="0">
                <a:solidFill>
                  <a:srgbClr val="00B9B4"/>
                </a:solidFill>
                <a:latin typeface="+mj-lt"/>
                <a:ea typeface="Roboto Condensed Light" charset="0"/>
                <a:cs typeface="Roboto Condensed Light" charset="0"/>
              </a:defRPr>
            </a:lvl1pPr>
          </a:lstStyle>
          <a:p>
            <a:pPr lvl="0"/>
            <a:r>
              <a:rPr lang="en-US" dirty="0"/>
              <a:t>SUBJECT 1</a:t>
            </a:r>
          </a:p>
        </p:txBody>
      </p:sp>
      <p:sp>
        <p:nvSpPr>
          <p:cNvPr id="39" name="Text Placeholder 6"/>
          <p:cNvSpPr>
            <a:spLocks noGrp="1"/>
          </p:cNvSpPr>
          <p:nvPr>
            <p:ph type="body" sz="quarter" idx="31" hasCustomPrompt="1"/>
          </p:nvPr>
        </p:nvSpPr>
        <p:spPr>
          <a:xfrm>
            <a:off x="2451518" y="3058364"/>
            <a:ext cx="2016000" cy="485685"/>
          </a:xfrm>
          <a:prstGeom prst="rect">
            <a:avLst/>
          </a:prstGeom>
        </p:spPr>
        <p:txBody>
          <a:bodyPr>
            <a:noAutofit/>
          </a:bodyPr>
          <a:lstStyle>
            <a:lvl1pPr>
              <a:defRPr sz="2800" b="1" i="0">
                <a:solidFill>
                  <a:srgbClr val="00B9B4"/>
                </a:solidFill>
                <a:latin typeface="+mj-lt"/>
                <a:ea typeface="Roboto Condensed Light" charset="0"/>
                <a:cs typeface="Roboto Condensed Light" charset="0"/>
              </a:defRPr>
            </a:lvl1pPr>
          </a:lstStyle>
          <a:p>
            <a:pPr lvl="0"/>
            <a:r>
              <a:rPr lang="en-US" dirty="0"/>
              <a:t>SUBJECT 2</a:t>
            </a:r>
          </a:p>
        </p:txBody>
      </p:sp>
      <p:sp>
        <p:nvSpPr>
          <p:cNvPr id="40" name="Text Placeholder 6"/>
          <p:cNvSpPr>
            <a:spLocks noGrp="1"/>
          </p:cNvSpPr>
          <p:nvPr>
            <p:ph type="body" sz="quarter" idx="32" hasCustomPrompt="1"/>
          </p:nvPr>
        </p:nvSpPr>
        <p:spPr>
          <a:xfrm>
            <a:off x="4782392" y="3058364"/>
            <a:ext cx="2016000" cy="485685"/>
          </a:xfrm>
          <a:prstGeom prst="rect">
            <a:avLst/>
          </a:prstGeom>
        </p:spPr>
        <p:txBody>
          <a:bodyPr>
            <a:noAutofit/>
          </a:bodyPr>
          <a:lstStyle>
            <a:lvl1pPr>
              <a:defRPr sz="2800" b="1" i="0">
                <a:solidFill>
                  <a:srgbClr val="00B9B4"/>
                </a:solidFill>
                <a:latin typeface="+mj-lt"/>
                <a:ea typeface="Roboto Condensed Light" charset="0"/>
                <a:cs typeface="Roboto Condensed Light" charset="0"/>
              </a:defRPr>
            </a:lvl1pPr>
          </a:lstStyle>
          <a:p>
            <a:pPr lvl="0"/>
            <a:r>
              <a:rPr lang="en-US" dirty="0"/>
              <a:t>SUBJECT 3</a:t>
            </a:r>
          </a:p>
        </p:txBody>
      </p:sp>
      <p:sp>
        <p:nvSpPr>
          <p:cNvPr id="41" name="Text Placeholder 6"/>
          <p:cNvSpPr>
            <a:spLocks noGrp="1"/>
          </p:cNvSpPr>
          <p:nvPr>
            <p:ph type="body" sz="quarter" idx="33" hasCustomPrompt="1"/>
          </p:nvPr>
        </p:nvSpPr>
        <p:spPr>
          <a:xfrm>
            <a:off x="493714" y="5702300"/>
            <a:ext cx="7948612" cy="342900"/>
          </a:xfrm>
          <a:prstGeom prst="rect">
            <a:avLst/>
          </a:prstGeom>
        </p:spPr>
        <p:txBody>
          <a:bodyPr/>
          <a:lstStyle>
            <a:lvl1pPr algn="l">
              <a:defRPr sz="1400" b="0" i="0" baseline="0">
                <a:solidFill>
                  <a:schemeClr val="bg1"/>
                </a:solidFill>
                <a:latin typeface="Bebas Neue Book" charset="0"/>
                <a:ea typeface="Bebas Neue Book" charset="0"/>
                <a:cs typeface="Bebas Neue Book" charset="0"/>
              </a:defRPr>
            </a:lvl1pPr>
          </a:lstStyle>
          <a:p>
            <a:pPr lvl="0"/>
            <a:r>
              <a:rPr lang="en-US"/>
              <a:t>SOURCE DATA</a:t>
            </a:r>
            <a:endParaRPr lang="en-US" dirty="0"/>
          </a:p>
        </p:txBody>
      </p:sp>
      <p:sp>
        <p:nvSpPr>
          <p:cNvPr id="42" name="Title 6"/>
          <p:cNvSpPr>
            <a:spLocks noGrp="1"/>
          </p:cNvSpPr>
          <p:nvPr>
            <p:ph type="title"/>
          </p:nvPr>
        </p:nvSpPr>
        <p:spPr>
          <a:xfrm>
            <a:off x="628650" y="406702"/>
            <a:ext cx="7886700" cy="854075"/>
          </a:xfrm>
        </p:spPr>
        <p:txBody>
          <a:bodyPr>
            <a:normAutofit/>
          </a:bodyPr>
          <a:lstStyle>
            <a:lvl1pPr>
              <a:lnSpc>
                <a:spcPct val="80000"/>
              </a:lnSpc>
              <a:defRPr sz="3600" b="0">
                <a:solidFill>
                  <a:schemeClr val="bg1"/>
                </a:solidFill>
              </a:defRPr>
            </a:lvl1pPr>
          </a:lstStyle>
          <a:p>
            <a:r>
              <a:rPr lang="en-US"/>
              <a:t>Click to edit Master title style</a:t>
            </a:r>
          </a:p>
        </p:txBody>
      </p:sp>
      <p:sp>
        <p:nvSpPr>
          <p:cNvPr id="43" name="Picture Placeholder 5"/>
          <p:cNvSpPr>
            <a:spLocks noGrp="1"/>
          </p:cNvSpPr>
          <p:nvPr>
            <p:ph type="pic" sz="quarter" idx="34"/>
          </p:nvPr>
        </p:nvSpPr>
        <p:spPr>
          <a:xfrm>
            <a:off x="4972800" y="1396153"/>
            <a:ext cx="1512000" cy="1512000"/>
          </a:xfrm>
          <a:prstGeom prst="rect">
            <a:avLst/>
          </a:prstGeom>
        </p:spPr>
        <p:txBody>
          <a:bodyPr/>
          <a:lstStyle/>
          <a:p>
            <a:endParaRPr lang="en-US"/>
          </a:p>
        </p:txBody>
      </p:sp>
      <p:sp>
        <p:nvSpPr>
          <p:cNvPr id="44" name="Text Placeholder 6"/>
          <p:cNvSpPr>
            <a:spLocks noGrp="1"/>
          </p:cNvSpPr>
          <p:nvPr>
            <p:ph type="body" sz="quarter" idx="35"/>
          </p:nvPr>
        </p:nvSpPr>
        <p:spPr>
          <a:xfrm>
            <a:off x="7039100" y="3799110"/>
            <a:ext cx="2016000" cy="1605198"/>
          </a:xfrm>
          <a:prstGeom prst="rect">
            <a:avLst/>
          </a:prstGeom>
        </p:spPr>
        <p:txBody>
          <a:bodyPr>
            <a:normAutofit/>
          </a:bodyPr>
          <a:lstStyle>
            <a:lvl1pPr>
              <a:defRPr sz="1800" b="0" i="0">
                <a:solidFill>
                  <a:schemeClr val="bg1"/>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45" name="Text Placeholder 6"/>
          <p:cNvSpPr>
            <a:spLocks noGrp="1"/>
          </p:cNvSpPr>
          <p:nvPr>
            <p:ph type="body" sz="quarter" idx="36" hasCustomPrompt="1"/>
          </p:nvPr>
        </p:nvSpPr>
        <p:spPr>
          <a:xfrm>
            <a:off x="7010524" y="3038881"/>
            <a:ext cx="2016000" cy="485685"/>
          </a:xfrm>
          <a:prstGeom prst="rect">
            <a:avLst/>
          </a:prstGeom>
        </p:spPr>
        <p:txBody>
          <a:bodyPr>
            <a:noAutofit/>
          </a:bodyPr>
          <a:lstStyle>
            <a:lvl1pPr>
              <a:defRPr sz="2800" b="1" i="0">
                <a:solidFill>
                  <a:srgbClr val="00B9B4"/>
                </a:solidFill>
                <a:latin typeface="+mj-lt"/>
                <a:ea typeface="Roboto Condensed Light" charset="0"/>
                <a:cs typeface="Roboto Condensed Light" charset="0"/>
              </a:defRPr>
            </a:lvl1pPr>
          </a:lstStyle>
          <a:p>
            <a:pPr lvl="0"/>
            <a:r>
              <a:rPr lang="en-US" dirty="0"/>
              <a:t>SUBJECT 4</a:t>
            </a:r>
          </a:p>
        </p:txBody>
      </p:sp>
      <p:sp>
        <p:nvSpPr>
          <p:cNvPr id="4" name="Footer Placeholder 3"/>
          <p:cNvSpPr>
            <a:spLocks noGrp="1"/>
          </p:cNvSpPr>
          <p:nvPr>
            <p:ph type="ftr" sz="quarter" idx="37"/>
          </p:nvPr>
        </p:nvSpPr>
        <p:spPr/>
        <p:txBody>
          <a:bodyPr/>
          <a:lstStyle>
            <a:lvl1pPr>
              <a:defRPr>
                <a:solidFill>
                  <a:schemeClr val="bg1"/>
                </a:solidFill>
              </a:defRPr>
            </a:lvl1pPr>
          </a:lstStyle>
          <a:p>
            <a:r>
              <a:rPr lang="en-US"/>
              <a:t>This is where the footer goes</a:t>
            </a:r>
            <a:endParaRPr lang="en-US" dirty="0"/>
          </a:p>
        </p:txBody>
      </p:sp>
    </p:spTree>
    <p:extLst>
      <p:ext uri="{BB962C8B-B14F-4D97-AF65-F5344CB8AC3E}">
        <p14:creationId xmlns:p14="http://schemas.microsoft.com/office/powerpoint/2010/main" val="1846836411"/>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hite">
    <p:spTree>
      <p:nvGrpSpPr>
        <p:cNvPr id="1" name=""/>
        <p:cNvGrpSpPr/>
        <p:nvPr/>
      </p:nvGrpSpPr>
      <p:grpSpPr>
        <a:xfrm>
          <a:off x="0" y="0"/>
          <a:ext cx="0" cy="0"/>
          <a:chOff x="0" y="0"/>
          <a:chExt cx="0" cy="0"/>
        </a:xfrm>
      </p:grpSpPr>
      <p:pic>
        <p:nvPicPr>
          <p:cNvPr id="132" name="White BG_2.jpg"/>
          <p:cNvPicPr/>
          <p:nvPr/>
        </p:nvPicPr>
        <p:blipFill>
          <a:blip r:embed="rId2">
            <a:alphaModFix amt="30000"/>
            <a:extLst/>
          </a:blip>
          <a:stretch>
            <a:fillRect/>
          </a:stretch>
        </p:blipFill>
        <p:spPr>
          <a:xfrm>
            <a:off x="-1" y="-2336"/>
            <a:ext cx="9144001" cy="6858001"/>
          </a:xfrm>
          <a:prstGeom prst="rect">
            <a:avLst/>
          </a:prstGeom>
          <a:ln w="3175">
            <a:miter lim="400000"/>
          </a:ln>
        </p:spPr>
      </p:pic>
      <p:sp>
        <p:nvSpPr>
          <p:cNvPr id="133" name="Shape 133"/>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135" name="pasted-image.pdf"/>
          <p:cNvPicPr/>
          <p:nvPr/>
        </p:nvPicPr>
        <p:blipFill>
          <a:blip r:embed="rId3">
            <a:extLst/>
          </a:blip>
          <a:stretch>
            <a:fillRect/>
          </a:stretch>
        </p:blipFill>
        <p:spPr>
          <a:xfrm>
            <a:off x="372675" y="6314809"/>
            <a:ext cx="1716334" cy="198795"/>
          </a:xfrm>
          <a:prstGeom prst="rect">
            <a:avLst/>
          </a:prstGeom>
          <a:ln w="3175">
            <a:miter lim="400000"/>
          </a:ln>
        </p:spPr>
      </p:pic>
      <p:pic>
        <p:nvPicPr>
          <p:cNvPr id="136" name="pasted-image.pdf"/>
          <p:cNvPicPr/>
          <p:nvPr/>
        </p:nvPicPr>
        <p:blipFill>
          <a:blip r:embed="rId4">
            <a:extLst/>
          </a:blip>
          <a:stretch>
            <a:fillRect/>
          </a:stretch>
        </p:blipFill>
        <p:spPr>
          <a:xfrm rot="10800000">
            <a:off x="6911789" y="4531100"/>
            <a:ext cx="1099084" cy="831670"/>
          </a:xfrm>
          <a:prstGeom prst="rect">
            <a:avLst/>
          </a:prstGeom>
          <a:ln w="3175">
            <a:miter lim="400000"/>
          </a:ln>
        </p:spPr>
      </p:pic>
      <p:pic>
        <p:nvPicPr>
          <p:cNvPr id="137" name="pasted-image.pdf"/>
          <p:cNvPicPr/>
          <p:nvPr/>
        </p:nvPicPr>
        <p:blipFill>
          <a:blip r:embed="rId4">
            <a:extLst/>
          </a:blip>
          <a:stretch>
            <a:fillRect/>
          </a:stretch>
        </p:blipFill>
        <p:spPr>
          <a:xfrm>
            <a:off x="989926" y="995940"/>
            <a:ext cx="1099083" cy="831670"/>
          </a:xfrm>
          <a:prstGeom prst="rect">
            <a:avLst/>
          </a:prstGeom>
          <a:ln w="3175">
            <a:miter lim="400000"/>
          </a:ln>
        </p:spPr>
      </p:pic>
      <p:pic>
        <p:nvPicPr>
          <p:cNvPr id="12" name="logo_ce-en-quadri.pdf"/>
          <p:cNvPicPr>
            <a:picLocks noChangeAspect="1"/>
          </p:cNvPicPr>
          <p:nvPr userDrawn="1"/>
        </p:nvPicPr>
        <p:blipFill>
          <a:blip r:embed="rId5">
            <a:extLst/>
          </a:blip>
          <a:stretch>
            <a:fillRect/>
          </a:stretch>
        </p:blipFill>
        <p:spPr>
          <a:xfrm>
            <a:off x="7711573" y="6177400"/>
            <a:ext cx="828000" cy="538981"/>
          </a:xfrm>
          <a:prstGeom prst="rect">
            <a:avLst/>
          </a:prstGeom>
          <a:ln w="3175">
            <a:miter lim="400000"/>
          </a:ln>
        </p:spPr>
      </p:pic>
      <p:sp>
        <p:nvSpPr>
          <p:cNvPr id="10" name="TextBox 9"/>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15"/>
          </p:nvPr>
        </p:nvSpPr>
        <p:spPr/>
        <p:txBody>
          <a:bodyPr/>
          <a:lstStyle/>
          <a:p>
            <a:r>
              <a:rPr lang="en-US"/>
              <a:t>This is where the footer goes</a:t>
            </a:r>
            <a:endParaRPr lang="en-US" dirty="0"/>
          </a:p>
        </p:txBody>
      </p:sp>
      <p:sp>
        <p:nvSpPr>
          <p:cNvPr id="4" name="Title 3"/>
          <p:cNvSpPr>
            <a:spLocks noGrp="1"/>
          </p:cNvSpPr>
          <p:nvPr>
            <p:ph type="title"/>
          </p:nvPr>
        </p:nvSpPr>
        <p:spPr>
          <a:xfrm>
            <a:off x="965200" y="1852801"/>
            <a:ext cx="7045673" cy="2627195"/>
          </a:xfrm>
        </p:spPr>
        <p:txBody>
          <a:bodyPr>
            <a:normAutofit/>
          </a:bodyPr>
          <a:lstStyle>
            <a:lvl1pPr>
              <a:lnSpc>
                <a:spcPct val="80000"/>
              </a:lnSpc>
              <a:defRPr sz="7200">
                <a:solidFill>
                  <a:srgbClr val="014BB3"/>
                </a:solidFill>
              </a:defRPr>
            </a:lvl1pPr>
          </a:lstStyle>
          <a:p>
            <a:r>
              <a:rPr lang="en-US"/>
              <a:t>Click to edit Master title style</a:t>
            </a:r>
          </a:p>
        </p:txBody>
      </p:sp>
      <p:sp>
        <p:nvSpPr>
          <p:cNvPr id="14" name="Text Placeholder 6"/>
          <p:cNvSpPr>
            <a:spLocks noGrp="1"/>
          </p:cNvSpPr>
          <p:nvPr>
            <p:ph type="body" sz="quarter" idx="33" hasCustomPrompt="1"/>
          </p:nvPr>
        </p:nvSpPr>
        <p:spPr>
          <a:xfrm>
            <a:off x="903288" y="5516961"/>
            <a:ext cx="7107585" cy="340914"/>
          </a:xfrm>
          <a:prstGeom prst="rect">
            <a:avLst/>
          </a:prstGeom>
        </p:spPr>
        <p:txBody>
          <a:bodyPr/>
          <a:lstStyle>
            <a:lvl1pPr algn="l">
              <a:defRPr sz="1400" b="0" i="0" baseline="0">
                <a:solidFill>
                  <a:schemeClr val="tx1">
                    <a:lumMod val="75000"/>
                    <a:lumOff val="25000"/>
                  </a:schemeClr>
                </a:solidFill>
                <a:latin typeface="Bebas Neue Book" charset="0"/>
                <a:ea typeface="Bebas Neue Book" charset="0"/>
                <a:cs typeface="Bebas Neue Book" charset="0"/>
              </a:defRPr>
            </a:lvl1pPr>
          </a:lstStyle>
          <a:p>
            <a:pPr lvl="0"/>
            <a:r>
              <a:rPr lang="en-US"/>
              <a:t>SOURCE DATA</a:t>
            </a:r>
            <a:endParaRPr lang="en-US" dirty="0"/>
          </a:p>
        </p:txBody>
      </p:sp>
    </p:spTree>
    <p:extLst>
      <p:ext uri="{BB962C8B-B14F-4D97-AF65-F5344CB8AC3E}">
        <p14:creationId xmlns:p14="http://schemas.microsoft.com/office/powerpoint/2010/main" val="2333971334"/>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Blue">
    <p:spTree>
      <p:nvGrpSpPr>
        <p:cNvPr id="1" name=""/>
        <p:cNvGrpSpPr/>
        <p:nvPr/>
      </p:nvGrpSpPr>
      <p:grpSpPr>
        <a:xfrm>
          <a:off x="0" y="0"/>
          <a:ext cx="0" cy="0"/>
          <a:chOff x="0" y="0"/>
          <a:chExt cx="0" cy="0"/>
        </a:xfrm>
      </p:grpSpPr>
      <p:pic>
        <p:nvPicPr>
          <p:cNvPr id="139" name="Blue BG_3.jpg"/>
          <p:cNvPicPr/>
          <p:nvPr/>
        </p:nvPicPr>
        <p:blipFill>
          <a:blip r:embed="rId2">
            <a:extLst/>
          </a:blip>
          <a:stretch>
            <a:fillRect/>
          </a:stretch>
        </p:blipFill>
        <p:spPr>
          <a:xfrm rot="10800000" flipH="1">
            <a:off x="2423" y="1"/>
            <a:ext cx="9144000" cy="6858001"/>
          </a:xfrm>
          <a:prstGeom prst="rect">
            <a:avLst/>
          </a:prstGeom>
          <a:ln w="3175">
            <a:miter lim="400000"/>
          </a:ln>
        </p:spPr>
      </p:pic>
      <p:pic>
        <p:nvPicPr>
          <p:cNvPr id="140" name="pasted-image.pdf"/>
          <p:cNvPicPr/>
          <p:nvPr/>
        </p:nvPicPr>
        <p:blipFill>
          <a:blip r:embed="rId3">
            <a:extLst/>
          </a:blip>
          <a:stretch>
            <a:fillRect/>
          </a:stretch>
        </p:blipFill>
        <p:spPr>
          <a:xfrm rot="10800000">
            <a:off x="6911788" y="4531100"/>
            <a:ext cx="1099088" cy="831670"/>
          </a:xfrm>
          <a:prstGeom prst="rect">
            <a:avLst/>
          </a:prstGeom>
          <a:ln w="3175">
            <a:miter lim="400000"/>
          </a:ln>
        </p:spPr>
      </p:pic>
      <p:sp>
        <p:nvSpPr>
          <p:cNvPr id="141" name="Shape 141"/>
          <p:cNvSpPr/>
          <p:nvPr/>
        </p:nvSpPr>
        <p:spPr>
          <a:xfrm>
            <a:off x="-1" y="6576615"/>
            <a:ext cx="9144001" cy="281386"/>
          </a:xfrm>
          <a:prstGeom prst="rect">
            <a:avLst/>
          </a:prstGeom>
          <a:solidFill>
            <a:srgbClr val="FFFFFF"/>
          </a:solidFill>
          <a:ln w="12700">
            <a:miter lim="400000"/>
          </a:ln>
        </p:spPr>
        <p:txBody>
          <a:bodyPr lIns="0" tIns="0" rIns="0" bIns="0" anchor="ctr"/>
          <a:lstStyle/>
          <a:p>
            <a:pPr lvl="0">
              <a:defRPr sz="1600">
                <a:solidFill>
                  <a:srgbClr val="0055B9"/>
                </a:solidFill>
              </a:defRPr>
            </a:pPr>
            <a:endParaRPr sz="1125"/>
          </a:p>
        </p:txBody>
      </p:sp>
      <p:pic>
        <p:nvPicPr>
          <p:cNvPr id="142" name="logo_ce-en-neg-quadri.pdf"/>
          <p:cNvPicPr>
            <a:picLocks noChangeAspect="1"/>
          </p:cNvPicPr>
          <p:nvPr/>
        </p:nvPicPr>
        <p:blipFill>
          <a:blip r:embed="rId4">
            <a:extLst/>
          </a:blip>
          <a:stretch>
            <a:fillRect/>
          </a:stretch>
        </p:blipFill>
        <p:spPr>
          <a:xfrm>
            <a:off x="7619590" y="6194751"/>
            <a:ext cx="825083" cy="540000"/>
          </a:xfrm>
          <a:prstGeom prst="rect">
            <a:avLst/>
          </a:prstGeom>
          <a:ln w="3175">
            <a:miter lim="400000"/>
          </a:ln>
        </p:spPr>
      </p:pic>
      <p:pic>
        <p:nvPicPr>
          <p:cNvPr id="143" name="pasted-image.pdf"/>
          <p:cNvPicPr/>
          <p:nvPr/>
        </p:nvPicPr>
        <p:blipFill>
          <a:blip r:embed="rId5">
            <a:extLst/>
          </a:blip>
          <a:stretch>
            <a:fillRect/>
          </a:stretch>
        </p:blipFill>
        <p:spPr>
          <a:xfrm>
            <a:off x="372675" y="6314809"/>
            <a:ext cx="1716334" cy="198795"/>
          </a:xfrm>
          <a:prstGeom prst="rect">
            <a:avLst/>
          </a:prstGeom>
          <a:ln w="3175">
            <a:miter lim="400000"/>
          </a:ln>
        </p:spPr>
      </p:pic>
      <p:pic>
        <p:nvPicPr>
          <p:cNvPr id="144" name="pasted-image.pdf"/>
          <p:cNvPicPr/>
          <p:nvPr/>
        </p:nvPicPr>
        <p:blipFill>
          <a:blip r:embed="rId3">
            <a:extLst/>
          </a:blip>
          <a:stretch>
            <a:fillRect/>
          </a:stretch>
        </p:blipFill>
        <p:spPr>
          <a:xfrm>
            <a:off x="971465" y="994944"/>
            <a:ext cx="1099087" cy="831670"/>
          </a:xfrm>
          <a:prstGeom prst="rect">
            <a:avLst/>
          </a:prstGeom>
          <a:ln w="3175">
            <a:miter lim="400000"/>
          </a:ln>
        </p:spPr>
      </p:pic>
      <p:sp>
        <p:nvSpPr>
          <p:cNvPr id="10" name="TextBox 9"/>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tx1">
                    <a:lumMod val="75000"/>
                    <a:lumOff val="25000"/>
                  </a:schemeClr>
                </a:solidFill>
                <a:effectLst/>
                <a:uFillTx/>
                <a:latin typeface="+mn-lt"/>
                <a:ea typeface="+mn-ea"/>
                <a:cs typeface="+mn-cs"/>
                <a:sym typeface="Helvetica Light"/>
              </a:rPr>
              <a:t>‹#›</a:t>
            </a:fld>
            <a:endParaRPr kumimoji="0" lang="en-US" sz="1200" b="0" i="0" u="none" strike="noStrike" cap="none" spc="0" normalizeH="0" baseline="0" dirty="0">
              <a:ln>
                <a:noFill/>
              </a:ln>
              <a:solidFill>
                <a:schemeClr val="tx1">
                  <a:lumMod val="75000"/>
                  <a:lumOff val="25000"/>
                </a:schemeClr>
              </a:solidFill>
              <a:effectLst/>
              <a:uFillTx/>
              <a:latin typeface="+mn-lt"/>
              <a:ea typeface="+mn-ea"/>
              <a:cs typeface="+mn-cs"/>
              <a:sym typeface="Helvetica Light"/>
            </a:endParaRPr>
          </a:p>
        </p:txBody>
      </p:sp>
      <p:sp>
        <p:nvSpPr>
          <p:cNvPr id="11" name="Title 3"/>
          <p:cNvSpPr>
            <a:spLocks noGrp="1"/>
          </p:cNvSpPr>
          <p:nvPr>
            <p:ph type="title"/>
          </p:nvPr>
        </p:nvSpPr>
        <p:spPr>
          <a:xfrm>
            <a:off x="965200" y="1852801"/>
            <a:ext cx="7045673" cy="2627195"/>
          </a:xfrm>
        </p:spPr>
        <p:txBody>
          <a:bodyPr>
            <a:normAutofit/>
          </a:bodyPr>
          <a:lstStyle>
            <a:lvl1pPr>
              <a:lnSpc>
                <a:spcPct val="80000"/>
              </a:lnSpc>
              <a:defRPr sz="7200">
                <a:solidFill>
                  <a:schemeClr val="bg1"/>
                </a:solidFill>
              </a:defRPr>
            </a:lvl1pPr>
          </a:lstStyle>
          <a:p>
            <a:r>
              <a:rPr lang="en-US"/>
              <a:t>Click to edit Master title style</a:t>
            </a:r>
          </a:p>
        </p:txBody>
      </p:sp>
      <p:sp>
        <p:nvSpPr>
          <p:cNvPr id="12" name="Text Placeholder 6"/>
          <p:cNvSpPr>
            <a:spLocks noGrp="1"/>
          </p:cNvSpPr>
          <p:nvPr>
            <p:ph type="body" sz="quarter" idx="33" hasCustomPrompt="1"/>
          </p:nvPr>
        </p:nvSpPr>
        <p:spPr>
          <a:xfrm>
            <a:off x="903288" y="5516961"/>
            <a:ext cx="7107585" cy="340914"/>
          </a:xfrm>
          <a:prstGeom prst="rect">
            <a:avLst/>
          </a:prstGeom>
        </p:spPr>
        <p:txBody>
          <a:bodyPr/>
          <a:lstStyle>
            <a:lvl1pPr algn="l">
              <a:defRPr sz="1400" b="0" i="0" baseline="0">
                <a:solidFill>
                  <a:schemeClr val="bg1"/>
                </a:solidFill>
                <a:latin typeface="Bebas Neue Book" charset="0"/>
                <a:ea typeface="Bebas Neue Book" charset="0"/>
                <a:cs typeface="Bebas Neue Book" charset="0"/>
              </a:defRPr>
            </a:lvl1pPr>
          </a:lstStyle>
          <a:p>
            <a:pPr lvl="0"/>
            <a:r>
              <a:rPr lang="en-US" dirty="0"/>
              <a:t>SOURCE DATA</a:t>
            </a:r>
          </a:p>
        </p:txBody>
      </p:sp>
      <p:sp>
        <p:nvSpPr>
          <p:cNvPr id="2" name="Footer Placeholder 1"/>
          <p:cNvSpPr>
            <a:spLocks noGrp="1"/>
          </p:cNvSpPr>
          <p:nvPr>
            <p:ph type="ftr" sz="quarter" idx="34"/>
          </p:nvPr>
        </p:nvSpPr>
        <p:spPr/>
        <p:txBody>
          <a:bodyPr/>
          <a:lstStyle>
            <a:lvl1pPr>
              <a:defRPr>
                <a:solidFill>
                  <a:schemeClr val="bg1"/>
                </a:solidFill>
              </a:defRPr>
            </a:lvl1pPr>
          </a:lstStyle>
          <a:p>
            <a:r>
              <a:rPr lang="en-US"/>
              <a:t>This is where the footer goes</a:t>
            </a:r>
            <a:endParaRPr lang="en-US" dirty="0"/>
          </a:p>
        </p:txBody>
      </p:sp>
    </p:spTree>
    <p:extLst>
      <p:ext uri="{BB962C8B-B14F-4D97-AF65-F5344CB8AC3E}">
        <p14:creationId xmlns:p14="http://schemas.microsoft.com/office/powerpoint/2010/main" val="2239593446"/>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ate">
    <p:spTree>
      <p:nvGrpSpPr>
        <p:cNvPr id="1" name=""/>
        <p:cNvGrpSpPr/>
        <p:nvPr/>
      </p:nvGrpSpPr>
      <p:grpSpPr>
        <a:xfrm>
          <a:off x="0" y="0"/>
          <a:ext cx="0" cy="0"/>
          <a:chOff x="0" y="0"/>
          <a:chExt cx="0" cy="0"/>
        </a:xfrm>
      </p:grpSpPr>
      <p:pic>
        <p:nvPicPr>
          <p:cNvPr id="150" name="White BG_2.jpg"/>
          <p:cNvPicPr/>
          <p:nvPr/>
        </p:nvPicPr>
        <p:blipFill>
          <a:blip r:embed="rId2">
            <a:alphaModFix amt="25000"/>
            <a:extLst/>
          </a:blip>
          <a:stretch>
            <a:fillRect/>
          </a:stretch>
        </p:blipFill>
        <p:spPr>
          <a:xfrm>
            <a:off x="0" y="-2336"/>
            <a:ext cx="9144000" cy="6858001"/>
          </a:xfrm>
          <a:prstGeom prst="rect">
            <a:avLst/>
          </a:prstGeom>
          <a:ln w="3175">
            <a:miter lim="400000"/>
          </a:ln>
        </p:spPr>
      </p:pic>
      <p:pic>
        <p:nvPicPr>
          <p:cNvPr id="155" name="pasted-image.pdf"/>
          <p:cNvPicPr/>
          <p:nvPr userDrawn="1"/>
        </p:nvPicPr>
        <p:blipFill>
          <a:blip r:embed="rId3">
            <a:extLst/>
          </a:blip>
          <a:stretch>
            <a:fillRect/>
          </a:stretch>
        </p:blipFill>
        <p:spPr>
          <a:xfrm>
            <a:off x="1230841" y="1691794"/>
            <a:ext cx="3111501" cy="2825874"/>
          </a:xfrm>
          <a:prstGeom prst="rect">
            <a:avLst/>
          </a:prstGeom>
          <a:ln w="3175">
            <a:miter lim="400000"/>
          </a:ln>
        </p:spPr>
      </p:pic>
      <p:sp>
        <p:nvSpPr>
          <p:cNvPr id="146" name="Shape 146"/>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148" name="pasted-image.pdf"/>
          <p:cNvPicPr/>
          <p:nvPr/>
        </p:nvPicPr>
        <p:blipFill>
          <a:blip r:embed="rId4">
            <a:extLst/>
          </a:blip>
          <a:stretch>
            <a:fillRect/>
          </a:stretch>
        </p:blipFill>
        <p:spPr>
          <a:xfrm>
            <a:off x="372675" y="6314809"/>
            <a:ext cx="1716334" cy="198795"/>
          </a:xfrm>
          <a:prstGeom prst="rect">
            <a:avLst/>
          </a:prstGeom>
          <a:ln w="3175">
            <a:miter lim="400000"/>
          </a:ln>
        </p:spPr>
      </p:pic>
      <p:sp>
        <p:nvSpPr>
          <p:cNvPr id="151" name="Shape 151"/>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153" name="pasted-image.pdf"/>
          <p:cNvPicPr/>
          <p:nvPr/>
        </p:nvPicPr>
        <p:blipFill>
          <a:blip r:embed="rId4">
            <a:extLst/>
          </a:blip>
          <a:stretch>
            <a:fillRect/>
          </a:stretch>
        </p:blipFill>
        <p:spPr>
          <a:xfrm>
            <a:off x="372675" y="6314809"/>
            <a:ext cx="1716334" cy="198795"/>
          </a:xfrm>
          <a:prstGeom prst="rect">
            <a:avLst/>
          </a:prstGeom>
          <a:ln w="3175">
            <a:miter lim="400000"/>
          </a:ln>
        </p:spPr>
      </p:pic>
      <p:sp>
        <p:nvSpPr>
          <p:cNvPr id="9" name="Text Placeholder 8"/>
          <p:cNvSpPr>
            <a:spLocks noGrp="1"/>
          </p:cNvSpPr>
          <p:nvPr>
            <p:ph type="body" sz="quarter" idx="16" hasCustomPrompt="1"/>
          </p:nvPr>
        </p:nvSpPr>
        <p:spPr>
          <a:xfrm>
            <a:off x="1963738" y="2654300"/>
            <a:ext cx="1792287" cy="1389063"/>
          </a:xfrm>
          <a:prstGeom prst="rect">
            <a:avLst/>
          </a:prstGeom>
        </p:spPr>
        <p:txBody>
          <a:bodyPr/>
          <a:lstStyle>
            <a:lvl1pPr algn="ctr">
              <a:defRPr sz="1800" spc="0">
                <a:solidFill>
                  <a:schemeClr val="accent1"/>
                </a:solidFill>
                <a:latin typeface="Bebas Neue Bold" panose="020B0606020202050201" pitchFamily="34" charset="0"/>
              </a:defRPr>
            </a:lvl1pPr>
          </a:lstStyle>
          <a:p>
            <a:pPr lvl="0" algn="ctr">
              <a:defRPr sz="1800" spc="0">
                <a:solidFill>
                  <a:srgbClr val="000000"/>
                </a:solidFill>
              </a:defRPr>
            </a:pPr>
            <a:r>
              <a:rPr lang="en-US" sz="9492" kern="1200" spc="0" dirty="0">
                <a:solidFill>
                  <a:srgbClr val="0055B9"/>
                </a:solidFill>
              </a:rPr>
              <a:t>17</a:t>
            </a:r>
          </a:p>
        </p:txBody>
      </p:sp>
      <p:pic>
        <p:nvPicPr>
          <p:cNvPr id="15" name="logo_ce-en-quadri.pdf"/>
          <p:cNvPicPr>
            <a:picLocks noChangeAspect="1"/>
          </p:cNvPicPr>
          <p:nvPr userDrawn="1"/>
        </p:nvPicPr>
        <p:blipFill>
          <a:blip r:embed="rId5">
            <a:extLst/>
          </a:blip>
          <a:stretch>
            <a:fillRect/>
          </a:stretch>
        </p:blipFill>
        <p:spPr>
          <a:xfrm>
            <a:off x="7711573" y="6177400"/>
            <a:ext cx="828000" cy="538981"/>
          </a:xfrm>
          <a:prstGeom prst="rect">
            <a:avLst/>
          </a:prstGeom>
          <a:ln w="3175">
            <a:miter lim="400000"/>
          </a:ln>
        </p:spPr>
      </p:pic>
      <p:sp>
        <p:nvSpPr>
          <p:cNvPr id="13" name="TextBox 12"/>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17"/>
          </p:nvPr>
        </p:nvSpPr>
        <p:spPr/>
        <p:txBody>
          <a:bodyPr/>
          <a:lstStyle/>
          <a:p>
            <a:r>
              <a:rPr lang="en-US"/>
              <a:t>This is where the footer goes</a:t>
            </a:r>
            <a:endParaRPr lang="en-US" dirty="0"/>
          </a:p>
        </p:txBody>
      </p:sp>
      <p:sp>
        <p:nvSpPr>
          <p:cNvPr id="4" name="Title 3"/>
          <p:cNvSpPr>
            <a:spLocks noGrp="1"/>
          </p:cNvSpPr>
          <p:nvPr>
            <p:ph type="title" hasCustomPrompt="1"/>
          </p:nvPr>
        </p:nvSpPr>
        <p:spPr>
          <a:xfrm>
            <a:off x="4910138" y="1717025"/>
            <a:ext cx="2928938" cy="619125"/>
          </a:xfrm>
        </p:spPr>
        <p:txBody>
          <a:bodyPr>
            <a:noAutofit/>
          </a:bodyPr>
          <a:lstStyle>
            <a:lvl1pPr>
              <a:defRPr sz="3600" b="0"/>
            </a:lvl1pPr>
          </a:lstStyle>
          <a:p>
            <a:r>
              <a:rPr lang="en-US"/>
              <a:t>RELEASE DATE</a:t>
            </a:r>
            <a:endParaRPr lang="en-US" dirty="0"/>
          </a:p>
        </p:txBody>
      </p:sp>
      <p:sp>
        <p:nvSpPr>
          <p:cNvPr id="16" name="Text Placeholder 6"/>
          <p:cNvSpPr>
            <a:spLocks noGrp="1"/>
          </p:cNvSpPr>
          <p:nvPr>
            <p:ph type="body" sz="quarter" idx="18"/>
          </p:nvPr>
        </p:nvSpPr>
        <p:spPr>
          <a:xfrm>
            <a:off x="4910138" y="3449181"/>
            <a:ext cx="3738562" cy="1759564"/>
          </a:xfrm>
          <a:prstGeom prst="rect">
            <a:avLst/>
          </a:prstGeom>
        </p:spPr>
        <p:txBody>
          <a:bodyPr>
            <a:normAutofit/>
          </a:bodyPr>
          <a:lstStyle>
            <a:lvl1pPr algn="l">
              <a:defRPr sz="2000" b="0" i="0">
                <a:solidFill>
                  <a:schemeClr val="tx1">
                    <a:lumMod val="75000"/>
                    <a:lumOff val="25000"/>
                  </a:schemeClr>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17" name="Text Placeholder 6"/>
          <p:cNvSpPr>
            <a:spLocks noGrp="1"/>
          </p:cNvSpPr>
          <p:nvPr>
            <p:ph type="body" sz="quarter" idx="29" hasCustomPrompt="1"/>
          </p:nvPr>
        </p:nvSpPr>
        <p:spPr>
          <a:xfrm>
            <a:off x="4910138" y="2714900"/>
            <a:ext cx="3738562" cy="485685"/>
          </a:xfrm>
          <a:prstGeom prst="rect">
            <a:avLst/>
          </a:prstGeom>
        </p:spPr>
        <p:txBody>
          <a:bodyPr>
            <a:noAutofit/>
          </a:bodyPr>
          <a:lstStyle>
            <a:lvl1pPr algn="l">
              <a:defRPr sz="3200" b="1" i="0">
                <a:solidFill>
                  <a:srgbClr val="014BB3"/>
                </a:solidFill>
                <a:latin typeface="+mj-lt"/>
                <a:ea typeface="Roboto Condensed Light" charset="0"/>
                <a:cs typeface="Roboto Condensed Light" charset="0"/>
              </a:defRPr>
            </a:lvl1pPr>
          </a:lstStyle>
          <a:p>
            <a:pPr lvl="0"/>
            <a:r>
              <a:rPr lang="en-US" dirty="0"/>
              <a:t>SUBJECT 1</a:t>
            </a:r>
          </a:p>
        </p:txBody>
      </p:sp>
    </p:spTree>
    <p:extLst>
      <p:ext uri="{BB962C8B-B14F-4D97-AF65-F5344CB8AC3E}">
        <p14:creationId xmlns:p14="http://schemas.microsoft.com/office/powerpoint/2010/main" val="1792471730"/>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er Info">
    <p:spTree>
      <p:nvGrpSpPr>
        <p:cNvPr id="1" name=""/>
        <p:cNvGrpSpPr/>
        <p:nvPr/>
      </p:nvGrpSpPr>
      <p:grpSpPr>
        <a:xfrm>
          <a:off x="0" y="0"/>
          <a:ext cx="0" cy="0"/>
          <a:chOff x="0" y="0"/>
          <a:chExt cx="0" cy="0"/>
        </a:xfrm>
      </p:grpSpPr>
      <p:pic>
        <p:nvPicPr>
          <p:cNvPr id="157" name="Blue BG_2.jpg"/>
          <p:cNvPicPr/>
          <p:nvPr/>
        </p:nvPicPr>
        <p:blipFill>
          <a:blip r:embed="rId2">
            <a:extLst/>
          </a:blip>
          <a:stretch>
            <a:fillRect/>
          </a:stretch>
        </p:blipFill>
        <p:spPr>
          <a:xfrm>
            <a:off x="0" y="-987"/>
            <a:ext cx="9144000" cy="6858001"/>
          </a:xfrm>
          <a:prstGeom prst="rect">
            <a:avLst/>
          </a:prstGeom>
          <a:ln w="3175">
            <a:miter lim="400000"/>
          </a:ln>
        </p:spPr>
      </p:pic>
      <p:pic>
        <p:nvPicPr>
          <p:cNvPr id="158" name="pasted-image.pdf"/>
          <p:cNvPicPr/>
          <p:nvPr/>
        </p:nvPicPr>
        <p:blipFill>
          <a:blip r:embed="rId3">
            <a:extLst/>
          </a:blip>
          <a:stretch>
            <a:fillRect/>
          </a:stretch>
        </p:blipFill>
        <p:spPr>
          <a:xfrm>
            <a:off x="3315199" y="768788"/>
            <a:ext cx="2230188" cy="258312"/>
          </a:xfrm>
          <a:prstGeom prst="rect">
            <a:avLst/>
          </a:prstGeom>
          <a:ln w="3175">
            <a:miter lim="400000"/>
          </a:ln>
        </p:spPr>
      </p:pic>
      <p:pic>
        <p:nvPicPr>
          <p:cNvPr id="4" name="Profile.jpg"/>
          <p:cNvPicPr>
            <a:picLocks noChangeAspect="1"/>
          </p:cNvPicPr>
          <p:nvPr userDrawn="1"/>
        </p:nvPicPr>
        <p:blipFill>
          <a:blip r:embed="rId4">
            <a:extLst/>
          </a:blip>
          <a:stretch>
            <a:fillRect/>
          </a:stretch>
        </p:blipFill>
        <p:spPr>
          <a:xfrm>
            <a:off x="628650" y="1541500"/>
            <a:ext cx="2268000" cy="2268000"/>
          </a:xfrm>
          <a:prstGeom prst="rect">
            <a:avLst/>
          </a:prstGeom>
          <a:ln w="3175">
            <a:miter lim="400000"/>
          </a:ln>
        </p:spPr>
      </p:pic>
      <p:sp>
        <p:nvSpPr>
          <p:cNvPr id="9" name="TextBox 8"/>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14"/>
          </p:nvPr>
        </p:nvSpPr>
        <p:spPr>
          <a:xfrm>
            <a:off x="2374900" y="6632849"/>
            <a:ext cx="5211871" cy="212451"/>
          </a:xfrm>
        </p:spPr>
        <p:txBody>
          <a:bodyPr/>
          <a:lstStyle>
            <a:lvl1pPr algn="ctr">
              <a:defRPr>
                <a:solidFill>
                  <a:schemeClr val="bg1"/>
                </a:solidFill>
              </a:defRPr>
            </a:lvl1pPr>
          </a:lstStyle>
          <a:p>
            <a:r>
              <a:rPr lang="en-US"/>
              <a:t>This is where the footer goes</a:t>
            </a:r>
            <a:endParaRPr lang="en-US" dirty="0"/>
          </a:p>
        </p:txBody>
      </p:sp>
      <p:sp>
        <p:nvSpPr>
          <p:cNvPr id="5" name="Title 4"/>
          <p:cNvSpPr>
            <a:spLocks noGrp="1"/>
          </p:cNvSpPr>
          <p:nvPr>
            <p:ph type="title" hasCustomPrompt="1"/>
          </p:nvPr>
        </p:nvSpPr>
        <p:spPr>
          <a:xfrm>
            <a:off x="3287712" y="1859312"/>
            <a:ext cx="5013325" cy="854075"/>
          </a:xfrm>
        </p:spPr>
        <p:txBody>
          <a:bodyPr/>
          <a:lstStyle>
            <a:lvl1pPr algn="l">
              <a:defRPr>
                <a:solidFill>
                  <a:schemeClr val="bg1"/>
                </a:solidFill>
              </a:defRPr>
            </a:lvl1pPr>
          </a:lstStyle>
          <a:p>
            <a:r>
              <a:rPr lang="en-US" dirty="0"/>
              <a:t>NAME SURNAME</a:t>
            </a:r>
          </a:p>
        </p:txBody>
      </p:sp>
      <p:sp>
        <p:nvSpPr>
          <p:cNvPr id="13" name="Text Placeholder 6"/>
          <p:cNvSpPr>
            <a:spLocks noGrp="1"/>
          </p:cNvSpPr>
          <p:nvPr>
            <p:ph type="body" sz="quarter" idx="18"/>
          </p:nvPr>
        </p:nvSpPr>
        <p:spPr>
          <a:xfrm>
            <a:off x="3314700" y="3576004"/>
            <a:ext cx="4986336" cy="2587052"/>
          </a:xfrm>
          <a:prstGeom prst="rect">
            <a:avLst/>
          </a:prstGeom>
        </p:spPr>
        <p:txBody>
          <a:bodyPr>
            <a:normAutofit/>
          </a:bodyPr>
          <a:lstStyle>
            <a:lvl1pPr algn="l">
              <a:defRPr sz="2000" b="0" i="0">
                <a:solidFill>
                  <a:schemeClr val="bg1"/>
                </a:solidFill>
                <a:latin typeface="Roboto Condensed Light" charset="0"/>
                <a:ea typeface="Roboto Condensed Light" charset="0"/>
                <a:cs typeface="Roboto Condensed Light" charset="0"/>
              </a:defRPr>
            </a:lvl1pPr>
          </a:lstStyle>
          <a:p>
            <a:pPr lvl="0"/>
            <a:r>
              <a:rPr lang="en-US" dirty="0"/>
              <a:t>Click to edit Master text styles</a:t>
            </a:r>
          </a:p>
        </p:txBody>
      </p:sp>
      <p:sp>
        <p:nvSpPr>
          <p:cNvPr id="15" name="Text Placeholder 6"/>
          <p:cNvSpPr>
            <a:spLocks noGrp="1"/>
          </p:cNvSpPr>
          <p:nvPr>
            <p:ph type="body" sz="quarter" idx="29" hasCustomPrompt="1"/>
          </p:nvPr>
        </p:nvSpPr>
        <p:spPr>
          <a:xfrm>
            <a:off x="3305365" y="2717110"/>
            <a:ext cx="4995671" cy="485685"/>
          </a:xfrm>
          <a:prstGeom prst="rect">
            <a:avLst/>
          </a:prstGeom>
        </p:spPr>
        <p:txBody>
          <a:bodyPr>
            <a:noAutofit/>
          </a:bodyPr>
          <a:lstStyle>
            <a:lvl1pPr algn="l">
              <a:defRPr sz="2800" b="0" i="0">
                <a:solidFill>
                  <a:srgbClr val="00B9B4"/>
                </a:solidFill>
                <a:latin typeface="+mj-lt"/>
                <a:ea typeface="Roboto Condensed Light" charset="0"/>
                <a:cs typeface="Roboto Condensed Light" charset="0"/>
              </a:defRPr>
            </a:lvl1pPr>
          </a:lstStyle>
          <a:p>
            <a:pPr lvl="0"/>
            <a:r>
              <a:rPr lang="en-US" dirty="0"/>
              <a:t>AFFILIATION</a:t>
            </a:r>
          </a:p>
        </p:txBody>
      </p:sp>
      <p:sp>
        <p:nvSpPr>
          <p:cNvPr id="16" name="Text Placeholder 6"/>
          <p:cNvSpPr>
            <a:spLocks noGrp="1"/>
          </p:cNvSpPr>
          <p:nvPr>
            <p:ph type="body" sz="quarter" idx="30" hasCustomPrompt="1"/>
          </p:nvPr>
        </p:nvSpPr>
        <p:spPr>
          <a:xfrm>
            <a:off x="3311461" y="1113862"/>
            <a:ext cx="4995671" cy="485685"/>
          </a:xfrm>
          <a:prstGeom prst="rect">
            <a:avLst/>
          </a:prstGeom>
        </p:spPr>
        <p:txBody>
          <a:bodyPr>
            <a:noAutofit/>
          </a:bodyPr>
          <a:lstStyle>
            <a:lvl1pPr algn="l">
              <a:defRPr sz="2800" b="0" i="0">
                <a:solidFill>
                  <a:srgbClr val="00B9B4"/>
                </a:solidFill>
                <a:latin typeface="+mj-lt"/>
                <a:ea typeface="Roboto Condensed Light" charset="0"/>
                <a:cs typeface="Roboto Condensed Light" charset="0"/>
              </a:defRPr>
            </a:lvl1pPr>
          </a:lstStyle>
          <a:p>
            <a:pPr lvl="0"/>
            <a:r>
              <a:rPr lang="en-US" dirty="0"/>
              <a:t>PRESENTER</a:t>
            </a:r>
          </a:p>
        </p:txBody>
      </p:sp>
    </p:spTree>
    <p:extLst>
      <p:ext uri="{BB962C8B-B14F-4D97-AF65-F5344CB8AC3E}">
        <p14:creationId xmlns:p14="http://schemas.microsoft.com/office/powerpoint/2010/main" val="731178901"/>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ffee Break">
    <p:spTree>
      <p:nvGrpSpPr>
        <p:cNvPr id="1" name=""/>
        <p:cNvGrpSpPr/>
        <p:nvPr/>
      </p:nvGrpSpPr>
      <p:grpSpPr>
        <a:xfrm>
          <a:off x="0" y="0"/>
          <a:ext cx="0" cy="0"/>
          <a:chOff x="0" y="0"/>
          <a:chExt cx="0" cy="0"/>
        </a:xfrm>
      </p:grpSpPr>
      <p:pic>
        <p:nvPicPr>
          <p:cNvPr id="160" name="Brown BG.jpg"/>
          <p:cNvPicPr/>
          <p:nvPr/>
        </p:nvPicPr>
        <p:blipFill>
          <a:blip r:embed="rId2">
            <a:extLst/>
          </a:blip>
          <a:stretch>
            <a:fillRect/>
          </a:stretch>
        </p:blipFill>
        <p:spPr>
          <a:xfrm rot="10800000" flipH="1">
            <a:off x="2422" y="1"/>
            <a:ext cx="9144001" cy="6858001"/>
          </a:xfrm>
          <a:prstGeom prst="rect">
            <a:avLst/>
          </a:prstGeom>
          <a:ln w="3175">
            <a:miter lim="400000"/>
          </a:ln>
        </p:spPr>
      </p:pic>
      <p:pic>
        <p:nvPicPr>
          <p:cNvPr id="161" name="pasted-image.pdf"/>
          <p:cNvPicPr/>
          <p:nvPr/>
        </p:nvPicPr>
        <p:blipFill>
          <a:blip r:embed="rId3">
            <a:alphaModFix amt="7000"/>
            <a:extLst/>
          </a:blip>
          <a:stretch>
            <a:fillRect/>
          </a:stretch>
        </p:blipFill>
        <p:spPr>
          <a:xfrm>
            <a:off x="3188995" y="5105765"/>
            <a:ext cx="3730887" cy="3504470"/>
          </a:xfrm>
          <a:prstGeom prst="rect">
            <a:avLst/>
          </a:prstGeom>
          <a:ln w="3175">
            <a:miter lim="400000"/>
          </a:ln>
        </p:spPr>
      </p:pic>
      <p:pic>
        <p:nvPicPr>
          <p:cNvPr id="162" name="pasted-image.pdf"/>
          <p:cNvPicPr/>
          <p:nvPr/>
        </p:nvPicPr>
        <p:blipFill>
          <a:blip r:embed="rId3">
            <a:alphaModFix amt="90000"/>
            <a:extLst/>
          </a:blip>
          <a:stretch>
            <a:fillRect/>
          </a:stretch>
        </p:blipFill>
        <p:spPr>
          <a:xfrm>
            <a:off x="4197027" y="2073899"/>
            <a:ext cx="997112" cy="936600"/>
          </a:xfrm>
          <a:prstGeom prst="rect">
            <a:avLst/>
          </a:prstGeom>
          <a:ln w="3175">
            <a:miter lim="400000"/>
          </a:ln>
        </p:spPr>
      </p:pic>
      <p:sp>
        <p:nvSpPr>
          <p:cNvPr id="163" name="Shape 163"/>
          <p:cNvSpPr/>
          <p:nvPr/>
        </p:nvSpPr>
        <p:spPr>
          <a:xfrm>
            <a:off x="2204260" y="3354795"/>
            <a:ext cx="1466042" cy="1"/>
          </a:xfrm>
          <a:prstGeom prst="line">
            <a:avLst/>
          </a:prstGeom>
          <a:ln w="12700">
            <a:solidFill>
              <a:srgbClr val="FFFFFF"/>
            </a:solidFill>
            <a:miter lim="400000"/>
          </a:ln>
        </p:spPr>
        <p:txBody>
          <a:bodyPr lIns="0" tIns="0" rIns="0" bIns="0" anchor="ctr"/>
          <a:lstStyle/>
          <a:p>
            <a:pPr lvl="0">
              <a:defRPr sz="1800"/>
            </a:pPr>
            <a:endParaRPr sz="1266"/>
          </a:p>
        </p:txBody>
      </p:sp>
      <p:sp>
        <p:nvSpPr>
          <p:cNvPr id="164" name="Shape 164"/>
          <p:cNvSpPr/>
          <p:nvPr/>
        </p:nvSpPr>
        <p:spPr>
          <a:xfrm>
            <a:off x="5494824" y="3354795"/>
            <a:ext cx="1466042" cy="1"/>
          </a:xfrm>
          <a:prstGeom prst="line">
            <a:avLst/>
          </a:prstGeom>
          <a:ln w="12700">
            <a:solidFill>
              <a:srgbClr val="FFFFFF"/>
            </a:solidFill>
            <a:miter lim="400000"/>
          </a:ln>
        </p:spPr>
        <p:txBody>
          <a:bodyPr lIns="0" tIns="0" rIns="0" bIns="0" anchor="ctr"/>
          <a:lstStyle/>
          <a:p>
            <a:pPr lvl="0">
              <a:defRPr sz="1800"/>
            </a:pPr>
            <a:endParaRPr sz="1266"/>
          </a:p>
        </p:txBody>
      </p:sp>
      <p:pic>
        <p:nvPicPr>
          <p:cNvPr id="165" name="pasted-image.pdf"/>
          <p:cNvPicPr/>
          <p:nvPr/>
        </p:nvPicPr>
        <p:blipFill>
          <a:blip r:embed="rId4">
            <a:extLst/>
          </a:blip>
          <a:stretch>
            <a:fillRect/>
          </a:stretch>
        </p:blipFill>
        <p:spPr>
          <a:xfrm>
            <a:off x="3477557" y="868875"/>
            <a:ext cx="2210010" cy="255975"/>
          </a:xfrm>
          <a:prstGeom prst="rect">
            <a:avLst/>
          </a:prstGeom>
          <a:ln w="3175">
            <a:miter lim="400000"/>
          </a:ln>
        </p:spPr>
      </p:pic>
      <p:sp>
        <p:nvSpPr>
          <p:cNvPr id="10" name="TextBox 9"/>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11"/>
          </p:nvPr>
        </p:nvSpPr>
        <p:spPr>
          <a:xfrm>
            <a:off x="2374900" y="6645549"/>
            <a:ext cx="5211871" cy="212451"/>
          </a:xfrm>
        </p:spPr>
        <p:txBody>
          <a:bodyPr/>
          <a:lstStyle>
            <a:lvl1pPr algn="ctr">
              <a:defRPr>
                <a:solidFill>
                  <a:schemeClr val="bg1"/>
                </a:solidFill>
              </a:defRPr>
            </a:lvl1pPr>
          </a:lstStyle>
          <a:p>
            <a:r>
              <a:rPr lang="en-US"/>
              <a:t>This is where the footer goes</a:t>
            </a:r>
            <a:endParaRPr lang="en-US" dirty="0"/>
          </a:p>
        </p:txBody>
      </p:sp>
      <p:sp>
        <p:nvSpPr>
          <p:cNvPr id="4" name="Title 3"/>
          <p:cNvSpPr>
            <a:spLocks noGrp="1"/>
          </p:cNvSpPr>
          <p:nvPr>
            <p:ph type="title" hasCustomPrompt="1"/>
          </p:nvPr>
        </p:nvSpPr>
        <p:spPr>
          <a:xfrm>
            <a:off x="762000" y="3788857"/>
            <a:ext cx="7886700" cy="854075"/>
          </a:xfrm>
        </p:spPr>
        <p:txBody>
          <a:bodyPr>
            <a:normAutofit/>
          </a:bodyPr>
          <a:lstStyle>
            <a:lvl1pPr>
              <a:defRPr sz="8000"/>
            </a:lvl1pPr>
          </a:lstStyle>
          <a:p>
            <a:r>
              <a:rPr lang="en-US"/>
              <a:t>COFFEE BR3AK!</a:t>
            </a:r>
          </a:p>
        </p:txBody>
      </p:sp>
      <p:sp>
        <p:nvSpPr>
          <p:cNvPr id="13" name="Text Placeholder 6"/>
          <p:cNvSpPr>
            <a:spLocks noGrp="1"/>
          </p:cNvSpPr>
          <p:nvPr>
            <p:ph type="body" sz="quarter" idx="32" hasCustomPrompt="1"/>
          </p:nvPr>
        </p:nvSpPr>
        <p:spPr>
          <a:xfrm>
            <a:off x="3670302" y="3127467"/>
            <a:ext cx="1824522" cy="455613"/>
          </a:xfrm>
          <a:prstGeom prst="rect">
            <a:avLst/>
          </a:prstGeom>
        </p:spPr>
        <p:txBody>
          <a:bodyPr/>
          <a:lstStyle>
            <a:lvl1pPr algn="ctr">
              <a:defRPr sz="2800" b="1" i="0" baseline="0">
                <a:solidFill>
                  <a:schemeClr val="bg1"/>
                </a:solidFill>
                <a:latin typeface="Bebas Neue Book" charset="0"/>
                <a:ea typeface="Bebas Neue Book" charset="0"/>
                <a:cs typeface="Bebas Neue Book" charset="0"/>
              </a:defRPr>
            </a:lvl1pPr>
          </a:lstStyle>
          <a:p>
            <a:pPr lvl="0"/>
            <a:r>
              <a:rPr lang="en-US" dirty="0"/>
              <a:t>XX MINUTES</a:t>
            </a:r>
          </a:p>
        </p:txBody>
      </p:sp>
    </p:spTree>
    <p:extLst>
      <p:ext uri="{BB962C8B-B14F-4D97-AF65-F5344CB8AC3E}">
        <p14:creationId xmlns:p14="http://schemas.microsoft.com/office/powerpoint/2010/main" val="1758195205"/>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unch Break">
    <p:spTree>
      <p:nvGrpSpPr>
        <p:cNvPr id="1" name=""/>
        <p:cNvGrpSpPr/>
        <p:nvPr/>
      </p:nvGrpSpPr>
      <p:grpSpPr>
        <a:xfrm>
          <a:off x="0" y="0"/>
          <a:ext cx="0" cy="0"/>
          <a:chOff x="0" y="0"/>
          <a:chExt cx="0" cy="0"/>
        </a:xfrm>
      </p:grpSpPr>
      <p:pic>
        <p:nvPicPr>
          <p:cNvPr id="167" name="Green BG.jpg"/>
          <p:cNvPicPr/>
          <p:nvPr/>
        </p:nvPicPr>
        <p:blipFill>
          <a:blip r:embed="rId2">
            <a:extLst/>
          </a:blip>
          <a:stretch>
            <a:fillRect/>
          </a:stretch>
        </p:blipFill>
        <p:spPr>
          <a:xfrm rot="10800000" flipH="1">
            <a:off x="2422" y="1"/>
            <a:ext cx="9144001" cy="6858001"/>
          </a:xfrm>
          <a:prstGeom prst="rect">
            <a:avLst/>
          </a:prstGeom>
          <a:ln w="3175">
            <a:miter lim="400000"/>
          </a:ln>
        </p:spPr>
      </p:pic>
      <p:sp>
        <p:nvSpPr>
          <p:cNvPr id="168" name="Shape 168"/>
          <p:cNvSpPr/>
          <p:nvPr/>
        </p:nvSpPr>
        <p:spPr>
          <a:xfrm>
            <a:off x="2204260" y="3354795"/>
            <a:ext cx="1466042" cy="1"/>
          </a:xfrm>
          <a:prstGeom prst="line">
            <a:avLst/>
          </a:prstGeom>
          <a:ln w="12700">
            <a:solidFill>
              <a:srgbClr val="FFFFFF"/>
            </a:solidFill>
            <a:miter lim="400000"/>
          </a:ln>
        </p:spPr>
        <p:txBody>
          <a:bodyPr lIns="0" tIns="0" rIns="0" bIns="0" anchor="ctr"/>
          <a:lstStyle/>
          <a:p>
            <a:pPr lvl="0">
              <a:defRPr sz="1800"/>
            </a:pPr>
            <a:endParaRPr sz="1266"/>
          </a:p>
        </p:txBody>
      </p:sp>
      <p:sp>
        <p:nvSpPr>
          <p:cNvPr id="169" name="Shape 169"/>
          <p:cNvSpPr/>
          <p:nvPr/>
        </p:nvSpPr>
        <p:spPr>
          <a:xfrm>
            <a:off x="5440728" y="3354795"/>
            <a:ext cx="1466042" cy="1"/>
          </a:xfrm>
          <a:prstGeom prst="line">
            <a:avLst/>
          </a:prstGeom>
          <a:ln w="12700">
            <a:solidFill>
              <a:srgbClr val="FFFFFF"/>
            </a:solidFill>
            <a:miter lim="400000"/>
          </a:ln>
        </p:spPr>
        <p:txBody>
          <a:bodyPr lIns="0" tIns="0" rIns="0" bIns="0" anchor="ctr"/>
          <a:lstStyle/>
          <a:p>
            <a:pPr lvl="0">
              <a:defRPr sz="1800"/>
            </a:pPr>
            <a:endParaRPr sz="1266"/>
          </a:p>
        </p:txBody>
      </p:sp>
      <p:pic>
        <p:nvPicPr>
          <p:cNvPr id="170" name="pasted-image.pdf"/>
          <p:cNvPicPr/>
          <p:nvPr/>
        </p:nvPicPr>
        <p:blipFill>
          <a:blip r:embed="rId3">
            <a:extLst/>
          </a:blip>
          <a:stretch>
            <a:fillRect/>
          </a:stretch>
        </p:blipFill>
        <p:spPr>
          <a:xfrm>
            <a:off x="3955938" y="1851771"/>
            <a:ext cx="1232126" cy="1158728"/>
          </a:xfrm>
          <a:prstGeom prst="rect">
            <a:avLst/>
          </a:prstGeom>
          <a:ln w="3175">
            <a:miter lim="400000"/>
          </a:ln>
        </p:spPr>
      </p:pic>
      <p:pic>
        <p:nvPicPr>
          <p:cNvPr id="171" name="pasted-image.pdf"/>
          <p:cNvPicPr/>
          <p:nvPr/>
        </p:nvPicPr>
        <p:blipFill>
          <a:blip r:embed="rId3">
            <a:alphaModFix amt="7000"/>
            <a:extLst/>
          </a:blip>
          <a:stretch>
            <a:fillRect/>
          </a:stretch>
        </p:blipFill>
        <p:spPr>
          <a:xfrm>
            <a:off x="2937279" y="5093235"/>
            <a:ext cx="3222496" cy="3030531"/>
          </a:xfrm>
          <a:prstGeom prst="rect">
            <a:avLst/>
          </a:prstGeom>
          <a:ln w="3175">
            <a:miter lim="400000"/>
          </a:ln>
        </p:spPr>
      </p:pic>
      <p:pic>
        <p:nvPicPr>
          <p:cNvPr id="172" name="pasted-image.pdf"/>
          <p:cNvPicPr/>
          <p:nvPr/>
        </p:nvPicPr>
        <p:blipFill>
          <a:blip r:embed="rId4">
            <a:extLst/>
          </a:blip>
          <a:stretch>
            <a:fillRect/>
          </a:stretch>
        </p:blipFill>
        <p:spPr>
          <a:xfrm>
            <a:off x="3477557" y="868875"/>
            <a:ext cx="2210010" cy="255975"/>
          </a:xfrm>
          <a:prstGeom prst="rect">
            <a:avLst/>
          </a:prstGeom>
          <a:ln w="3175">
            <a:miter lim="400000"/>
          </a:ln>
        </p:spPr>
      </p:pic>
      <p:sp>
        <p:nvSpPr>
          <p:cNvPr id="10" name="TextBox 9"/>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Footer Placeholder 1"/>
          <p:cNvSpPr>
            <a:spLocks noGrp="1"/>
          </p:cNvSpPr>
          <p:nvPr>
            <p:ph type="ftr" sz="quarter" idx="11"/>
          </p:nvPr>
        </p:nvSpPr>
        <p:spPr>
          <a:xfrm>
            <a:off x="2374900" y="6632849"/>
            <a:ext cx="5211871" cy="212451"/>
          </a:xfrm>
        </p:spPr>
        <p:txBody>
          <a:bodyPr/>
          <a:lstStyle>
            <a:lvl1pPr algn="ctr">
              <a:defRPr>
                <a:solidFill>
                  <a:schemeClr val="bg1"/>
                </a:solidFill>
              </a:defRPr>
            </a:lvl1pPr>
          </a:lstStyle>
          <a:p>
            <a:r>
              <a:rPr lang="en-US"/>
              <a:t>This is where the footer goes</a:t>
            </a:r>
            <a:endParaRPr lang="en-US" dirty="0"/>
          </a:p>
        </p:txBody>
      </p:sp>
      <p:sp>
        <p:nvSpPr>
          <p:cNvPr id="12" name="Title 3"/>
          <p:cNvSpPr>
            <a:spLocks noGrp="1"/>
          </p:cNvSpPr>
          <p:nvPr>
            <p:ph type="title" hasCustomPrompt="1"/>
          </p:nvPr>
        </p:nvSpPr>
        <p:spPr>
          <a:xfrm>
            <a:off x="762000" y="3788857"/>
            <a:ext cx="7886700" cy="854075"/>
          </a:xfrm>
        </p:spPr>
        <p:txBody>
          <a:bodyPr>
            <a:normAutofit/>
          </a:bodyPr>
          <a:lstStyle>
            <a:lvl1pPr>
              <a:defRPr sz="8000"/>
            </a:lvl1pPr>
          </a:lstStyle>
          <a:p>
            <a:r>
              <a:rPr lang="en-US" dirty="0"/>
              <a:t>LUNCH BR3AK!</a:t>
            </a:r>
          </a:p>
        </p:txBody>
      </p:sp>
      <p:sp>
        <p:nvSpPr>
          <p:cNvPr id="13" name="Text Placeholder 6"/>
          <p:cNvSpPr>
            <a:spLocks noGrp="1"/>
          </p:cNvSpPr>
          <p:nvPr>
            <p:ph type="body" sz="quarter" idx="32" hasCustomPrompt="1"/>
          </p:nvPr>
        </p:nvSpPr>
        <p:spPr>
          <a:xfrm>
            <a:off x="3670302" y="3127467"/>
            <a:ext cx="1824522" cy="455613"/>
          </a:xfrm>
          <a:prstGeom prst="rect">
            <a:avLst/>
          </a:prstGeom>
        </p:spPr>
        <p:txBody>
          <a:bodyPr/>
          <a:lstStyle>
            <a:lvl1pPr algn="ctr">
              <a:defRPr sz="2800" b="1" i="0" baseline="0">
                <a:solidFill>
                  <a:schemeClr val="bg1"/>
                </a:solidFill>
                <a:latin typeface="Bebas Neue Book" charset="0"/>
                <a:ea typeface="Bebas Neue Book" charset="0"/>
                <a:cs typeface="Bebas Neue Book" charset="0"/>
              </a:defRPr>
            </a:lvl1pPr>
          </a:lstStyle>
          <a:p>
            <a:pPr lvl="0"/>
            <a:r>
              <a:rPr lang="en-US" dirty="0"/>
              <a:t>XX MINUTES</a:t>
            </a:r>
          </a:p>
        </p:txBody>
      </p:sp>
    </p:spTree>
    <p:extLst>
      <p:ext uri="{BB962C8B-B14F-4D97-AF65-F5344CB8AC3E}">
        <p14:creationId xmlns:p14="http://schemas.microsoft.com/office/powerpoint/2010/main" val="2714085674"/>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s Numbered 1">
    <p:spTree>
      <p:nvGrpSpPr>
        <p:cNvPr id="1" name=""/>
        <p:cNvGrpSpPr/>
        <p:nvPr/>
      </p:nvGrpSpPr>
      <p:grpSpPr>
        <a:xfrm>
          <a:off x="0" y="0"/>
          <a:ext cx="0" cy="0"/>
          <a:chOff x="0" y="0"/>
          <a:chExt cx="0" cy="0"/>
        </a:xfrm>
      </p:grpSpPr>
      <p:pic>
        <p:nvPicPr>
          <p:cNvPr id="11" name="White BG_2.jpg"/>
          <p:cNvPicPr/>
          <p:nvPr userDrawn="1"/>
        </p:nvPicPr>
        <p:blipFill>
          <a:blip r:embed="rId2">
            <a:alphaModFix amt="35000"/>
            <a:extLst/>
          </a:blip>
          <a:stretch>
            <a:fillRect/>
          </a:stretch>
        </p:blipFill>
        <p:spPr>
          <a:xfrm>
            <a:off x="-1" y="-2336"/>
            <a:ext cx="9144001" cy="6858001"/>
          </a:xfrm>
          <a:prstGeom prst="rect">
            <a:avLst/>
          </a:prstGeom>
          <a:ln w="3175">
            <a:miter lim="400000"/>
          </a:ln>
        </p:spPr>
      </p:pic>
      <p:pic>
        <p:nvPicPr>
          <p:cNvPr id="12" name="pasted-image.pdf"/>
          <p:cNvPicPr/>
          <p:nvPr/>
        </p:nvPicPr>
        <p:blipFill>
          <a:blip r:embed="rId3">
            <a:extLst/>
          </a:blip>
          <a:stretch>
            <a:fillRect/>
          </a:stretch>
        </p:blipFill>
        <p:spPr>
          <a:xfrm>
            <a:off x="941822" y="1460987"/>
            <a:ext cx="312023" cy="774134"/>
          </a:xfrm>
          <a:prstGeom prst="rect">
            <a:avLst/>
          </a:prstGeom>
          <a:ln w="3175">
            <a:miter lim="400000"/>
          </a:ln>
        </p:spPr>
      </p:pic>
      <p:pic>
        <p:nvPicPr>
          <p:cNvPr id="13" name="pasted-image.pdf"/>
          <p:cNvPicPr/>
          <p:nvPr/>
        </p:nvPicPr>
        <p:blipFill>
          <a:blip r:embed="rId4">
            <a:extLst/>
          </a:blip>
          <a:stretch>
            <a:fillRect/>
          </a:stretch>
        </p:blipFill>
        <p:spPr>
          <a:xfrm>
            <a:off x="550731" y="2188761"/>
            <a:ext cx="782183" cy="980771"/>
          </a:xfrm>
          <a:prstGeom prst="rect">
            <a:avLst/>
          </a:prstGeom>
          <a:ln w="3175">
            <a:miter lim="400000"/>
          </a:ln>
        </p:spPr>
      </p:pic>
      <p:pic>
        <p:nvPicPr>
          <p:cNvPr id="14" name="pasted-image.pdf"/>
          <p:cNvPicPr/>
          <p:nvPr/>
        </p:nvPicPr>
        <p:blipFill>
          <a:blip r:embed="rId5">
            <a:extLst/>
          </a:blip>
          <a:stretch>
            <a:fillRect/>
          </a:stretch>
        </p:blipFill>
        <p:spPr>
          <a:xfrm>
            <a:off x="681636" y="3119335"/>
            <a:ext cx="630589" cy="757537"/>
          </a:xfrm>
          <a:prstGeom prst="rect">
            <a:avLst/>
          </a:prstGeom>
          <a:ln w="3175">
            <a:miter lim="400000"/>
          </a:ln>
        </p:spPr>
      </p:pic>
      <p:pic>
        <p:nvPicPr>
          <p:cNvPr id="15" name="pasted-image.pdf"/>
          <p:cNvPicPr/>
          <p:nvPr/>
        </p:nvPicPr>
        <p:blipFill>
          <a:blip r:embed="rId6">
            <a:extLst/>
          </a:blip>
          <a:stretch>
            <a:fillRect/>
          </a:stretch>
        </p:blipFill>
        <p:spPr>
          <a:xfrm>
            <a:off x="481770" y="3823859"/>
            <a:ext cx="1004364" cy="1090179"/>
          </a:xfrm>
          <a:prstGeom prst="rect">
            <a:avLst/>
          </a:prstGeom>
          <a:ln w="3175">
            <a:miter lim="400000"/>
          </a:ln>
        </p:spPr>
      </p:pic>
      <p:pic>
        <p:nvPicPr>
          <p:cNvPr id="16" name="pasted-image.pdf"/>
          <p:cNvPicPr/>
          <p:nvPr/>
        </p:nvPicPr>
        <p:blipFill>
          <a:blip r:embed="rId7">
            <a:extLst/>
          </a:blip>
          <a:stretch>
            <a:fillRect/>
          </a:stretch>
        </p:blipFill>
        <p:spPr>
          <a:xfrm>
            <a:off x="709439" y="4872932"/>
            <a:ext cx="657103" cy="766981"/>
          </a:xfrm>
          <a:prstGeom prst="rect">
            <a:avLst/>
          </a:prstGeom>
          <a:ln w="3175">
            <a:miter lim="400000"/>
          </a:ln>
        </p:spPr>
      </p:pic>
      <p:sp>
        <p:nvSpPr>
          <p:cNvPr id="17" name="Shape 17"/>
          <p:cNvSpPr/>
          <p:nvPr/>
        </p:nvSpPr>
        <p:spPr>
          <a:xfrm>
            <a:off x="917" y="1"/>
            <a:ext cx="392506" cy="367975"/>
          </a:xfrm>
          <a:prstGeom prst="rect">
            <a:avLst/>
          </a:prstGeom>
          <a:solidFill>
            <a:srgbClr val="0055B9"/>
          </a:solidFill>
          <a:ln w="3175">
            <a:miter lim="400000"/>
          </a:ln>
        </p:spPr>
        <p:txBody>
          <a:bodyPr lIns="0" tIns="0" rIns="0" bIns="0" anchor="ctr"/>
          <a:lstStyle/>
          <a:p>
            <a:pPr lvl="0">
              <a:defRPr sz="1800">
                <a:solidFill>
                  <a:srgbClr val="FFFFFF"/>
                </a:solidFill>
              </a:defRPr>
            </a:pPr>
            <a:endParaRPr sz="1266"/>
          </a:p>
        </p:txBody>
      </p:sp>
      <p:sp>
        <p:nvSpPr>
          <p:cNvPr id="18" name="Shape 18"/>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20" name="pasted-image.pdf"/>
          <p:cNvPicPr/>
          <p:nvPr/>
        </p:nvPicPr>
        <p:blipFill>
          <a:blip r:embed="rId8">
            <a:extLst/>
          </a:blip>
          <a:stretch>
            <a:fillRect/>
          </a:stretch>
        </p:blipFill>
        <p:spPr>
          <a:xfrm>
            <a:off x="372675" y="6314809"/>
            <a:ext cx="1716334" cy="198795"/>
          </a:xfrm>
          <a:prstGeom prst="rect">
            <a:avLst/>
          </a:prstGeom>
          <a:ln w="3175">
            <a:miter lim="400000"/>
          </a:ln>
        </p:spPr>
      </p:pic>
      <p:sp>
        <p:nvSpPr>
          <p:cNvPr id="2" name="Title 1"/>
          <p:cNvSpPr>
            <a:spLocks noGrp="1"/>
          </p:cNvSpPr>
          <p:nvPr>
            <p:ph type="title"/>
          </p:nvPr>
        </p:nvSpPr>
        <p:spPr>
          <a:xfrm>
            <a:off x="628650" y="365126"/>
            <a:ext cx="7886700" cy="850900"/>
          </a:xfrm>
          <a:prstGeom prst="rect">
            <a:avLst/>
          </a:prstGeom>
        </p:spPr>
        <p:txBody>
          <a:bodyPr/>
          <a:lstStyle>
            <a:lvl1pPr algn="l">
              <a:defRPr sz="4800" b="1">
                <a:solidFill>
                  <a:srgbClr val="014BB3"/>
                </a:solidFill>
              </a:defRPr>
            </a:lvl1pPr>
          </a:lstStyle>
          <a:p>
            <a:r>
              <a:rPr lang="en-US"/>
              <a:t>Click to edit Master title style</a:t>
            </a:r>
          </a:p>
        </p:txBody>
      </p:sp>
      <p:pic>
        <p:nvPicPr>
          <p:cNvPr id="22" name="logo_ce-en-quadri.pdf"/>
          <p:cNvPicPr>
            <a:picLocks noChangeAspect="1"/>
          </p:cNvPicPr>
          <p:nvPr userDrawn="1"/>
        </p:nvPicPr>
        <p:blipFill>
          <a:blip r:embed="rId9">
            <a:extLst/>
          </a:blip>
          <a:stretch>
            <a:fillRect/>
          </a:stretch>
        </p:blipFill>
        <p:spPr>
          <a:xfrm>
            <a:off x="7711573" y="6177400"/>
            <a:ext cx="828000" cy="538981"/>
          </a:xfrm>
          <a:prstGeom prst="rect">
            <a:avLst/>
          </a:prstGeom>
          <a:ln w="3175">
            <a:miter lim="400000"/>
          </a:ln>
        </p:spPr>
      </p:pic>
      <p:sp>
        <p:nvSpPr>
          <p:cNvPr id="23" name="Text Placeholder 4"/>
          <p:cNvSpPr>
            <a:spLocks noGrp="1"/>
          </p:cNvSpPr>
          <p:nvPr>
            <p:ph type="body" sz="quarter" idx="16" hasCustomPrompt="1"/>
          </p:nvPr>
        </p:nvSpPr>
        <p:spPr>
          <a:xfrm>
            <a:off x="1682284" y="4070030"/>
            <a:ext cx="6833066" cy="584775"/>
          </a:xfrm>
          <a:prstGeom prst="rect">
            <a:avLst/>
          </a:prstGeom>
        </p:spPr>
        <p:txBody>
          <a:bodyPr wrap="square">
            <a:normAutofit/>
          </a:bodyPr>
          <a:lstStyle>
            <a:lvl1pPr algn="l">
              <a:defRPr sz="3200" baseline="0">
                <a:solidFill>
                  <a:srgbClr val="014BB3"/>
                </a:solidFill>
              </a:defRPr>
            </a:lvl1pPr>
          </a:lstStyle>
          <a:p>
            <a:pPr lvl="0"/>
            <a:r>
              <a:rPr lang="en-US" dirty="0"/>
              <a:t>Why an infrastructural approach?</a:t>
            </a:r>
          </a:p>
        </p:txBody>
      </p:sp>
      <p:sp>
        <p:nvSpPr>
          <p:cNvPr id="24" name="Text Placeholder 4"/>
          <p:cNvSpPr>
            <a:spLocks noGrp="1"/>
          </p:cNvSpPr>
          <p:nvPr>
            <p:ph type="body" sz="quarter" idx="17" hasCustomPrompt="1"/>
          </p:nvPr>
        </p:nvSpPr>
        <p:spPr>
          <a:xfrm>
            <a:off x="1682284" y="3200349"/>
            <a:ext cx="6833066" cy="584775"/>
          </a:xfrm>
          <a:prstGeom prst="rect">
            <a:avLst/>
          </a:prstGeom>
        </p:spPr>
        <p:txBody>
          <a:bodyPr wrap="square">
            <a:normAutofit/>
          </a:bodyPr>
          <a:lstStyle>
            <a:lvl1pPr algn="l">
              <a:defRPr sz="3200" baseline="0">
                <a:solidFill>
                  <a:srgbClr val="014BB3"/>
                </a:solidFill>
              </a:defRPr>
            </a:lvl1pPr>
          </a:lstStyle>
          <a:p>
            <a:pPr lvl="0"/>
            <a:r>
              <a:rPr lang="en-US" dirty="0"/>
              <a:t>What </a:t>
            </a:r>
            <a:r>
              <a:rPr lang="en-US"/>
              <a:t>is involved?</a:t>
            </a:r>
            <a:endParaRPr lang="en-US" dirty="0"/>
          </a:p>
        </p:txBody>
      </p:sp>
      <p:sp>
        <p:nvSpPr>
          <p:cNvPr id="25" name="Text Placeholder 4"/>
          <p:cNvSpPr>
            <a:spLocks noGrp="1"/>
          </p:cNvSpPr>
          <p:nvPr>
            <p:ph type="body" sz="quarter" idx="18" hasCustomPrompt="1"/>
          </p:nvPr>
        </p:nvSpPr>
        <p:spPr>
          <a:xfrm>
            <a:off x="1682284" y="2330668"/>
            <a:ext cx="6833066" cy="584775"/>
          </a:xfrm>
          <a:prstGeom prst="rect">
            <a:avLst/>
          </a:prstGeom>
        </p:spPr>
        <p:txBody>
          <a:bodyPr wrap="square">
            <a:normAutofit/>
          </a:bodyPr>
          <a:lstStyle>
            <a:lvl1pPr algn="l">
              <a:defRPr sz="3200" baseline="0">
                <a:solidFill>
                  <a:srgbClr val="014BB3"/>
                </a:solidFill>
              </a:defRPr>
            </a:lvl1pPr>
          </a:lstStyle>
          <a:p>
            <a:pPr lvl="0"/>
            <a:r>
              <a:rPr lang="en-US" dirty="0"/>
              <a:t>Why the hype?</a:t>
            </a:r>
          </a:p>
        </p:txBody>
      </p:sp>
      <p:sp>
        <p:nvSpPr>
          <p:cNvPr id="26" name="Text Placeholder 4"/>
          <p:cNvSpPr>
            <a:spLocks noGrp="1"/>
          </p:cNvSpPr>
          <p:nvPr>
            <p:ph type="body" sz="quarter" idx="19" hasCustomPrompt="1"/>
          </p:nvPr>
        </p:nvSpPr>
        <p:spPr>
          <a:xfrm>
            <a:off x="1682284" y="1460987"/>
            <a:ext cx="6833066" cy="584775"/>
          </a:xfrm>
          <a:prstGeom prst="rect">
            <a:avLst/>
          </a:prstGeom>
        </p:spPr>
        <p:txBody>
          <a:bodyPr wrap="square">
            <a:normAutofit/>
          </a:bodyPr>
          <a:lstStyle>
            <a:lvl1pPr algn="l">
              <a:defRPr sz="3200" baseline="0">
                <a:solidFill>
                  <a:srgbClr val="014BB3"/>
                </a:solidFill>
              </a:defRPr>
            </a:lvl1pPr>
          </a:lstStyle>
          <a:p>
            <a:pPr lvl="0"/>
            <a:r>
              <a:rPr lang="en-US" dirty="0"/>
              <a:t>What is text mining?</a:t>
            </a:r>
          </a:p>
        </p:txBody>
      </p:sp>
      <p:sp>
        <p:nvSpPr>
          <p:cNvPr id="28" name="Text Placeholder 4"/>
          <p:cNvSpPr>
            <a:spLocks noGrp="1"/>
          </p:cNvSpPr>
          <p:nvPr>
            <p:ph type="body" sz="quarter" idx="20" hasCustomPrompt="1"/>
          </p:nvPr>
        </p:nvSpPr>
        <p:spPr>
          <a:xfrm>
            <a:off x="1682284" y="4939711"/>
            <a:ext cx="6833066" cy="584775"/>
          </a:xfrm>
          <a:prstGeom prst="rect">
            <a:avLst/>
          </a:prstGeom>
        </p:spPr>
        <p:txBody>
          <a:bodyPr wrap="square">
            <a:normAutofit/>
          </a:bodyPr>
          <a:lstStyle>
            <a:lvl1pPr algn="l">
              <a:defRPr sz="3200" baseline="0">
                <a:solidFill>
                  <a:srgbClr val="014BB3"/>
                </a:solidFill>
              </a:defRPr>
            </a:lvl1pPr>
          </a:lstStyle>
          <a:p>
            <a:pPr lvl="0"/>
            <a:r>
              <a:rPr lang="en-US" dirty="0"/>
              <a:t>What is </a:t>
            </a:r>
            <a:r>
              <a:rPr lang="en-US" dirty="0" err="1"/>
              <a:t>OpenMinted</a:t>
            </a:r>
            <a:r>
              <a:rPr lang="en-US" dirty="0"/>
              <a:t> about?</a:t>
            </a:r>
          </a:p>
        </p:txBody>
      </p:sp>
      <p:sp>
        <p:nvSpPr>
          <p:cNvPr id="3" name="Footer Placeholder 2"/>
          <p:cNvSpPr>
            <a:spLocks noGrp="1"/>
          </p:cNvSpPr>
          <p:nvPr>
            <p:ph type="ftr" sz="quarter" idx="21"/>
          </p:nvPr>
        </p:nvSpPr>
        <p:spPr>
          <a:xfrm>
            <a:off x="2616200" y="6314809"/>
            <a:ext cx="5041899" cy="241458"/>
          </a:xfrm>
          <a:prstGeom prst="rect">
            <a:avLst/>
          </a:prstGeom>
        </p:spPr>
        <p:txBody>
          <a:bodyPr/>
          <a:lstStyle>
            <a:lvl1pPr algn="r">
              <a:defRPr sz="1200">
                <a:solidFill>
                  <a:schemeClr val="tx1">
                    <a:lumMod val="75000"/>
                    <a:lumOff val="25000"/>
                  </a:schemeClr>
                </a:solidFill>
              </a:defRPr>
            </a:lvl1pPr>
          </a:lstStyle>
          <a:p>
            <a:r>
              <a:rPr lang="en-US"/>
              <a:t>This is where the footer goes</a:t>
            </a:r>
            <a:endParaRPr lang="en-US" dirty="0"/>
          </a:p>
        </p:txBody>
      </p:sp>
      <p:sp>
        <p:nvSpPr>
          <p:cNvPr id="19" name="TextBox 18"/>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159072292"/>
      </p:ext>
    </p:extLst>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74" name="Petrol BG.jpg"/>
          <p:cNvPicPr/>
          <p:nvPr/>
        </p:nvPicPr>
        <p:blipFill>
          <a:blip r:embed="rId2">
            <a:extLst/>
          </a:blip>
          <a:stretch>
            <a:fillRect/>
          </a:stretch>
        </p:blipFill>
        <p:spPr>
          <a:xfrm rot="10800000" flipH="1">
            <a:off x="2422" y="1"/>
            <a:ext cx="9144001" cy="6858001"/>
          </a:xfrm>
          <a:prstGeom prst="rect">
            <a:avLst/>
          </a:prstGeom>
          <a:ln w="3175">
            <a:miter lim="400000"/>
          </a:ln>
        </p:spPr>
      </p:pic>
      <p:pic>
        <p:nvPicPr>
          <p:cNvPr id="175" name="pasted-image.pdf"/>
          <p:cNvPicPr/>
          <p:nvPr/>
        </p:nvPicPr>
        <p:blipFill>
          <a:blip r:embed="rId3">
            <a:extLst/>
          </a:blip>
          <a:stretch>
            <a:fillRect/>
          </a:stretch>
        </p:blipFill>
        <p:spPr>
          <a:xfrm>
            <a:off x="3477557" y="868875"/>
            <a:ext cx="2210010" cy="255975"/>
          </a:xfrm>
          <a:prstGeom prst="rect">
            <a:avLst/>
          </a:prstGeom>
          <a:ln w="3175">
            <a:miter lim="400000"/>
          </a:ln>
        </p:spPr>
      </p:pic>
      <p:sp>
        <p:nvSpPr>
          <p:cNvPr id="7" name="TextBox 6"/>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Title 1"/>
          <p:cNvSpPr>
            <a:spLocks noGrp="1"/>
          </p:cNvSpPr>
          <p:nvPr>
            <p:ph type="title" hasCustomPrompt="1"/>
          </p:nvPr>
        </p:nvSpPr>
        <p:spPr>
          <a:xfrm>
            <a:off x="931863" y="1834355"/>
            <a:ext cx="6921500" cy="854075"/>
          </a:xfrm>
        </p:spPr>
        <p:txBody>
          <a:bodyPr>
            <a:noAutofit/>
          </a:bodyPr>
          <a:lstStyle>
            <a:lvl1pPr algn="ctr">
              <a:defRPr sz="5400" baseline="0">
                <a:solidFill>
                  <a:srgbClr val="014BB3"/>
                </a:solidFill>
              </a:defRPr>
            </a:lvl1pPr>
          </a:lstStyle>
          <a:p>
            <a:r>
              <a:rPr lang="en-US"/>
              <a:t>THANK YOU!</a:t>
            </a:r>
            <a:endParaRPr lang="en-US" dirty="0"/>
          </a:p>
        </p:txBody>
      </p:sp>
      <p:sp>
        <p:nvSpPr>
          <p:cNvPr id="9" name="Title 3"/>
          <p:cNvSpPr txBox="1">
            <a:spLocks/>
          </p:cNvSpPr>
          <p:nvPr userDrawn="1"/>
        </p:nvSpPr>
        <p:spPr>
          <a:xfrm>
            <a:off x="931863" y="2800337"/>
            <a:ext cx="6921500" cy="1514486"/>
          </a:xfrm>
          <a:prstGeom prst="rect">
            <a:avLst/>
          </a:prstGeom>
        </p:spPr>
        <p:txBody>
          <a:bodyPr vert="horz" lIns="91440" tIns="45720" rIns="91440" bIns="45720" rtlCol="0" anchor="ctr">
            <a:noAutofit/>
          </a:bodyPr>
          <a:lstStyle>
            <a:lvl1pPr algn="ctr" defTabSz="410766">
              <a:lnSpc>
                <a:spcPct val="80000"/>
              </a:lnSpc>
              <a:defRPr sz="7200" b="1">
                <a:solidFill>
                  <a:schemeClr val="bg1"/>
                </a:solidFill>
                <a:latin typeface="+mn-lt"/>
                <a:ea typeface="+mn-ea"/>
                <a:cs typeface="+mn-cs"/>
                <a:sym typeface="Helvetica Light"/>
              </a:defRPr>
            </a:lvl1pPr>
            <a:lvl2pPr indent="160735" algn="ctr" defTabSz="410766">
              <a:defRPr sz="4219">
                <a:latin typeface="+mn-lt"/>
                <a:ea typeface="+mn-ea"/>
                <a:cs typeface="+mn-cs"/>
                <a:sym typeface="Helvetica Light"/>
              </a:defRPr>
            </a:lvl2pPr>
            <a:lvl3pPr indent="321469" algn="ctr" defTabSz="410766">
              <a:defRPr sz="4219">
                <a:latin typeface="+mn-lt"/>
                <a:ea typeface="+mn-ea"/>
                <a:cs typeface="+mn-cs"/>
                <a:sym typeface="Helvetica Light"/>
              </a:defRPr>
            </a:lvl3pPr>
            <a:lvl4pPr indent="482204" algn="ctr" defTabSz="410766">
              <a:defRPr sz="4219">
                <a:latin typeface="+mn-lt"/>
                <a:ea typeface="+mn-ea"/>
                <a:cs typeface="+mn-cs"/>
                <a:sym typeface="Helvetica Light"/>
              </a:defRPr>
            </a:lvl4pPr>
            <a:lvl5pPr indent="642938" algn="ctr" defTabSz="410766">
              <a:defRPr sz="4219">
                <a:latin typeface="+mn-lt"/>
                <a:ea typeface="+mn-ea"/>
                <a:cs typeface="+mn-cs"/>
                <a:sym typeface="Helvetica Light"/>
              </a:defRPr>
            </a:lvl5pPr>
            <a:lvl6pPr indent="803672" algn="ctr" defTabSz="410766">
              <a:defRPr sz="4219">
                <a:latin typeface="+mn-lt"/>
                <a:ea typeface="+mn-ea"/>
                <a:cs typeface="+mn-cs"/>
                <a:sym typeface="Helvetica Light"/>
              </a:defRPr>
            </a:lvl6pPr>
            <a:lvl7pPr indent="964406" algn="ctr" defTabSz="410766">
              <a:defRPr sz="4219">
                <a:latin typeface="+mn-lt"/>
                <a:ea typeface="+mn-ea"/>
                <a:cs typeface="+mn-cs"/>
                <a:sym typeface="Helvetica Light"/>
              </a:defRPr>
            </a:lvl7pPr>
            <a:lvl8pPr indent="1125141" algn="ctr" defTabSz="410766">
              <a:defRPr sz="4219">
                <a:latin typeface="+mn-lt"/>
                <a:ea typeface="+mn-ea"/>
                <a:cs typeface="+mn-cs"/>
                <a:sym typeface="Helvetica Light"/>
              </a:defRPr>
            </a:lvl8pPr>
            <a:lvl9pPr indent="1285875" algn="ctr" defTabSz="410766">
              <a:defRPr sz="4219">
                <a:latin typeface="+mn-lt"/>
                <a:ea typeface="+mn-ea"/>
                <a:cs typeface="+mn-cs"/>
                <a:sym typeface="Helvetica Light"/>
              </a:defRPr>
            </a:lvl9pPr>
          </a:lstStyle>
          <a:p>
            <a:pPr>
              <a:lnSpc>
                <a:spcPct val="100000"/>
              </a:lnSpc>
            </a:pPr>
            <a:r>
              <a:rPr lang="en-US" sz="3200" b="0" kern="0" dirty="0"/>
              <a:t>IF YOU WANT TO REMIND</a:t>
            </a:r>
            <a:r>
              <a:rPr lang="en-US" sz="3200" b="0" kern="0" baseline="0" dirty="0"/>
              <a:t> YOUR AUDIENCE About something, now it’s the perfect time to do do</a:t>
            </a:r>
            <a:endParaRPr lang="en-US" sz="3200" b="0" kern="0" dirty="0"/>
          </a:p>
        </p:txBody>
      </p:sp>
      <p:sp>
        <p:nvSpPr>
          <p:cNvPr id="11" name="Title 3"/>
          <p:cNvSpPr txBox="1">
            <a:spLocks/>
          </p:cNvSpPr>
          <p:nvPr userDrawn="1"/>
        </p:nvSpPr>
        <p:spPr>
          <a:xfrm>
            <a:off x="931863" y="4157659"/>
            <a:ext cx="6921500" cy="1100149"/>
          </a:xfrm>
          <a:prstGeom prst="rect">
            <a:avLst/>
          </a:prstGeom>
        </p:spPr>
        <p:txBody>
          <a:bodyPr vert="horz" lIns="91440" tIns="45720" rIns="91440" bIns="45720" rtlCol="0" anchor="ctr">
            <a:noAutofit/>
          </a:bodyPr>
          <a:lstStyle>
            <a:lvl1pPr algn="ctr" defTabSz="410766">
              <a:lnSpc>
                <a:spcPct val="80000"/>
              </a:lnSpc>
              <a:defRPr sz="7200" b="1">
                <a:solidFill>
                  <a:schemeClr val="bg1"/>
                </a:solidFill>
                <a:latin typeface="+mn-lt"/>
                <a:ea typeface="+mn-ea"/>
                <a:cs typeface="+mn-cs"/>
                <a:sym typeface="Helvetica Light"/>
              </a:defRPr>
            </a:lvl1pPr>
            <a:lvl2pPr indent="160735" algn="ctr" defTabSz="410766">
              <a:defRPr sz="4219">
                <a:latin typeface="+mn-lt"/>
                <a:ea typeface="+mn-ea"/>
                <a:cs typeface="+mn-cs"/>
                <a:sym typeface="Helvetica Light"/>
              </a:defRPr>
            </a:lvl2pPr>
            <a:lvl3pPr indent="321469" algn="ctr" defTabSz="410766">
              <a:defRPr sz="4219">
                <a:latin typeface="+mn-lt"/>
                <a:ea typeface="+mn-ea"/>
                <a:cs typeface="+mn-cs"/>
                <a:sym typeface="Helvetica Light"/>
              </a:defRPr>
            </a:lvl3pPr>
            <a:lvl4pPr indent="482204" algn="ctr" defTabSz="410766">
              <a:defRPr sz="4219">
                <a:latin typeface="+mn-lt"/>
                <a:ea typeface="+mn-ea"/>
                <a:cs typeface="+mn-cs"/>
                <a:sym typeface="Helvetica Light"/>
              </a:defRPr>
            </a:lvl4pPr>
            <a:lvl5pPr indent="642938" algn="ctr" defTabSz="410766">
              <a:defRPr sz="4219">
                <a:latin typeface="+mn-lt"/>
                <a:ea typeface="+mn-ea"/>
                <a:cs typeface="+mn-cs"/>
                <a:sym typeface="Helvetica Light"/>
              </a:defRPr>
            </a:lvl5pPr>
            <a:lvl6pPr indent="803672" algn="ctr" defTabSz="410766">
              <a:defRPr sz="4219">
                <a:latin typeface="+mn-lt"/>
                <a:ea typeface="+mn-ea"/>
                <a:cs typeface="+mn-cs"/>
                <a:sym typeface="Helvetica Light"/>
              </a:defRPr>
            </a:lvl6pPr>
            <a:lvl7pPr indent="964406" algn="ctr" defTabSz="410766">
              <a:defRPr sz="4219">
                <a:latin typeface="+mn-lt"/>
                <a:ea typeface="+mn-ea"/>
                <a:cs typeface="+mn-cs"/>
                <a:sym typeface="Helvetica Light"/>
              </a:defRPr>
            </a:lvl7pPr>
            <a:lvl8pPr indent="1125141" algn="ctr" defTabSz="410766">
              <a:defRPr sz="4219">
                <a:latin typeface="+mn-lt"/>
                <a:ea typeface="+mn-ea"/>
                <a:cs typeface="+mn-cs"/>
                <a:sym typeface="Helvetica Light"/>
              </a:defRPr>
            </a:lvl8pPr>
            <a:lvl9pPr indent="1285875" algn="ctr" defTabSz="410766">
              <a:defRPr sz="4219">
                <a:latin typeface="+mn-lt"/>
                <a:ea typeface="+mn-ea"/>
                <a:cs typeface="+mn-cs"/>
                <a:sym typeface="Helvetica Light"/>
              </a:defRPr>
            </a:lvl9pPr>
          </a:lstStyle>
          <a:p>
            <a:pPr>
              <a:lnSpc>
                <a:spcPct val="80000"/>
              </a:lnSpc>
            </a:pPr>
            <a:r>
              <a:rPr lang="en-US" sz="2400" b="0" kern="0" dirty="0">
                <a:solidFill>
                  <a:srgbClr val="014BB3"/>
                </a:solidFill>
              </a:rPr>
              <a:t>Your Name</a:t>
            </a:r>
          </a:p>
          <a:p>
            <a:pPr>
              <a:lnSpc>
                <a:spcPct val="80000"/>
              </a:lnSpc>
            </a:pPr>
            <a:r>
              <a:rPr lang="en-US" sz="2400" b="0" kern="0" dirty="0" err="1">
                <a:solidFill>
                  <a:srgbClr val="014BB3"/>
                </a:solidFill>
              </a:rPr>
              <a:t>Your@EMAIL.Address.com</a:t>
            </a:r>
            <a:endParaRPr lang="en-US" sz="2400" b="0" kern="0" dirty="0">
              <a:solidFill>
                <a:srgbClr val="014BB3"/>
              </a:solidFill>
            </a:endParaRPr>
          </a:p>
        </p:txBody>
      </p:sp>
      <p:pic>
        <p:nvPicPr>
          <p:cNvPr id="13" name="Picture 6" descr="posterwebicon.png"/>
          <p:cNvPicPr>
            <a:picLocks noChangeAspect="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23689" y="6172523"/>
            <a:ext cx="2286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postermailicon.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2420660" y="4707733"/>
            <a:ext cx="307181"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postertwittericon.png"/>
          <p:cNvPicPr>
            <a:picLocks noChangeAspect="1"/>
          </p:cNvPicPr>
          <p:nvPr userDrawn="1"/>
        </p:nvPicPr>
        <p:blipFill>
          <a:blip r:embed="rId6">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20651" y="6193781"/>
            <a:ext cx="324000"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5713834" y="6174606"/>
            <a:ext cx="2208212" cy="37991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Roboto Condensed Light" charset="0"/>
                <a:ea typeface="Roboto Condensed Light" charset="0"/>
                <a:cs typeface="Roboto Condensed Light" charset="0"/>
                <a:sym typeface="Helvetica Light"/>
              </a:rPr>
              <a:t>www.openminted.eu</a:t>
            </a:r>
          </a:p>
        </p:txBody>
      </p:sp>
      <p:sp>
        <p:nvSpPr>
          <p:cNvPr id="17" name="TextBox 16"/>
          <p:cNvSpPr txBox="1"/>
          <p:nvPr userDrawn="1"/>
        </p:nvSpPr>
        <p:spPr>
          <a:xfrm>
            <a:off x="1109655" y="6146030"/>
            <a:ext cx="2938045" cy="37991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Roboto Condensed Light" charset="0"/>
                <a:ea typeface="Roboto Condensed Light" charset="0"/>
                <a:cs typeface="Roboto Condensed Light" charset="0"/>
                <a:sym typeface="Helvetica Light"/>
              </a:rPr>
              <a:t>twitter.com/</a:t>
            </a:r>
            <a:r>
              <a:rPr kumimoji="0" lang="en-US" sz="2000" b="0" i="0" u="none" strike="noStrike" cap="none" spc="0" normalizeH="0" baseline="0" dirty="0" err="1">
                <a:ln>
                  <a:noFill/>
                </a:ln>
                <a:solidFill>
                  <a:schemeClr val="bg1"/>
                </a:solidFill>
                <a:effectLst/>
                <a:uFillTx/>
                <a:latin typeface="Roboto Condensed Light" charset="0"/>
                <a:ea typeface="Roboto Condensed Light" charset="0"/>
                <a:cs typeface="Roboto Condensed Light" charset="0"/>
                <a:sym typeface="Helvetica Light"/>
              </a:rPr>
              <a:t>openminted_eu</a:t>
            </a:r>
            <a:endParaRPr kumimoji="0" lang="en-US" sz="2000" b="0" i="0" u="none" strike="noStrike" cap="none" spc="0" normalizeH="0" baseline="0" dirty="0">
              <a:ln>
                <a:noFill/>
              </a:ln>
              <a:solidFill>
                <a:schemeClr val="bg1"/>
              </a:solidFill>
              <a:effectLst/>
              <a:uFillTx/>
              <a:latin typeface="Roboto Condensed Light" charset="0"/>
              <a:ea typeface="Roboto Condensed Light" charset="0"/>
              <a:cs typeface="Roboto Condensed Light" charset="0"/>
              <a:sym typeface="Helvetica Light"/>
            </a:endParaRPr>
          </a:p>
        </p:txBody>
      </p:sp>
    </p:spTree>
    <p:extLst>
      <p:ext uri="{BB962C8B-B14F-4D97-AF65-F5344CB8AC3E}">
        <p14:creationId xmlns:p14="http://schemas.microsoft.com/office/powerpoint/2010/main" val="1853398330"/>
      </p:ext>
    </p:extLst>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This is where the footer goes</a:t>
            </a:r>
            <a:endParaRPr lang="en-US" dirty="0"/>
          </a:p>
        </p:txBody>
      </p:sp>
    </p:spTree>
    <p:extLst>
      <p:ext uri="{BB962C8B-B14F-4D97-AF65-F5344CB8AC3E}">
        <p14:creationId xmlns:p14="http://schemas.microsoft.com/office/powerpoint/2010/main" val="385427427"/>
      </p:ext>
    </p:extLst>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This is where the footer goes</a:t>
            </a:r>
            <a:endParaRPr lang="en-US" dirty="0"/>
          </a:p>
        </p:txBody>
      </p:sp>
    </p:spTree>
    <p:extLst>
      <p:ext uri="{BB962C8B-B14F-4D97-AF65-F5344CB8AC3E}">
        <p14:creationId xmlns:p14="http://schemas.microsoft.com/office/powerpoint/2010/main" val="1079973198"/>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Numbered 2">
    <p:spTree>
      <p:nvGrpSpPr>
        <p:cNvPr id="1" name=""/>
        <p:cNvGrpSpPr/>
        <p:nvPr/>
      </p:nvGrpSpPr>
      <p:grpSpPr>
        <a:xfrm>
          <a:off x="0" y="0"/>
          <a:ext cx="0" cy="0"/>
          <a:chOff x="0" y="0"/>
          <a:chExt cx="0" cy="0"/>
        </a:xfrm>
      </p:grpSpPr>
      <p:pic>
        <p:nvPicPr>
          <p:cNvPr id="22" name="White BG_2.jpg"/>
          <p:cNvPicPr/>
          <p:nvPr/>
        </p:nvPicPr>
        <p:blipFill>
          <a:blip r:embed="rId2">
            <a:alphaModFix amt="35000"/>
            <a:extLst/>
          </a:blip>
          <a:stretch>
            <a:fillRect/>
          </a:stretch>
        </p:blipFill>
        <p:spPr>
          <a:xfrm>
            <a:off x="-1" y="-2336"/>
            <a:ext cx="9144001" cy="6858001"/>
          </a:xfrm>
          <a:prstGeom prst="rect">
            <a:avLst/>
          </a:prstGeom>
          <a:ln w="3175">
            <a:miter lim="400000"/>
          </a:ln>
        </p:spPr>
      </p:pic>
      <p:sp>
        <p:nvSpPr>
          <p:cNvPr id="23" name="Shape 23"/>
          <p:cNvSpPr/>
          <p:nvPr/>
        </p:nvSpPr>
        <p:spPr>
          <a:xfrm>
            <a:off x="917" y="1"/>
            <a:ext cx="392506" cy="367975"/>
          </a:xfrm>
          <a:prstGeom prst="rect">
            <a:avLst/>
          </a:prstGeom>
          <a:solidFill>
            <a:srgbClr val="0055B9"/>
          </a:solidFill>
          <a:ln w="3175">
            <a:miter lim="400000"/>
          </a:ln>
        </p:spPr>
        <p:txBody>
          <a:bodyPr lIns="0" tIns="0" rIns="0" bIns="0" anchor="ctr"/>
          <a:lstStyle/>
          <a:p>
            <a:pPr lvl="0">
              <a:defRPr sz="1800">
                <a:solidFill>
                  <a:srgbClr val="FFFFFF"/>
                </a:solidFill>
              </a:defRPr>
            </a:pPr>
            <a:endParaRPr sz="1266"/>
          </a:p>
        </p:txBody>
      </p:sp>
      <p:pic>
        <p:nvPicPr>
          <p:cNvPr id="24" name="pasted-image.pdf"/>
          <p:cNvPicPr/>
          <p:nvPr/>
        </p:nvPicPr>
        <p:blipFill>
          <a:blip r:embed="rId3">
            <a:extLst/>
          </a:blip>
          <a:stretch>
            <a:fillRect/>
          </a:stretch>
        </p:blipFill>
        <p:spPr>
          <a:xfrm>
            <a:off x="526095" y="1426396"/>
            <a:ext cx="712516" cy="802434"/>
          </a:xfrm>
          <a:prstGeom prst="rect">
            <a:avLst/>
          </a:prstGeom>
          <a:ln w="3175">
            <a:miter lim="400000"/>
          </a:ln>
        </p:spPr>
      </p:pic>
      <p:pic>
        <p:nvPicPr>
          <p:cNvPr id="25" name="pasted-image.pdf"/>
          <p:cNvPicPr/>
          <p:nvPr/>
        </p:nvPicPr>
        <p:blipFill>
          <a:blip r:embed="rId4">
            <a:extLst/>
          </a:blip>
          <a:stretch>
            <a:fillRect/>
          </a:stretch>
        </p:blipFill>
        <p:spPr>
          <a:xfrm>
            <a:off x="421672" y="2138566"/>
            <a:ext cx="905838" cy="1137927"/>
          </a:xfrm>
          <a:prstGeom prst="rect">
            <a:avLst/>
          </a:prstGeom>
          <a:ln w="3175">
            <a:miter lim="400000"/>
          </a:ln>
        </p:spPr>
      </p:pic>
      <p:pic>
        <p:nvPicPr>
          <p:cNvPr id="26" name="pasted-image.pdf"/>
          <p:cNvPicPr/>
          <p:nvPr/>
        </p:nvPicPr>
        <p:blipFill>
          <a:blip r:embed="rId5">
            <a:extLst/>
          </a:blip>
          <a:stretch>
            <a:fillRect/>
          </a:stretch>
        </p:blipFill>
        <p:spPr>
          <a:xfrm>
            <a:off x="715489" y="3126777"/>
            <a:ext cx="676452" cy="762001"/>
          </a:xfrm>
          <a:prstGeom prst="rect">
            <a:avLst/>
          </a:prstGeom>
          <a:ln w="3175">
            <a:miter lim="400000"/>
          </a:ln>
        </p:spPr>
      </p:pic>
      <p:pic>
        <p:nvPicPr>
          <p:cNvPr id="27" name="pasted-image.pdf"/>
          <p:cNvPicPr/>
          <p:nvPr/>
        </p:nvPicPr>
        <p:blipFill>
          <a:blip r:embed="rId6">
            <a:extLst/>
          </a:blip>
          <a:stretch>
            <a:fillRect/>
          </a:stretch>
        </p:blipFill>
        <p:spPr>
          <a:xfrm>
            <a:off x="345377" y="3852843"/>
            <a:ext cx="953628" cy="1075410"/>
          </a:xfrm>
          <a:prstGeom prst="rect">
            <a:avLst/>
          </a:prstGeom>
          <a:ln w="3175">
            <a:miter lim="400000"/>
          </a:ln>
        </p:spPr>
      </p:pic>
      <p:pic>
        <p:nvPicPr>
          <p:cNvPr id="28" name="pasted-image.pdf"/>
          <p:cNvPicPr/>
          <p:nvPr/>
        </p:nvPicPr>
        <p:blipFill>
          <a:blip r:embed="rId7">
            <a:extLst/>
          </a:blip>
          <a:stretch>
            <a:fillRect/>
          </a:stretch>
        </p:blipFill>
        <p:spPr>
          <a:xfrm>
            <a:off x="391124" y="4882549"/>
            <a:ext cx="953628" cy="757537"/>
          </a:xfrm>
          <a:prstGeom prst="rect">
            <a:avLst/>
          </a:prstGeom>
          <a:ln w="3175">
            <a:miter lim="400000"/>
          </a:ln>
        </p:spPr>
      </p:pic>
      <p:sp>
        <p:nvSpPr>
          <p:cNvPr id="29" name="Shape 29"/>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31" name="pasted-image.pdf"/>
          <p:cNvPicPr/>
          <p:nvPr/>
        </p:nvPicPr>
        <p:blipFill>
          <a:blip r:embed="rId8">
            <a:extLst/>
          </a:blip>
          <a:stretch>
            <a:fillRect/>
          </a:stretch>
        </p:blipFill>
        <p:spPr>
          <a:xfrm>
            <a:off x="372675" y="6314809"/>
            <a:ext cx="1716334" cy="198795"/>
          </a:xfrm>
          <a:prstGeom prst="rect">
            <a:avLst/>
          </a:prstGeom>
          <a:ln w="3175">
            <a:miter lim="400000"/>
          </a:ln>
        </p:spPr>
      </p:pic>
      <p:sp>
        <p:nvSpPr>
          <p:cNvPr id="19" name="Text Placeholder 4"/>
          <p:cNvSpPr>
            <a:spLocks noGrp="1"/>
          </p:cNvSpPr>
          <p:nvPr>
            <p:ph type="body" sz="quarter" idx="11" hasCustomPrompt="1"/>
          </p:nvPr>
        </p:nvSpPr>
        <p:spPr>
          <a:xfrm>
            <a:off x="1619250" y="1587500"/>
            <a:ext cx="7058025" cy="482600"/>
          </a:xfrm>
          <a:prstGeom prst="rect">
            <a:avLst/>
          </a:prstGeom>
        </p:spPr>
        <p:txBody>
          <a:bodyPr/>
          <a:lstStyle>
            <a:lvl1pPr algn="l">
              <a:defRPr sz="1800">
                <a:solidFill>
                  <a:schemeClr val="accent1"/>
                </a:solidFill>
              </a:defRPr>
            </a:lvl1pPr>
          </a:lstStyle>
          <a:p>
            <a:pPr lvl="0">
              <a:defRPr sz="1800">
                <a:solidFill>
                  <a:srgbClr val="000000"/>
                </a:solidFill>
              </a:defRPr>
            </a:pPr>
            <a:r>
              <a:rPr lang="en-US" sz="2250" dirty="0">
                <a:solidFill>
                  <a:srgbClr val="0057BA"/>
                </a:solidFill>
              </a:rPr>
              <a:t>WHAT IS TEXT MINING?</a:t>
            </a:r>
          </a:p>
        </p:txBody>
      </p:sp>
      <p:sp>
        <p:nvSpPr>
          <p:cNvPr id="20" name="Text Placeholder 6"/>
          <p:cNvSpPr>
            <a:spLocks noGrp="1"/>
          </p:cNvSpPr>
          <p:nvPr>
            <p:ph type="body" sz="quarter" idx="12" hasCustomPrompt="1"/>
          </p:nvPr>
        </p:nvSpPr>
        <p:spPr>
          <a:xfrm>
            <a:off x="1619250" y="2455863"/>
            <a:ext cx="7058025" cy="476250"/>
          </a:xfrm>
          <a:prstGeom prst="rect">
            <a:avLst/>
          </a:prstGeom>
        </p:spPr>
        <p:txBody>
          <a:bodyPr/>
          <a:lstStyle>
            <a:lvl1pPr algn="l">
              <a:defRPr sz="1800">
                <a:solidFill>
                  <a:schemeClr val="accent1"/>
                </a:solidFill>
              </a:defRPr>
            </a:lvl1pPr>
          </a:lstStyle>
          <a:p>
            <a:pPr lvl="0">
              <a:defRPr sz="1800">
                <a:solidFill>
                  <a:srgbClr val="000000"/>
                </a:solidFill>
              </a:defRPr>
            </a:pPr>
            <a:r>
              <a:rPr lang="en-US" sz="2250" dirty="0">
                <a:solidFill>
                  <a:srgbClr val="0057BA"/>
                </a:solidFill>
              </a:rPr>
              <a:t>WHY THE HYPE?</a:t>
            </a:r>
          </a:p>
        </p:txBody>
      </p:sp>
      <p:sp>
        <p:nvSpPr>
          <p:cNvPr id="21" name="Text Placeholder 8"/>
          <p:cNvSpPr>
            <a:spLocks noGrp="1"/>
          </p:cNvSpPr>
          <p:nvPr>
            <p:ph type="body" sz="quarter" idx="13" hasCustomPrompt="1"/>
          </p:nvPr>
        </p:nvSpPr>
        <p:spPr>
          <a:xfrm>
            <a:off x="1619250" y="3362325"/>
            <a:ext cx="7058025" cy="461963"/>
          </a:xfrm>
          <a:prstGeom prst="rect">
            <a:avLst/>
          </a:prstGeom>
        </p:spPr>
        <p:txBody>
          <a:bodyPr/>
          <a:lstStyle>
            <a:lvl1pPr algn="l">
              <a:defRPr sz="1800">
                <a:solidFill>
                  <a:schemeClr val="accent1"/>
                </a:solidFill>
              </a:defRPr>
            </a:lvl1pPr>
          </a:lstStyle>
          <a:p>
            <a:pPr lvl="0">
              <a:defRPr sz="1800">
                <a:solidFill>
                  <a:srgbClr val="000000"/>
                </a:solidFill>
              </a:defRPr>
            </a:pPr>
            <a:r>
              <a:rPr lang="en-US" sz="2250" dirty="0">
                <a:solidFill>
                  <a:srgbClr val="0057BA"/>
                </a:solidFill>
              </a:rPr>
              <a:t>WHAT IS INVOLVED?</a:t>
            </a:r>
          </a:p>
        </p:txBody>
      </p:sp>
      <p:sp>
        <p:nvSpPr>
          <p:cNvPr id="32" name="Text Placeholder 28"/>
          <p:cNvSpPr>
            <a:spLocks noGrp="1"/>
          </p:cNvSpPr>
          <p:nvPr>
            <p:ph type="body" sz="quarter" idx="14" hasCustomPrompt="1"/>
          </p:nvPr>
        </p:nvSpPr>
        <p:spPr>
          <a:xfrm>
            <a:off x="1619250" y="4195763"/>
            <a:ext cx="7058025" cy="465137"/>
          </a:xfrm>
          <a:prstGeom prst="rect">
            <a:avLst/>
          </a:prstGeom>
        </p:spPr>
        <p:txBody>
          <a:bodyPr/>
          <a:lstStyle>
            <a:lvl1pPr algn="l">
              <a:defRPr sz="1800">
                <a:solidFill>
                  <a:schemeClr val="accent1"/>
                </a:solidFill>
              </a:defRPr>
            </a:lvl1pPr>
          </a:lstStyle>
          <a:p>
            <a:pPr lvl="0">
              <a:defRPr sz="1800">
                <a:solidFill>
                  <a:srgbClr val="000000"/>
                </a:solidFill>
              </a:defRPr>
            </a:pPr>
            <a:r>
              <a:rPr lang="en-US" sz="2250" dirty="0">
                <a:solidFill>
                  <a:srgbClr val="0057BA"/>
                </a:solidFill>
              </a:rPr>
              <a:t>WHY AN INFRASTRUCTURAL APPROACH?</a:t>
            </a:r>
          </a:p>
        </p:txBody>
      </p:sp>
      <p:sp>
        <p:nvSpPr>
          <p:cNvPr id="33" name="Text Placeholder 30"/>
          <p:cNvSpPr>
            <a:spLocks noGrp="1"/>
          </p:cNvSpPr>
          <p:nvPr>
            <p:ph type="body" sz="quarter" idx="15" hasCustomPrompt="1"/>
          </p:nvPr>
        </p:nvSpPr>
        <p:spPr>
          <a:xfrm>
            <a:off x="1619250" y="5038725"/>
            <a:ext cx="7058025" cy="438150"/>
          </a:xfrm>
          <a:prstGeom prst="rect">
            <a:avLst/>
          </a:prstGeom>
        </p:spPr>
        <p:txBody>
          <a:bodyPr/>
          <a:lstStyle>
            <a:lvl1pPr algn="l">
              <a:defRPr sz="1800">
                <a:solidFill>
                  <a:schemeClr val="accent1"/>
                </a:solidFill>
              </a:defRPr>
            </a:lvl1pPr>
          </a:lstStyle>
          <a:p>
            <a:pPr lvl="0">
              <a:defRPr sz="1800">
                <a:solidFill>
                  <a:srgbClr val="000000"/>
                </a:solidFill>
              </a:defRPr>
            </a:pPr>
            <a:r>
              <a:rPr lang="en-US" sz="2250" dirty="0">
                <a:solidFill>
                  <a:srgbClr val="0057BA"/>
                </a:solidFill>
              </a:rPr>
              <a:t>WHAT IS OPENMINTED ABOUT?</a:t>
            </a:r>
          </a:p>
        </p:txBody>
      </p:sp>
      <p:sp>
        <p:nvSpPr>
          <p:cNvPr id="3" name="Title 2"/>
          <p:cNvSpPr>
            <a:spLocks noGrp="1"/>
          </p:cNvSpPr>
          <p:nvPr>
            <p:ph type="title"/>
          </p:nvPr>
        </p:nvSpPr>
        <p:spPr>
          <a:xfrm>
            <a:off x="628650" y="365125"/>
            <a:ext cx="7886700" cy="935507"/>
          </a:xfrm>
          <a:prstGeom prst="rect">
            <a:avLst/>
          </a:prstGeom>
        </p:spPr>
        <p:txBody>
          <a:bodyPr/>
          <a:lstStyle>
            <a:lvl1pPr algn="l">
              <a:defRPr sz="4800" b="1">
                <a:solidFill>
                  <a:srgbClr val="014BB3"/>
                </a:solidFill>
              </a:defRPr>
            </a:lvl1pPr>
          </a:lstStyle>
          <a:p>
            <a:r>
              <a:rPr lang="en-US"/>
              <a:t>Click to edit Master title style</a:t>
            </a:r>
          </a:p>
        </p:txBody>
      </p:sp>
      <p:pic>
        <p:nvPicPr>
          <p:cNvPr id="34" name="logo_ce-en-quadri.pdf"/>
          <p:cNvPicPr>
            <a:picLocks noChangeAspect="1"/>
          </p:cNvPicPr>
          <p:nvPr userDrawn="1"/>
        </p:nvPicPr>
        <p:blipFill>
          <a:blip r:embed="rId9">
            <a:extLst/>
          </a:blip>
          <a:stretch>
            <a:fillRect/>
          </a:stretch>
        </p:blipFill>
        <p:spPr>
          <a:xfrm>
            <a:off x="7711573" y="6177400"/>
            <a:ext cx="828000" cy="538981"/>
          </a:xfrm>
          <a:prstGeom prst="rect">
            <a:avLst/>
          </a:prstGeom>
          <a:ln w="3175">
            <a:miter lim="400000"/>
          </a:ln>
        </p:spPr>
      </p:pic>
      <p:sp>
        <p:nvSpPr>
          <p:cNvPr id="4" name="Footer Placeholder 3"/>
          <p:cNvSpPr>
            <a:spLocks noGrp="1"/>
          </p:cNvSpPr>
          <p:nvPr>
            <p:ph type="ftr" sz="quarter" idx="16"/>
          </p:nvPr>
        </p:nvSpPr>
        <p:spPr>
          <a:xfrm>
            <a:off x="2362200" y="6302109"/>
            <a:ext cx="5200650" cy="256493"/>
          </a:xfrm>
          <a:prstGeom prst="rect">
            <a:avLst/>
          </a:prstGeom>
        </p:spPr>
        <p:txBody>
          <a:bodyPr/>
          <a:lstStyle>
            <a:lvl1pPr algn="r">
              <a:defRPr sz="1200">
                <a:solidFill>
                  <a:schemeClr val="tx1">
                    <a:lumMod val="75000"/>
                    <a:lumOff val="25000"/>
                  </a:schemeClr>
                </a:solidFill>
              </a:defRPr>
            </a:lvl1pPr>
          </a:lstStyle>
          <a:p>
            <a:r>
              <a:rPr lang="en-US"/>
              <a:t>This is where the footer goes</a:t>
            </a:r>
            <a:endParaRPr lang="en-US" dirty="0"/>
          </a:p>
        </p:txBody>
      </p:sp>
      <p:sp>
        <p:nvSpPr>
          <p:cNvPr id="30" name="TextBox 29"/>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3927512439"/>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asic Text - 1 column">
    <p:spTree>
      <p:nvGrpSpPr>
        <p:cNvPr id="1" name=""/>
        <p:cNvGrpSpPr/>
        <p:nvPr/>
      </p:nvGrpSpPr>
      <p:grpSpPr>
        <a:xfrm>
          <a:off x="0" y="0"/>
          <a:ext cx="0" cy="0"/>
          <a:chOff x="0" y="0"/>
          <a:chExt cx="0" cy="0"/>
        </a:xfrm>
      </p:grpSpPr>
      <p:pic>
        <p:nvPicPr>
          <p:cNvPr id="33" name="White BG_2.jpg"/>
          <p:cNvPicPr/>
          <p:nvPr/>
        </p:nvPicPr>
        <p:blipFill>
          <a:blip r:embed="rId2">
            <a:alphaModFix amt="20000"/>
            <a:extLst/>
          </a:blip>
          <a:stretch>
            <a:fillRect/>
          </a:stretch>
        </p:blipFill>
        <p:spPr>
          <a:xfrm>
            <a:off x="-26896" y="-2336"/>
            <a:ext cx="9144001" cy="6858001"/>
          </a:xfrm>
          <a:prstGeom prst="rect">
            <a:avLst/>
          </a:prstGeom>
          <a:ln w="3175">
            <a:miter lim="400000"/>
          </a:ln>
        </p:spPr>
      </p:pic>
      <p:sp>
        <p:nvSpPr>
          <p:cNvPr id="34" name="Shape 34"/>
          <p:cNvSpPr/>
          <p:nvPr/>
        </p:nvSpPr>
        <p:spPr>
          <a:xfrm>
            <a:off x="917" y="1"/>
            <a:ext cx="392506" cy="367975"/>
          </a:xfrm>
          <a:prstGeom prst="rect">
            <a:avLst/>
          </a:prstGeom>
          <a:solidFill>
            <a:srgbClr val="0055B9"/>
          </a:solidFill>
          <a:ln w="3175">
            <a:miter lim="400000"/>
          </a:ln>
        </p:spPr>
        <p:txBody>
          <a:bodyPr lIns="0" tIns="0" rIns="0" bIns="0" anchor="ctr"/>
          <a:lstStyle/>
          <a:p>
            <a:pPr lvl="0">
              <a:defRPr sz="1800">
                <a:solidFill>
                  <a:srgbClr val="FFFFFF"/>
                </a:solidFill>
              </a:defRPr>
            </a:pPr>
            <a:endParaRPr sz="1266"/>
          </a:p>
        </p:txBody>
      </p:sp>
      <p:sp>
        <p:nvSpPr>
          <p:cNvPr id="35" name="Shape 35"/>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37" name="pasted-image.pdf"/>
          <p:cNvPicPr/>
          <p:nvPr/>
        </p:nvPicPr>
        <p:blipFill>
          <a:blip r:embed="rId3">
            <a:extLst/>
          </a:blip>
          <a:stretch>
            <a:fillRect/>
          </a:stretch>
        </p:blipFill>
        <p:spPr>
          <a:xfrm>
            <a:off x="372675" y="6314809"/>
            <a:ext cx="1716334" cy="198795"/>
          </a:xfrm>
          <a:prstGeom prst="rect">
            <a:avLst/>
          </a:prstGeom>
          <a:ln w="3175">
            <a:miter lim="400000"/>
          </a:ln>
        </p:spPr>
      </p:pic>
      <p:pic>
        <p:nvPicPr>
          <p:cNvPr id="11"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2" name="Title 1"/>
          <p:cNvSpPr>
            <a:spLocks noGrp="1"/>
          </p:cNvSpPr>
          <p:nvPr>
            <p:ph type="title" hasCustomPrompt="1"/>
          </p:nvPr>
        </p:nvSpPr>
        <p:spPr>
          <a:xfrm>
            <a:off x="573088" y="365125"/>
            <a:ext cx="7942262" cy="777875"/>
          </a:xfrm>
          <a:prstGeom prst="rect">
            <a:avLst/>
          </a:prstGeom>
        </p:spPr>
        <p:txBody>
          <a:bodyPr>
            <a:normAutofit/>
          </a:bodyPr>
          <a:lstStyle>
            <a:lvl1pPr algn="l">
              <a:defRPr sz="4800" b="1">
                <a:solidFill>
                  <a:srgbClr val="014BB3"/>
                </a:solidFill>
              </a:defRPr>
            </a:lvl1pPr>
          </a:lstStyle>
          <a:p>
            <a:r>
              <a:rPr lang="en-US" dirty="0"/>
              <a:t>BASIC TEXT – 1 COLUMN</a:t>
            </a:r>
          </a:p>
        </p:txBody>
      </p:sp>
      <p:sp>
        <p:nvSpPr>
          <p:cNvPr id="4" name="Footer Placeholder 3"/>
          <p:cNvSpPr>
            <a:spLocks noGrp="1"/>
          </p:cNvSpPr>
          <p:nvPr>
            <p:ph type="ftr" sz="quarter" idx="12"/>
          </p:nvPr>
        </p:nvSpPr>
        <p:spPr>
          <a:xfrm>
            <a:off x="2324100" y="6327509"/>
            <a:ext cx="5257799" cy="227716"/>
          </a:xfrm>
          <a:prstGeom prst="rect">
            <a:avLst/>
          </a:prstGeom>
        </p:spPr>
        <p:txBody>
          <a:bodyPr anchor="ctr"/>
          <a:lstStyle>
            <a:lvl1pPr algn="r">
              <a:defRPr sz="1200">
                <a:solidFill>
                  <a:schemeClr val="tx1">
                    <a:lumMod val="75000"/>
                    <a:lumOff val="25000"/>
                  </a:schemeClr>
                </a:solidFill>
              </a:defRPr>
            </a:lvl1pPr>
          </a:lstStyle>
          <a:p>
            <a:r>
              <a:rPr lang="en-US"/>
              <a:t>This is where the footer goes</a:t>
            </a:r>
            <a:endParaRPr lang="en-US" dirty="0"/>
          </a:p>
        </p:txBody>
      </p:sp>
      <p:sp>
        <p:nvSpPr>
          <p:cNvPr id="12" name="TextBox 11"/>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9" name="Text Placeholder 8"/>
          <p:cNvSpPr>
            <a:spLocks noGrp="1"/>
          </p:cNvSpPr>
          <p:nvPr>
            <p:ph type="body" sz="quarter" idx="13" hasCustomPrompt="1"/>
          </p:nvPr>
        </p:nvSpPr>
        <p:spPr>
          <a:xfrm>
            <a:off x="573088" y="1514476"/>
            <a:ext cx="7966075" cy="2000250"/>
          </a:xfrm>
          <a:prstGeom prst="rect">
            <a:avLst/>
          </a:prstGeom>
        </p:spPr>
        <p:txBody>
          <a:bodyPr>
            <a:normAutofit/>
          </a:bodyPr>
          <a:lstStyle>
            <a:lvl1pPr algn="l">
              <a:defRPr sz="3200">
                <a:solidFill>
                  <a:srgbClr val="00B9B4"/>
                </a:solidFill>
              </a:defRPr>
            </a:lvl1pPr>
            <a:lvl2pPr marL="0" indent="0" algn="l">
              <a:buFont typeface="Arial" charset="0"/>
              <a:buNone/>
              <a:defRPr lang="en-US" sz="1600" u="none" baseline="0" smtClean="0"/>
            </a:lvl2pPr>
            <a:lvl3pPr algn="l">
              <a:defRPr sz="2000" b="0" i="0">
                <a:latin typeface="Roboto Condensed Light" charset="0"/>
                <a:ea typeface="Roboto Condensed Light" charset="0"/>
                <a:cs typeface="Roboto Condensed Light" charset="0"/>
              </a:defRPr>
            </a:lvl3pPr>
            <a:lvl4pPr algn="l">
              <a:defRPr sz="2000" b="0" i="0">
                <a:latin typeface="Roboto Condensed Light" charset="0"/>
                <a:ea typeface="Roboto Condensed Light" charset="0"/>
                <a:cs typeface="Roboto Condensed Light" charset="0"/>
              </a:defRPr>
            </a:lvl4pPr>
            <a:lvl5pPr algn="l">
              <a:defRPr sz="2000" b="0" i="0">
                <a:latin typeface="Roboto Condensed Light" charset="0"/>
                <a:ea typeface="Roboto Condensed Light" charset="0"/>
                <a:cs typeface="Roboto Condensed Light" charset="0"/>
              </a:defRPr>
            </a:lvl5pPr>
          </a:lstStyle>
          <a:p>
            <a:pPr lvl="0"/>
            <a:r>
              <a:rPr lang="en-US" dirty="0"/>
              <a:t>SUBHEADING</a:t>
            </a:r>
          </a:p>
          <a:p>
            <a:pPr lvl="1"/>
            <a:r>
              <a:rPr lang="en-US" sz="2000" u="none" baseline="0" dirty="0">
                <a:solidFill>
                  <a:srgbClr val="1D1D1D"/>
                </a:solidFill>
                <a:latin typeface="RobotoCondensed-Light" charset="0"/>
              </a:rPr>
              <a:t>Dummy text is also used to demonstrate the appearance of different typefaces and layouts, and in general the content of dummy text is nonsensical. Due to its widespread use as filler text for layouts, non-readability is of great importance.</a:t>
            </a:r>
            <a:endParaRPr lang="en-US" dirty="0"/>
          </a:p>
        </p:txBody>
      </p:sp>
      <p:sp>
        <p:nvSpPr>
          <p:cNvPr id="17" name="Text Placeholder 8"/>
          <p:cNvSpPr>
            <a:spLocks noGrp="1"/>
          </p:cNvSpPr>
          <p:nvPr>
            <p:ph type="body" sz="quarter" idx="14" hasCustomPrompt="1"/>
          </p:nvPr>
        </p:nvSpPr>
        <p:spPr>
          <a:xfrm>
            <a:off x="549275" y="3652284"/>
            <a:ext cx="7966075" cy="2000250"/>
          </a:xfrm>
          <a:prstGeom prst="rect">
            <a:avLst/>
          </a:prstGeom>
        </p:spPr>
        <p:txBody>
          <a:bodyPr>
            <a:normAutofit/>
          </a:bodyPr>
          <a:lstStyle>
            <a:lvl1pPr algn="l">
              <a:defRPr sz="3200">
                <a:solidFill>
                  <a:srgbClr val="014BB3"/>
                </a:solidFill>
              </a:defRPr>
            </a:lvl1pPr>
            <a:lvl2pPr marL="0" indent="0" algn="l">
              <a:buFont typeface="Arial" charset="0"/>
              <a:buNone/>
              <a:defRPr lang="en-US" sz="2000" u="none" baseline="0" smtClean="0"/>
            </a:lvl2pPr>
            <a:lvl3pPr algn="l">
              <a:defRPr sz="2000" b="0" i="0">
                <a:latin typeface="Roboto Condensed Light" charset="0"/>
                <a:ea typeface="Roboto Condensed Light" charset="0"/>
                <a:cs typeface="Roboto Condensed Light" charset="0"/>
              </a:defRPr>
            </a:lvl3pPr>
            <a:lvl4pPr algn="l">
              <a:defRPr sz="2000" b="0" i="0">
                <a:latin typeface="Roboto Condensed Light" charset="0"/>
                <a:ea typeface="Roboto Condensed Light" charset="0"/>
                <a:cs typeface="Roboto Condensed Light" charset="0"/>
              </a:defRPr>
            </a:lvl4pPr>
            <a:lvl5pPr algn="l">
              <a:defRPr sz="2000" b="0" i="0">
                <a:latin typeface="Roboto Condensed Light" charset="0"/>
                <a:ea typeface="Roboto Condensed Light" charset="0"/>
                <a:cs typeface="Roboto Condensed Light" charset="0"/>
              </a:defRPr>
            </a:lvl5pPr>
          </a:lstStyle>
          <a:p>
            <a:pPr lvl="0"/>
            <a:r>
              <a:rPr lang="en-US" dirty="0"/>
              <a:t>SUBHEADING</a:t>
            </a:r>
          </a:p>
          <a:p>
            <a:pPr lvl="1"/>
            <a:r>
              <a:rPr lang="en-US" sz="2000" u="none" baseline="0" dirty="0">
                <a:solidFill>
                  <a:srgbClr val="1D1D1D"/>
                </a:solidFill>
                <a:latin typeface="RobotoCondensed-Light" charset="0"/>
              </a:rPr>
              <a:t>Dummy text is also used to demonstrate the appearance of different typefaces and layouts, and in general the content of dummy text is nonsensical. Due to its widespread use as filler text for layouts, non-readability is of great importance.</a:t>
            </a:r>
            <a:endParaRPr lang="en-US" dirty="0"/>
          </a:p>
        </p:txBody>
      </p:sp>
    </p:spTree>
    <p:extLst>
      <p:ext uri="{BB962C8B-B14F-4D97-AF65-F5344CB8AC3E}">
        <p14:creationId xmlns:p14="http://schemas.microsoft.com/office/powerpoint/2010/main" val="795884421"/>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asic Text - 2 column">
    <p:spTree>
      <p:nvGrpSpPr>
        <p:cNvPr id="1" name=""/>
        <p:cNvGrpSpPr/>
        <p:nvPr/>
      </p:nvGrpSpPr>
      <p:grpSpPr>
        <a:xfrm>
          <a:off x="0" y="0"/>
          <a:ext cx="0" cy="0"/>
          <a:chOff x="0" y="0"/>
          <a:chExt cx="0" cy="0"/>
        </a:xfrm>
      </p:grpSpPr>
      <p:pic>
        <p:nvPicPr>
          <p:cNvPr id="33" name="White BG_2.jpg"/>
          <p:cNvPicPr/>
          <p:nvPr/>
        </p:nvPicPr>
        <p:blipFill>
          <a:blip r:embed="rId2">
            <a:alphaModFix amt="20000"/>
            <a:extLst/>
          </a:blip>
          <a:stretch>
            <a:fillRect/>
          </a:stretch>
        </p:blipFill>
        <p:spPr>
          <a:xfrm>
            <a:off x="-1" y="-2336"/>
            <a:ext cx="9144001" cy="6858001"/>
          </a:xfrm>
          <a:prstGeom prst="rect">
            <a:avLst/>
          </a:prstGeom>
          <a:ln w="3175">
            <a:miter lim="400000"/>
          </a:ln>
        </p:spPr>
      </p:pic>
      <p:sp>
        <p:nvSpPr>
          <p:cNvPr id="34" name="Shape 34"/>
          <p:cNvSpPr/>
          <p:nvPr/>
        </p:nvSpPr>
        <p:spPr>
          <a:xfrm>
            <a:off x="917" y="1"/>
            <a:ext cx="392506" cy="367975"/>
          </a:xfrm>
          <a:prstGeom prst="rect">
            <a:avLst/>
          </a:prstGeom>
          <a:solidFill>
            <a:srgbClr val="0055B9"/>
          </a:solidFill>
          <a:ln w="3175">
            <a:miter lim="400000"/>
          </a:ln>
        </p:spPr>
        <p:txBody>
          <a:bodyPr lIns="0" tIns="0" rIns="0" bIns="0" anchor="ctr"/>
          <a:lstStyle/>
          <a:p>
            <a:pPr lvl="0">
              <a:defRPr sz="1800">
                <a:solidFill>
                  <a:srgbClr val="FFFFFF"/>
                </a:solidFill>
              </a:defRPr>
            </a:pPr>
            <a:endParaRPr sz="1266"/>
          </a:p>
        </p:txBody>
      </p:sp>
      <p:sp>
        <p:nvSpPr>
          <p:cNvPr id="35" name="Shape 35"/>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37" name="pasted-image.pdf"/>
          <p:cNvPicPr/>
          <p:nvPr/>
        </p:nvPicPr>
        <p:blipFill>
          <a:blip r:embed="rId3">
            <a:extLst/>
          </a:blip>
          <a:stretch>
            <a:fillRect/>
          </a:stretch>
        </p:blipFill>
        <p:spPr>
          <a:xfrm>
            <a:off x="372675" y="6314809"/>
            <a:ext cx="1716334" cy="198795"/>
          </a:xfrm>
          <a:prstGeom prst="rect">
            <a:avLst/>
          </a:prstGeom>
          <a:ln w="3175">
            <a:miter lim="400000"/>
          </a:ln>
        </p:spPr>
      </p:pic>
      <p:sp>
        <p:nvSpPr>
          <p:cNvPr id="5" name="Text Placeholder 4"/>
          <p:cNvSpPr>
            <a:spLocks noGrp="1"/>
          </p:cNvSpPr>
          <p:nvPr>
            <p:ph type="body" sz="quarter" idx="11" hasCustomPrompt="1"/>
          </p:nvPr>
        </p:nvSpPr>
        <p:spPr>
          <a:xfrm>
            <a:off x="573089" y="1712913"/>
            <a:ext cx="3873406" cy="4383087"/>
          </a:xfrm>
          <a:prstGeom prst="rect">
            <a:avLst/>
          </a:prstGeom>
        </p:spPr>
        <p:txBody>
          <a:bodyPr/>
          <a:lstStyle>
            <a:lvl1pPr>
              <a:defRPr sz="2800">
                <a:solidFill>
                  <a:schemeClr val="tx1"/>
                </a:solidFill>
              </a:defRPr>
            </a:lvl1pPr>
          </a:lstStyle>
          <a:p>
            <a:pPr lvl="0" algn="l">
              <a:lnSpc>
                <a:spcPct val="90000"/>
              </a:lnSpc>
              <a:spcBef>
                <a:spcPts val="1125"/>
              </a:spcBef>
              <a:defRPr sz="1800"/>
            </a:pPr>
            <a:r>
              <a:rPr lang="en-US" sz="2461" dirty="0" err="1">
                <a:solidFill>
                  <a:srgbClr val="00B9B3"/>
                </a:solidFill>
                <a:latin typeface="+mn-lt"/>
                <a:ea typeface="Bebas Neue Regular"/>
                <a:cs typeface="Bebas Neue Regular"/>
                <a:sym typeface="Bebas Neue Regular"/>
              </a:rPr>
              <a:t>SmALL</a:t>
            </a:r>
            <a:r>
              <a:rPr lang="en-US" sz="2461" dirty="0">
                <a:solidFill>
                  <a:srgbClr val="00B9B3"/>
                </a:solidFill>
                <a:latin typeface="+mn-lt"/>
                <a:ea typeface="Bebas Neue Regular"/>
                <a:cs typeface="Bebas Neue Regular"/>
                <a:sym typeface="Bebas Neue Regular"/>
              </a:rPr>
              <a:t> HEADING</a:t>
            </a:r>
          </a:p>
          <a:p>
            <a:pPr lvl="0" algn="l">
              <a:lnSpc>
                <a:spcPct val="90000"/>
              </a:lnSpc>
              <a:spcBef>
                <a:spcPts val="773"/>
              </a:spcBef>
              <a:defRPr sz="1800"/>
            </a:pPr>
            <a:r>
              <a:rPr lang="en-US" sz="1406" dirty="0">
                <a:solidFill>
                  <a:srgbClr val="272727"/>
                </a:solidFill>
                <a:latin typeface="Roboto Condensed Light"/>
                <a:ea typeface="Roboto Condensed Light"/>
                <a:cs typeface="Roboto Condensed Light"/>
                <a:sym typeface="Roboto Condensed Light"/>
              </a:rPr>
              <a:t>Dummy text is also used to demonstrate the appearance of different typefaces and layouts, and in general the content of dummy text is nonsensical. Due to its widespread use as filler text for layouts, non-readability is of great importance.</a:t>
            </a:r>
          </a:p>
          <a:p>
            <a:pPr lvl="0" algn="l">
              <a:lnSpc>
                <a:spcPct val="90000"/>
              </a:lnSpc>
              <a:spcBef>
                <a:spcPts val="1125"/>
              </a:spcBef>
              <a:defRPr sz="1800"/>
            </a:pPr>
            <a:r>
              <a:rPr lang="en-US" sz="2461" dirty="0">
                <a:solidFill>
                  <a:srgbClr val="0055B9"/>
                </a:solidFill>
                <a:latin typeface="+mn-lt"/>
                <a:ea typeface="Bebas Neue Regular"/>
                <a:cs typeface="Bebas Neue Regular"/>
                <a:sym typeface="Bebas Neue Regular"/>
              </a:rPr>
              <a:t>SMALL HEADING BLUE</a:t>
            </a:r>
          </a:p>
          <a:p>
            <a:pPr lvl="0" algn="l">
              <a:lnSpc>
                <a:spcPct val="90000"/>
              </a:lnSpc>
              <a:spcBef>
                <a:spcPts val="773"/>
              </a:spcBef>
              <a:defRPr sz="1800"/>
            </a:pPr>
            <a:r>
              <a:rPr lang="en-US" sz="1406" dirty="0">
                <a:solidFill>
                  <a:srgbClr val="272727"/>
                </a:solidFill>
                <a:latin typeface="Roboto Condensed Light"/>
                <a:ea typeface="Roboto Condensed Light"/>
                <a:cs typeface="Roboto Condensed Light"/>
                <a:sym typeface="Roboto Condensed Light"/>
              </a:rPr>
              <a:t>Dummy text is also used to demonstrate the appearance of different typefaces and layouts</a:t>
            </a:r>
          </a:p>
        </p:txBody>
      </p:sp>
      <p:sp>
        <p:nvSpPr>
          <p:cNvPr id="10" name="Text Placeholder 4"/>
          <p:cNvSpPr>
            <a:spLocks noGrp="1"/>
          </p:cNvSpPr>
          <p:nvPr>
            <p:ph type="body" sz="quarter" idx="12" hasCustomPrompt="1"/>
          </p:nvPr>
        </p:nvSpPr>
        <p:spPr>
          <a:xfrm>
            <a:off x="4505839" y="1713734"/>
            <a:ext cx="3989947" cy="4383087"/>
          </a:xfrm>
          <a:prstGeom prst="rect">
            <a:avLst/>
          </a:prstGeom>
        </p:spPr>
        <p:txBody>
          <a:bodyPr/>
          <a:lstStyle>
            <a:lvl1pPr>
              <a:defRPr sz="1800">
                <a:solidFill>
                  <a:schemeClr val="tx1"/>
                </a:solidFill>
              </a:defRPr>
            </a:lvl1pPr>
          </a:lstStyle>
          <a:p>
            <a:pPr lvl="0" algn="l">
              <a:lnSpc>
                <a:spcPct val="90000"/>
              </a:lnSpc>
              <a:spcBef>
                <a:spcPts val="1125"/>
              </a:spcBef>
              <a:defRPr sz="1800"/>
            </a:pPr>
            <a:r>
              <a:rPr lang="en-US" sz="2461" dirty="0" err="1">
                <a:solidFill>
                  <a:srgbClr val="00B9B3"/>
                </a:solidFill>
                <a:latin typeface="+mn-lt"/>
                <a:ea typeface="Bebas Neue Regular"/>
                <a:cs typeface="Bebas Neue Regular"/>
                <a:sym typeface="Bebas Neue Regular"/>
              </a:rPr>
              <a:t>SmALL</a:t>
            </a:r>
            <a:r>
              <a:rPr lang="en-US" sz="2461" dirty="0">
                <a:solidFill>
                  <a:srgbClr val="00B9B3"/>
                </a:solidFill>
                <a:latin typeface="+mn-lt"/>
                <a:ea typeface="Bebas Neue Regular"/>
                <a:cs typeface="Bebas Neue Regular"/>
                <a:sym typeface="Bebas Neue Regular"/>
              </a:rPr>
              <a:t> HEADING</a:t>
            </a:r>
          </a:p>
          <a:p>
            <a:pPr lvl="0" algn="l">
              <a:lnSpc>
                <a:spcPct val="90000"/>
              </a:lnSpc>
              <a:spcBef>
                <a:spcPts val="773"/>
              </a:spcBef>
              <a:defRPr sz="1800"/>
            </a:pPr>
            <a:r>
              <a:rPr lang="en-US" sz="1406" dirty="0">
                <a:solidFill>
                  <a:srgbClr val="272727"/>
                </a:solidFill>
                <a:latin typeface="Roboto Condensed Light"/>
                <a:ea typeface="Roboto Condensed Light"/>
                <a:cs typeface="Roboto Condensed Light"/>
                <a:sym typeface="Roboto Condensed Light"/>
              </a:rPr>
              <a:t>Dummy text is also used to demonstrate the appearance of different typefaces and layouts, and in general the content of dummy text is nonsensical. Due to its widespread use as filler text for layouts, non-readability is of great importance.</a:t>
            </a:r>
          </a:p>
          <a:p>
            <a:pPr lvl="0" algn="l">
              <a:lnSpc>
                <a:spcPct val="90000"/>
              </a:lnSpc>
              <a:spcBef>
                <a:spcPts val="1125"/>
              </a:spcBef>
              <a:defRPr sz="1800"/>
            </a:pPr>
            <a:r>
              <a:rPr lang="en-US" sz="2461" dirty="0">
                <a:solidFill>
                  <a:srgbClr val="0055B9"/>
                </a:solidFill>
                <a:latin typeface="+mn-lt"/>
                <a:ea typeface="Bebas Neue Regular"/>
                <a:cs typeface="Bebas Neue Regular"/>
                <a:sym typeface="Bebas Neue Regular"/>
              </a:rPr>
              <a:t>SMALL HEADING BLUE</a:t>
            </a:r>
          </a:p>
          <a:p>
            <a:pPr lvl="0" algn="l">
              <a:lnSpc>
                <a:spcPct val="90000"/>
              </a:lnSpc>
              <a:spcBef>
                <a:spcPts val="773"/>
              </a:spcBef>
              <a:defRPr sz="1800"/>
            </a:pPr>
            <a:r>
              <a:rPr lang="en-US" sz="1406" dirty="0">
                <a:solidFill>
                  <a:srgbClr val="272727"/>
                </a:solidFill>
                <a:latin typeface="Roboto Condensed Light"/>
                <a:ea typeface="Roboto Condensed Light"/>
                <a:cs typeface="Roboto Condensed Light"/>
                <a:sym typeface="Roboto Condensed Light"/>
              </a:rPr>
              <a:t>Dummy text is also used to demonstrate the appearance of different typefaces and layouts</a:t>
            </a:r>
          </a:p>
        </p:txBody>
      </p:sp>
      <p:pic>
        <p:nvPicPr>
          <p:cNvPr id="12"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2" name="Title 1"/>
          <p:cNvSpPr>
            <a:spLocks noGrp="1"/>
          </p:cNvSpPr>
          <p:nvPr>
            <p:ph type="title"/>
          </p:nvPr>
        </p:nvSpPr>
        <p:spPr>
          <a:xfrm>
            <a:off x="588963" y="594710"/>
            <a:ext cx="7886700" cy="684213"/>
          </a:xfrm>
          <a:prstGeom prst="rect">
            <a:avLst/>
          </a:prstGeom>
        </p:spPr>
        <p:txBody>
          <a:bodyPr>
            <a:normAutofit/>
          </a:bodyPr>
          <a:lstStyle>
            <a:lvl1pPr algn="l">
              <a:defRPr sz="4800" b="1">
                <a:solidFill>
                  <a:srgbClr val="014BB3"/>
                </a:solidFill>
              </a:defRPr>
            </a:lvl1pPr>
          </a:lstStyle>
          <a:p>
            <a:r>
              <a:rPr lang="en-US"/>
              <a:t>Click to edit Master title style</a:t>
            </a:r>
          </a:p>
        </p:txBody>
      </p:sp>
      <p:sp>
        <p:nvSpPr>
          <p:cNvPr id="3" name="Footer Placeholder 2"/>
          <p:cNvSpPr>
            <a:spLocks noGrp="1"/>
          </p:cNvSpPr>
          <p:nvPr>
            <p:ph type="ftr" sz="quarter" idx="13"/>
          </p:nvPr>
        </p:nvSpPr>
        <p:spPr/>
        <p:txBody>
          <a:bodyPr/>
          <a:lstStyle/>
          <a:p>
            <a:r>
              <a:rPr lang="en-US"/>
              <a:t>This is where the footer goes</a:t>
            </a:r>
            <a:endParaRPr lang="en-US" dirty="0"/>
          </a:p>
        </p:txBody>
      </p:sp>
      <p:sp>
        <p:nvSpPr>
          <p:cNvPr id="11" name="TextBox 10"/>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1186031106"/>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sic Text - 3 columns">
    <p:spTree>
      <p:nvGrpSpPr>
        <p:cNvPr id="1" name=""/>
        <p:cNvGrpSpPr/>
        <p:nvPr/>
      </p:nvGrpSpPr>
      <p:grpSpPr>
        <a:xfrm>
          <a:off x="0" y="0"/>
          <a:ext cx="0" cy="0"/>
          <a:chOff x="0" y="0"/>
          <a:chExt cx="0" cy="0"/>
        </a:xfrm>
      </p:grpSpPr>
      <p:pic>
        <p:nvPicPr>
          <p:cNvPr id="39" name="White BG_2.jpg"/>
          <p:cNvPicPr/>
          <p:nvPr/>
        </p:nvPicPr>
        <p:blipFill>
          <a:blip r:embed="rId2">
            <a:alphaModFix amt="20000"/>
            <a:extLst/>
          </a:blip>
          <a:stretch>
            <a:fillRect/>
          </a:stretch>
        </p:blipFill>
        <p:spPr>
          <a:xfrm>
            <a:off x="-1" y="-2336"/>
            <a:ext cx="9144001" cy="6858001"/>
          </a:xfrm>
          <a:prstGeom prst="rect">
            <a:avLst/>
          </a:prstGeom>
          <a:ln w="3175">
            <a:miter lim="400000"/>
          </a:ln>
        </p:spPr>
      </p:pic>
      <p:sp>
        <p:nvSpPr>
          <p:cNvPr id="40" name="Shape 40"/>
          <p:cNvSpPr/>
          <p:nvPr/>
        </p:nvSpPr>
        <p:spPr>
          <a:xfrm>
            <a:off x="916" y="-1"/>
            <a:ext cx="312846" cy="293293"/>
          </a:xfrm>
          <a:prstGeom prst="rect">
            <a:avLst/>
          </a:prstGeom>
          <a:solidFill>
            <a:srgbClr val="0055B9"/>
          </a:solidFill>
          <a:ln w="3175">
            <a:miter lim="400000"/>
          </a:ln>
        </p:spPr>
        <p:txBody>
          <a:bodyPr lIns="0" tIns="0" rIns="0" bIns="0" anchor="ctr"/>
          <a:lstStyle/>
          <a:p>
            <a:pPr lvl="0">
              <a:defRPr sz="1800">
                <a:solidFill>
                  <a:srgbClr val="FFFFFF"/>
                </a:solidFill>
              </a:defRPr>
            </a:pPr>
            <a:endParaRPr sz="1266"/>
          </a:p>
        </p:txBody>
      </p:sp>
      <p:sp>
        <p:nvSpPr>
          <p:cNvPr id="41" name="Shape 41"/>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43" name="pasted-image.pdf"/>
          <p:cNvPicPr/>
          <p:nvPr/>
        </p:nvPicPr>
        <p:blipFill>
          <a:blip r:embed="rId3">
            <a:extLst/>
          </a:blip>
          <a:stretch>
            <a:fillRect/>
          </a:stretch>
        </p:blipFill>
        <p:spPr>
          <a:xfrm>
            <a:off x="372675" y="6314809"/>
            <a:ext cx="1716334" cy="198795"/>
          </a:xfrm>
          <a:prstGeom prst="rect">
            <a:avLst/>
          </a:prstGeom>
          <a:ln w="3175">
            <a:miter lim="400000"/>
          </a:ln>
        </p:spPr>
      </p:pic>
      <p:pic>
        <p:nvPicPr>
          <p:cNvPr id="11"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2" name="Title 1"/>
          <p:cNvSpPr>
            <a:spLocks noGrp="1"/>
          </p:cNvSpPr>
          <p:nvPr>
            <p:ph type="title"/>
          </p:nvPr>
        </p:nvSpPr>
        <p:spPr>
          <a:xfrm>
            <a:off x="573088" y="365125"/>
            <a:ext cx="7886700" cy="772675"/>
          </a:xfrm>
          <a:prstGeom prst="rect">
            <a:avLst/>
          </a:prstGeom>
        </p:spPr>
        <p:txBody>
          <a:bodyPr>
            <a:normAutofit/>
          </a:bodyPr>
          <a:lstStyle>
            <a:lvl1pPr algn="l">
              <a:defRPr sz="4800" b="1">
                <a:solidFill>
                  <a:srgbClr val="014BB3"/>
                </a:solidFill>
              </a:defRPr>
            </a:lvl1pPr>
          </a:lstStyle>
          <a:p>
            <a:r>
              <a:rPr lang="en-US"/>
              <a:t>Click to edit Master title style</a:t>
            </a:r>
          </a:p>
        </p:txBody>
      </p:sp>
      <p:sp>
        <p:nvSpPr>
          <p:cNvPr id="4" name="Footer Placeholder 3"/>
          <p:cNvSpPr>
            <a:spLocks noGrp="1"/>
          </p:cNvSpPr>
          <p:nvPr>
            <p:ph type="ftr" sz="quarter" idx="12"/>
          </p:nvPr>
        </p:nvSpPr>
        <p:spPr/>
        <p:txBody>
          <a:bodyPr/>
          <a:lstStyle/>
          <a:p>
            <a:r>
              <a:rPr lang="en-US"/>
              <a:t>This is where the footer goes</a:t>
            </a:r>
            <a:endParaRPr lang="en-US" dirty="0"/>
          </a:p>
        </p:txBody>
      </p:sp>
      <p:sp>
        <p:nvSpPr>
          <p:cNvPr id="10" name="TextBox 9"/>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15" name="Text Placeholder 5"/>
          <p:cNvSpPr>
            <a:spLocks noGrp="1"/>
          </p:cNvSpPr>
          <p:nvPr>
            <p:ph type="body" sz="quarter" idx="13" hasCustomPrompt="1"/>
          </p:nvPr>
        </p:nvSpPr>
        <p:spPr>
          <a:xfrm>
            <a:off x="590551" y="1543050"/>
            <a:ext cx="2430236" cy="4314825"/>
          </a:xfrm>
          <a:prstGeom prst="rect">
            <a:avLst/>
          </a:prstGeom>
        </p:spPr>
        <p:txBody>
          <a:bodyPr/>
          <a:lstStyle>
            <a:lvl1pPr algn="l">
              <a:defRPr sz="3200">
                <a:solidFill>
                  <a:srgbClr val="00B9B4"/>
                </a:solidFill>
              </a:defRPr>
            </a:lvl1pPr>
            <a:lvl2pPr marL="285750" indent="-285750" algn="l">
              <a:buClr>
                <a:srgbClr val="014BB3"/>
              </a:buClr>
              <a:buFont typeface="Arial" charset="0"/>
              <a:buChar char="•"/>
              <a:defRPr sz="2000" b="0" i="0">
                <a:latin typeface="Roboto Condensed Light" charset="0"/>
                <a:ea typeface="Roboto Condensed Light" charset="0"/>
                <a:cs typeface="Roboto Condensed Light" charset="0"/>
              </a:defRPr>
            </a:lvl2pPr>
            <a:lvl3pPr marL="285750" indent="-285750" algn="l">
              <a:buFont typeface="Arial" charset="0"/>
              <a:buChar char="•"/>
              <a:defRPr/>
            </a:lvl3pPr>
            <a:lvl4pPr marL="285750" indent="-285750" algn="l">
              <a:buClr>
                <a:srgbClr val="014BB3"/>
              </a:buClr>
              <a:buSzPct val="140000"/>
              <a:buFont typeface="Arial" charset="0"/>
              <a:buChar char="•"/>
              <a:defRPr sz="2400" b="0" i="0" baseline="0">
                <a:latin typeface="Roboto Condensed Light" charset="0"/>
                <a:ea typeface="Roboto Condensed Light" charset="0"/>
                <a:cs typeface="Roboto Condensed Light" charset="0"/>
              </a:defRPr>
            </a:lvl4pPr>
            <a:lvl5pPr marL="537750" indent="-285750" algn="l">
              <a:buClr>
                <a:srgbClr val="00B9B4"/>
              </a:buClr>
              <a:buSzPct val="120000"/>
              <a:buFont typeface="Arial" charset="0"/>
              <a:buChar char="•"/>
              <a:defRPr sz="2200" b="0" i="0" baseline="0">
                <a:solidFill>
                  <a:schemeClr val="tx1">
                    <a:lumMod val="65000"/>
                    <a:lumOff val="35000"/>
                  </a:schemeClr>
                </a:solidFill>
                <a:latin typeface="Roboto Condensed Light" charset="0"/>
                <a:ea typeface="Roboto Condensed Light" charset="0"/>
                <a:cs typeface="Roboto Condensed Light" charset="0"/>
              </a:defRPr>
            </a:lvl5pPr>
          </a:lstStyle>
          <a:p>
            <a:pPr lvl="0"/>
            <a:r>
              <a:rPr lang="en-US" dirty="0"/>
              <a:t>SMALL HEADER TEXT</a:t>
            </a:r>
          </a:p>
          <a:p>
            <a:pPr lvl="3"/>
            <a:r>
              <a:rPr lang="en-US" dirty="0"/>
              <a:t>Dummy text </a:t>
            </a:r>
          </a:p>
          <a:p>
            <a:pPr lvl="4"/>
            <a:r>
              <a:rPr lang="en-US" dirty="0"/>
              <a:t>Dummy text is used to demonstrate the appearance of different typesets and layouts </a:t>
            </a:r>
          </a:p>
          <a:p>
            <a:pPr lvl="3"/>
            <a:endParaRPr lang="en-US" dirty="0"/>
          </a:p>
          <a:p>
            <a:pPr lvl="3"/>
            <a:endParaRPr lang="en-US" dirty="0"/>
          </a:p>
          <a:p>
            <a:pPr lvl="3"/>
            <a:endParaRPr lang="en-US" dirty="0"/>
          </a:p>
        </p:txBody>
      </p:sp>
      <p:sp>
        <p:nvSpPr>
          <p:cNvPr id="16" name="Text Placeholder 5"/>
          <p:cNvSpPr>
            <a:spLocks noGrp="1"/>
          </p:cNvSpPr>
          <p:nvPr>
            <p:ph type="body" sz="quarter" idx="14" hasCustomPrompt="1"/>
          </p:nvPr>
        </p:nvSpPr>
        <p:spPr>
          <a:xfrm>
            <a:off x="3265713" y="1543049"/>
            <a:ext cx="2500999" cy="4314825"/>
          </a:xfrm>
          <a:prstGeom prst="rect">
            <a:avLst/>
          </a:prstGeom>
        </p:spPr>
        <p:txBody>
          <a:bodyPr/>
          <a:lstStyle>
            <a:lvl1pPr algn="l">
              <a:defRPr sz="3200">
                <a:solidFill>
                  <a:srgbClr val="014BB3"/>
                </a:solidFill>
              </a:defRPr>
            </a:lvl1pPr>
            <a:lvl2pPr marL="285750" indent="-285750" algn="l">
              <a:buClr>
                <a:srgbClr val="014BB3"/>
              </a:buClr>
              <a:buFont typeface="Arial" charset="0"/>
              <a:buChar char="•"/>
              <a:defRPr sz="2000" b="0" i="0">
                <a:latin typeface="Roboto Condensed Light" charset="0"/>
                <a:ea typeface="Roboto Condensed Light" charset="0"/>
                <a:cs typeface="Roboto Condensed Light" charset="0"/>
              </a:defRPr>
            </a:lvl2pPr>
            <a:lvl3pPr marL="285750" indent="-285750" algn="l">
              <a:buFont typeface="Arial" charset="0"/>
              <a:buChar char="•"/>
              <a:defRPr/>
            </a:lvl3pPr>
            <a:lvl4pPr marL="285750" indent="-285750" algn="l">
              <a:buClr>
                <a:srgbClr val="014BB3"/>
              </a:buClr>
              <a:buSzPct val="140000"/>
              <a:buFont typeface="Arial" charset="0"/>
              <a:buChar char="•"/>
              <a:defRPr sz="2400" b="0" i="0" baseline="0">
                <a:latin typeface="Roboto Condensed Light" charset="0"/>
                <a:ea typeface="Roboto Condensed Light" charset="0"/>
                <a:cs typeface="Roboto Condensed Light" charset="0"/>
              </a:defRPr>
            </a:lvl4pPr>
            <a:lvl5pPr marL="537750" indent="-285750" algn="l">
              <a:buClr>
                <a:srgbClr val="00B9B4"/>
              </a:buClr>
              <a:buSzPct val="120000"/>
              <a:buFont typeface="Arial" charset="0"/>
              <a:buChar char="•"/>
              <a:defRPr sz="2200" b="0" i="0" baseline="0">
                <a:solidFill>
                  <a:schemeClr val="tx1">
                    <a:lumMod val="65000"/>
                    <a:lumOff val="35000"/>
                  </a:schemeClr>
                </a:solidFill>
                <a:latin typeface="Roboto Condensed Light" charset="0"/>
                <a:ea typeface="Roboto Condensed Light" charset="0"/>
                <a:cs typeface="Roboto Condensed Light" charset="0"/>
              </a:defRPr>
            </a:lvl5pPr>
          </a:lstStyle>
          <a:p>
            <a:pPr lvl="0"/>
            <a:r>
              <a:rPr lang="en-US" dirty="0"/>
              <a:t>SMALL HEADER TEXT</a:t>
            </a:r>
          </a:p>
          <a:p>
            <a:pPr lvl="3"/>
            <a:r>
              <a:rPr lang="en-US" dirty="0"/>
              <a:t>Dummy text </a:t>
            </a:r>
          </a:p>
          <a:p>
            <a:pPr lvl="4"/>
            <a:r>
              <a:rPr lang="en-US" dirty="0"/>
              <a:t>Dummy text used to demonstrate the appearance of different typesets and layouts </a:t>
            </a:r>
          </a:p>
          <a:p>
            <a:pPr lvl="3"/>
            <a:endParaRPr lang="en-US" dirty="0"/>
          </a:p>
          <a:p>
            <a:pPr lvl="3"/>
            <a:endParaRPr lang="en-US" dirty="0"/>
          </a:p>
          <a:p>
            <a:pPr lvl="3"/>
            <a:endParaRPr lang="en-US" dirty="0"/>
          </a:p>
        </p:txBody>
      </p:sp>
      <p:sp>
        <p:nvSpPr>
          <p:cNvPr id="12" name="Text Placeholder 5"/>
          <p:cNvSpPr>
            <a:spLocks noGrp="1"/>
          </p:cNvSpPr>
          <p:nvPr>
            <p:ph type="body" sz="quarter" idx="15" hasCustomPrompt="1"/>
          </p:nvPr>
        </p:nvSpPr>
        <p:spPr>
          <a:xfrm>
            <a:off x="5957206" y="1540333"/>
            <a:ext cx="2503713" cy="4314825"/>
          </a:xfrm>
          <a:prstGeom prst="rect">
            <a:avLst/>
          </a:prstGeom>
        </p:spPr>
        <p:txBody>
          <a:bodyPr/>
          <a:lstStyle>
            <a:lvl1pPr algn="l">
              <a:defRPr sz="3200">
                <a:solidFill>
                  <a:srgbClr val="014BB3"/>
                </a:solidFill>
              </a:defRPr>
            </a:lvl1pPr>
            <a:lvl2pPr marL="285750" indent="-285750" algn="l">
              <a:buClr>
                <a:srgbClr val="014BB3"/>
              </a:buClr>
              <a:buFont typeface="Arial" charset="0"/>
              <a:buChar char="•"/>
              <a:defRPr sz="2000" b="0" i="0">
                <a:latin typeface="Roboto Condensed Light" charset="0"/>
                <a:ea typeface="Roboto Condensed Light" charset="0"/>
                <a:cs typeface="Roboto Condensed Light" charset="0"/>
              </a:defRPr>
            </a:lvl2pPr>
            <a:lvl3pPr marL="285750" indent="-285750" algn="l">
              <a:buFont typeface="Arial" charset="0"/>
              <a:buChar char="•"/>
              <a:defRPr/>
            </a:lvl3pPr>
            <a:lvl4pPr marL="285750" indent="-285750" algn="l">
              <a:buClr>
                <a:srgbClr val="014BB3"/>
              </a:buClr>
              <a:buSzPct val="140000"/>
              <a:buFont typeface="Arial" charset="0"/>
              <a:buChar char="•"/>
              <a:defRPr sz="2400" b="0" i="0" baseline="0">
                <a:latin typeface="Roboto Condensed Light" charset="0"/>
                <a:ea typeface="Roboto Condensed Light" charset="0"/>
                <a:cs typeface="Roboto Condensed Light" charset="0"/>
              </a:defRPr>
            </a:lvl4pPr>
            <a:lvl5pPr marL="537750" indent="-285750" algn="l">
              <a:buClr>
                <a:srgbClr val="00B9B4"/>
              </a:buClr>
              <a:buSzPct val="120000"/>
              <a:buFont typeface="Arial" charset="0"/>
              <a:buChar char="•"/>
              <a:defRPr sz="2200" b="0" i="0" baseline="0">
                <a:solidFill>
                  <a:schemeClr val="tx1">
                    <a:lumMod val="65000"/>
                    <a:lumOff val="35000"/>
                  </a:schemeClr>
                </a:solidFill>
                <a:latin typeface="Roboto Condensed Light" charset="0"/>
                <a:ea typeface="Roboto Condensed Light" charset="0"/>
                <a:cs typeface="Roboto Condensed Light" charset="0"/>
              </a:defRPr>
            </a:lvl5pPr>
          </a:lstStyle>
          <a:p>
            <a:pPr lvl="0"/>
            <a:r>
              <a:rPr lang="en-US" dirty="0"/>
              <a:t>SMALL HEADER TEXT</a:t>
            </a:r>
          </a:p>
          <a:p>
            <a:pPr lvl="3"/>
            <a:r>
              <a:rPr lang="en-US" dirty="0"/>
              <a:t>Dummy text </a:t>
            </a:r>
          </a:p>
          <a:p>
            <a:pPr lvl="4"/>
            <a:r>
              <a:rPr lang="en-US" dirty="0"/>
              <a:t>Dummy text is used to demonstrate the appearance of different typesets and layouts </a:t>
            </a:r>
          </a:p>
          <a:p>
            <a:pPr lvl="3"/>
            <a:endParaRPr lang="en-US" dirty="0"/>
          </a:p>
          <a:p>
            <a:pPr lvl="3"/>
            <a:endParaRPr lang="en-US" dirty="0"/>
          </a:p>
          <a:p>
            <a:pPr lvl="3"/>
            <a:endParaRPr lang="en-US" dirty="0"/>
          </a:p>
        </p:txBody>
      </p:sp>
    </p:spTree>
    <p:extLst>
      <p:ext uri="{BB962C8B-B14F-4D97-AF65-F5344CB8AC3E}">
        <p14:creationId xmlns:p14="http://schemas.microsoft.com/office/powerpoint/2010/main" val="4080219897"/>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llets - 1 column">
    <p:spTree>
      <p:nvGrpSpPr>
        <p:cNvPr id="1" name=""/>
        <p:cNvGrpSpPr/>
        <p:nvPr/>
      </p:nvGrpSpPr>
      <p:grpSpPr>
        <a:xfrm>
          <a:off x="0" y="0"/>
          <a:ext cx="0" cy="0"/>
          <a:chOff x="0" y="0"/>
          <a:chExt cx="0" cy="0"/>
        </a:xfrm>
      </p:grpSpPr>
      <p:pic>
        <p:nvPicPr>
          <p:cNvPr id="45" name="White BG_2.jpg"/>
          <p:cNvPicPr/>
          <p:nvPr/>
        </p:nvPicPr>
        <p:blipFill>
          <a:blip r:embed="rId2">
            <a:alphaModFix amt="20000"/>
            <a:extLst/>
          </a:blip>
          <a:stretch>
            <a:fillRect/>
          </a:stretch>
        </p:blipFill>
        <p:spPr>
          <a:xfrm>
            <a:off x="-1" y="-2336"/>
            <a:ext cx="9144001" cy="6858001"/>
          </a:xfrm>
          <a:prstGeom prst="rect">
            <a:avLst/>
          </a:prstGeom>
          <a:ln w="3175">
            <a:miter lim="400000"/>
          </a:ln>
        </p:spPr>
      </p:pic>
      <p:sp>
        <p:nvSpPr>
          <p:cNvPr id="46" name="Shape 46"/>
          <p:cNvSpPr/>
          <p:nvPr/>
        </p:nvSpPr>
        <p:spPr>
          <a:xfrm>
            <a:off x="917" y="1"/>
            <a:ext cx="392506" cy="367975"/>
          </a:xfrm>
          <a:prstGeom prst="rect">
            <a:avLst/>
          </a:prstGeom>
          <a:solidFill>
            <a:srgbClr val="0055B9"/>
          </a:solidFill>
          <a:ln w="3175">
            <a:miter lim="400000"/>
          </a:ln>
        </p:spPr>
        <p:txBody>
          <a:bodyPr lIns="0" tIns="0" rIns="0" bIns="0" anchor="ctr"/>
          <a:lstStyle/>
          <a:p>
            <a:pPr lvl="0">
              <a:defRPr sz="1800">
                <a:solidFill>
                  <a:srgbClr val="FFFFFF"/>
                </a:solidFill>
              </a:defRPr>
            </a:pPr>
            <a:endParaRPr sz="1266"/>
          </a:p>
        </p:txBody>
      </p:sp>
      <p:sp>
        <p:nvSpPr>
          <p:cNvPr id="47" name="Shape 47"/>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49" name="pasted-image.pdf"/>
          <p:cNvPicPr/>
          <p:nvPr/>
        </p:nvPicPr>
        <p:blipFill>
          <a:blip r:embed="rId3">
            <a:extLst/>
          </a:blip>
          <a:stretch>
            <a:fillRect/>
          </a:stretch>
        </p:blipFill>
        <p:spPr>
          <a:xfrm>
            <a:off x="372675" y="6314809"/>
            <a:ext cx="1716334" cy="198795"/>
          </a:xfrm>
          <a:prstGeom prst="rect">
            <a:avLst/>
          </a:prstGeom>
          <a:ln w="3175">
            <a:miter lim="400000"/>
          </a:ln>
        </p:spPr>
      </p:pic>
      <p:pic>
        <p:nvPicPr>
          <p:cNvPr id="10"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4" name="Title 3"/>
          <p:cNvSpPr>
            <a:spLocks noGrp="1"/>
          </p:cNvSpPr>
          <p:nvPr>
            <p:ph type="title"/>
          </p:nvPr>
        </p:nvSpPr>
        <p:spPr>
          <a:xfrm>
            <a:off x="590549" y="365125"/>
            <a:ext cx="7997825" cy="904875"/>
          </a:xfrm>
          <a:prstGeom prst="rect">
            <a:avLst/>
          </a:prstGeom>
        </p:spPr>
        <p:txBody>
          <a:bodyPr>
            <a:normAutofit/>
          </a:bodyPr>
          <a:lstStyle>
            <a:lvl1pPr algn="l">
              <a:defRPr sz="4800" b="1">
                <a:solidFill>
                  <a:srgbClr val="014BB3"/>
                </a:solidFill>
              </a:defRPr>
            </a:lvl1pPr>
          </a:lstStyle>
          <a:p>
            <a:r>
              <a:rPr lang="en-US" dirty="0"/>
              <a:t>Click to edit Master title style</a:t>
            </a:r>
          </a:p>
        </p:txBody>
      </p:sp>
      <p:sp>
        <p:nvSpPr>
          <p:cNvPr id="2" name="Footer Placeholder 1"/>
          <p:cNvSpPr>
            <a:spLocks noGrp="1"/>
          </p:cNvSpPr>
          <p:nvPr>
            <p:ph type="ftr" sz="quarter" idx="12"/>
          </p:nvPr>
        </p:nvSpPr>
        <p:spPr/>
        <p:txBody>
          <a:bodyPr/>
          <a:lstStyle/>
          <a:p>
            <a:r>
              <a:rPr lang="en-US"/>
              <a:t>This is where the footer goes</a:t>
            </a:r>
            <a:endParaRPr lang="en-US" dirty="0"/>
          </a:p>
        </p:txBody>
      </p:sp>
      <p:sp>
        <p:nvSpPr>
          <p:cNvPr id="11" name="TextBox 10"/>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6" name="Text Placeholder 5"/>
          <p:cNvSpPr>
            <a:spLocks noGrp="1"/>
          </p:cNvSpPr>
          <p:nvPr>
            <p:ph type="body" sz="quarter" idx="13" hasCustomPrompt="1"/>
          </p:nvPr>
        </p:nvSpPr>
        <p:spPr>
          <a:xfrm>
            <a:off x="590550" y="1543050"/>
            <a:ext cx="8058150" cy="4314825"/>
          </a:xfrm>
          <a:prstGeom prst="rect">
            <a:avLst/>
          </a:prstGeom>
        </p:spPr>
        <p:txBody>
          <a:bodyPr/>
          <a:lstStyle>
            <a:lvl1pPr algn="l">
              <a:defRPr sz="3200">
                <a:solidFill>
                  <a:srgbClr val="00B9B4"/>
                </a:solidFill>
              </a:defRPr>
            </a:lvl1pPr>
            <a:lvl2pPr marL="285750" indent="-285750" algn="l">
              <a:buClr>
                <a:srgbClr val="014BB3"/>
              </a:buClr>
              <a:buFont typeface="Arial" charset="0"/>
              <a:buChar char="•"/>
              <a:defRPr sz="2000" b="0" i="0">
                <a:latin typeface="Roboto Condensed Light" charset="0"/>
                <a:ea typeface="Roboto Condensed Light" charset="0"/>
                <a:cs typeface="Roboto Condensed Light" charset="0"/>
              </a:defRPr>
            </a:lvl2pPr>
            <a:lvl3pPr marL="285750" indent="-285750" algn="l">
              <a:buFont typeface="Arial" charset="0"/>
              <a:buChar char="•"/>
              <a:defRPr/>
            </a:lvl3pPr>
            <a:lvl4pPr marL="285750" indent="-285750" algn="l">
              <a:buClr>
                <a:srgbClr val="014BB3"/>
              </a:buClr>
              <a:buSzPct val="140000"/>
              <a:buFont typeface="Arial" charset="0"/>
              <a:buChar char="•"/>
              <a:defRPr sz="2400" b="0" i="0" baseline="0">
                <a:latin typeface="Roboto Condensed Light" charset="0"/>
                <a:ea typeface="Roboto Condensed Light" charset="0"/>
                <a:cs typeface="Roboto Condensed Light" charset="0"/>
              </a:defRPr>
            </a:lvl4pPr>
            <a:lvl5pPr marL="537750" indent="-285750" algn="l">
              <a:buClr>
                <a:srgbClr val="00B9B4"/>
              </a:buClr>
              <a:buSzPct val="120000"/>
              <a:buFont typeface="Arial" charset="0"/>
              <a:buChar char="•"/>
              <a:defRPr sz="2200" b="0" i="0" baseline="0">
                <a:solidFill>
                  <a:schemeClr val="tx1">
                    <a:lumMod val="65000"/>
                    <a:lumOff val="35000"/>
                  </a:schemeClr>
                </a:solidFill>
                <a:latin typeface="Roboto Condensed Light" charset="0"/>
                <a:ea typeface="Roboto Condensed Light" charset="0"/>
                <a:cs typeface="Roboto Condensed Light" charset="0"/>
              </a:defRPr>
            </a:lvl5pPr>
            <a:lvl6pPr marL="719138" indent="-177800" algn="l">
              <a:buClr>
                <a:srgbClr val="C00000"/>
              </a:buClr>
              <a:buSzPct val="120000"/>
              <a:buFont typeface="Arial" panose="020B0604020202020204" pitchFamily="34" charset="0"/>
              <a:buChar char="•"/>
              <a:defRPr sz="1800">
                <a:latin typeface="Roboto Condensed" panose="02000000000000000000" pitchFamily="2" charset="0"/>
                <a:ea typeface="Roboto Condensed" panose="02000000000000000000" pitchFamily="2" charset="0"/>
                <a:cs typeface="Roboto Condensed" panose="02000000000000000000" pitchFamily="2" charset="0"/>
              </a:defRPr>
            </a:lvl6pPr>
            <a:lvl7pPr marL="1074738" indent="-285750" algn="l">
              <a:buFont typeface="Arial" panose="020B0604020202020204" pitchFamily="34" charset="0"/>
              <a:buChar char="•"/>
              <a:tabLst>
                <a:tab pos="1074738" algn="l"/>
              </a:tabLst>
              <a:defRPr>
                <a:latin typeface="Roboto Condensed" panose="02000000000000000000" pitchFamily="2" charset="0"/>
                <a:ea typeface="Roboto Condensed" panose="02000000000000000000" pitchFamily="2" charset="0"/>
                <a:cs typeface="Roboto Condensed" panose="02000000000000000000" pitchFamily="2" charset="0"/>
              </a:defRPr>
            </a:lvl7pPr>
          </a:lstStyle>
          <a:p>
            <a:pPr lvl="0"/>
            <a:r>
              <a:rPr lang="en-US" dirty="0"/>
              <a:t>SMALL HEADER TEXT</a:t>
            </a:r>
          </a:p>
          <a:p>
            <a:pPr lvl="3"/>
            <a:r>
              <a:rPr lang="en-US" dirty="0"/>
              <a:t>Dummy text is used to demonstrate the appearance of different typesets and layouts</a:t>
            </a:r>
          </a:p>
          <a:p>
            <a:pPr lvl="4"/>
            <a:r>
              <a:rPr lang="en-US" dirty="0"/>
              <a:t>Dummy text is used to demonstrate the appearance of different typesets and layouts</a:t>
            </a:r>
          </a:p>
          <a:p>
            <a:pPr lvl="5"/>
            <a:r>
              <a:rPr lang="en-US" dirty="0"/>
              <a:t>Dummy text is used to demonstrate the appearance of different typesets and layouts</a:t>
            </a:r>
          </a:p>
          <a:p>
            <a:pPr lvl="6"/>
            <a:r>
              <a:rPr lang="en-US" dirty="0"/>
              <a:t>Dummy text is used to demonstrate the appearance of different typesets and layouts</a:t>
            </a:r>
          </a:p>
          <a:p>
            <a:pPr lvl="3"/>
            <a:endParaRPr lang="en-US" dirty="0"/>
          </a:p>
          <a:p>
            <a:pPr lvl="3"/>
            <a:endParaRPr lang="en-US" dirty="0"/>
          </a:p>
          <a:p>
            <a:pPr lvl="3"/>
            <a:endParaRPr lang="en-US" dirty="0"/>
          </a:p>
        </p:txBody>
      </p:sp>
    </p:spTree>
    <p:extLst>
      <p:ext uri="{BB962C8B-B14F-4D97-AF65-F5344CB8AC3E}">
        <p14:creationId xmlns:p14="http://schemas.microsoft.com/office/powerpoint/2010/main" val="1038156680"/>
      </p:ext>
    </p:extLst>
  </p:cSld>
  <p:clrMapOvr>
    <a:masterClrMapping/>
  </p:clrMapOvr>
  <p:transition xmlns:p14="http://schemas.microsoft.com/office/powerpoint/2010/main" spd="med"/>
  <p:extLst>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ullets - 2 columns">
    <p:spTree>
      <p:nvGrpSpPr>
        <p:cNvPr id="1" name=""/>
        <p:cNvGrpSpPr/>
        <p:nvPr/>
      </p:nvGrpSpPr>
      <p:grpSpPr>
        <a:xfrm>
          <a:off x="0" y="0"/>
          <a:ext cx="0" cy="0"/>
          <a:chOff x="0" y="0"/>
          <a:chExt cx="0" cy="0"/>
        </a:xfrm>
      </p:grpSpPr>
      <p:pic>
        <p:nvPicPr>
          <p:cNvPr id="51" name="White BG_2.jpg"/>
          <p:cNvPicPr/>
          <p:nvPr/>
        </p:nvPicPr>
        <p:blipFill>
          <a:blip r:embed="rId2">
            <a:alphaModFix amt="20000"/>
            <a:extLst/>
          </a:blip>
          <a:stretch>
            <a:fillRect/>
          </a:stretch>
        </p:blipFill>
        <p:spPr>
          <a:xfrm>
            <a:off x="-1" y="-2336"/>
            <a:ext cx="9144001" cy="6858001"/>
          </a:xfrm>
          <a:prstGeom prst="rect">
            <a:avLst/>
          </a:prstGeom>
          <a:ln w="3175">
            <a:miter lim="400000"/>
          </a:ln>
        </p:spPr>
      </p:pic>
      <p:sp>
        <p:nvSpPr>
          <p:cNvPr id="52" name="Shape 52"/>
          <p:cNvSpPr/>
          <p:nvPr/>
        </p:nvSpPr>
        <p:spPr>
          <a:xfrm>
            <a:off x="917" y="1"/>
            <a:ext cx="392506" cy="367975"/>
          </a:xfrm>
          <a:prstGeom prst="rect">
            <a:avLst/>
          </a:prstGeom>
          <a:solidFill>
            <a:srgbClr val="0055B9"/>
          </a:solidFill>
          <a:ln w="3175">
            <a:miter lim="400000"/>
          </a:ln>
        </p:spPr>
        <p:txBody>
          <a:bodyPr lIns="0" tIns="0" rIns="0" bIns="0" anchor="ctr"/>
          <a:lstStyle/>
          <a:p>
            <a:pPr lvl="0">
              <a:defRPr sz="1800">
                <a:solidFill>
                  <a:srgbClr val="FFFFFF"/>
                </a:solidFill>
              </a:defRPr>
            </a:pPr>
            <a:endParaRPr sz="1266"/>
          </a:p>
        </p:txBody>
      </p:sp>
      <p:sp>
        <p:nvSpPr>
          <p:cNvPr id="53" name="Shape 53"/>
          <p:cNvSpPr/>
          <p:nvPr/>
        </p:nvSpPr>
        <p:spPr>
          <a:xfrm>
            <a:off x="-1" y="6564708"/>
            <a:ext cx="9144001" cy="293292"/>
          </a:xfrm>
          <a:prstGeom prst="rect">
            <a:avLst/>
          </a:prstGeom>
          <a:solidFill>
            <a:srgbClr val="0055B9"/>
          </a:solidFill>
          <a:ln w="12700">
            <a:miter lim="400000"/>
          </a:ln>
        </p:spPr>
        <p:txBody>
          <a:bodyPr lIns="0" tIns="0" rIns="0" bIns="0" anchor="ctr"/>
          <a:lstStyle/>
          <a:p>
            <a:pPr lvl="0">
              <a:defRPr sz="1600">
                <a:solidFill>
                  <a:srgbClr val="0055B9"/>
                </a:solidFill>
              </a:defRPr>
            </a:pPr>
            <a:endParaRPr sz="1125"/>
          </a:p>
        </p:txBody>
      </p:sp>
      <p:pic>
        <p:nvPicPr>
          <p:cNvPr id="55" name="pasted-image.pdf"/>
          <p:cNvPicPr/>
          <p:nvPr/>
        </p:nvPicPr>
        <p:blipFill>
          <a:blip r:embed="rId3">
            <a:extLst/>
          </a:blip>
          <a:stretch>
            <a:fillRect/>
          </a:stretch>
        </p:blipFill>
        <p:spPr>
          <a:xfrm>
            <a:off x="372675" y="6314809"/>
            <a:ext cx="1716334" cy="198795"/>
          </a:xfrm>
          <a:prstGeom prst="rect">
            <a:avLst/>
          </a:prstGeom>
          <a:ln w="3175">
            <a:miter lim="400000"/>
          </a:ln>
        </p:spPr>
      </p:pic>
      <p:pic>
        <p:nvPicPr>
          <p:cNvPr id="11" name="logo_ce-en-quadri.pdf"/>
          <p:cNvPicPr>
            <a:picLocks noChangeAspect="1"/>
          </p:cNvPicPr>
          <p:nvPr userDrawn="1"/>
        </p:nvPicPr>
        <p:blipFill>
          <a:blip r:embed="rId4">
            <a:extLst/>
          </a:blip>
          <a:stretch>
            <a:fillRect/>
          </a:stretch>
        </p:blipFill>
        <p:spPr>
          <a:xfrm>
            <a:off x="7711573" y="6177400"/>
            <a:ext cx="828000" cy="538981"/>
          </a:xfrm>
          <a:prstGeom prst="rect">
            <a:avLst/>
          </a:prstGeom>
          <a:ln w="3175">
            <a:miter lim="400000"/>
          </a:ln>
        </p:spPr>
      </p:pic>
      <p:sp>
        <p:nvSpPr>
          <p:cNvPr id="2" name="Title 1"/>
          <p:cNvSpPr>
            <a:spLocks noGrp="1"/>
          </p:cNvSpPr>
          <p:nvPr>
            <p:ph type="title"/>
          </p:nvPr>
        </p:nvSpPr>
        <p:spPr>
          <a:xfrm>
            <a:off x="582613" y="367977"/>
            <a:ext cx="8005762" cy="787724"/>
          </a:xfrm>
          <a:prstGeom prst="rect">
            <a:avLst/>
          </a:prstGeom>
        </p:spPr>
        <p:txBody>
          <a:bodyPr>
            <a:normAutofit/>
          </a:bodyPr>
          <a:lstStyle>
            <a:lvl1pPr algn="l">
              <a:defRPr sz="4800" b="1">
                <a:solidFill>
                  <a:srgbClr val="014BB3"/>
                </a:solidFill>
              </a:defRPr>
            </a:lvl1pPr>
          </a:lstStyle>
          <a:p>
            <a:r>
              <a:rPr lang="en-US"/>
              <a:t>Click to edit Master title style</a:t>
            </a:r>
          </a:p>
        </p:txBody>
      </p:sp>
      <p:sp>
        <p:nvSpPr>
          <p:cNvPr id="4" name="Footer Placeholder 3"/>
          <p:cNvSpPr>
            <a:spLocks noGrp="1"/>
          </p:cNvSpPr>
          <p:nvPr>
            <p:ph type="ftr" sz="quarter" idx="12"/>
          </p:nvPr>
        </p:nvSpPr>
        <p:spPr/>
        <p:txBody>
          <a:bodyPr/>
          <a:lstStyle/>
          <a:p>
            <a:r>
              <a:rPr lang="en-US"/>
              <a:t>This is where the footer goes</a:t>
            </a:r>
            <a:endParaRPr lang="en-US" dirty="0"/>
          </a:p>
        </p:txBody>
      </p:sp>
      <p:sp>
        <p:nvSpPr>
          <p:cNvPr id="10" name="TextBox 9"/>
          <p:cNvSpPr txBox="1"/>
          <p:nvPr userDrawn="1"/>
        </p:nvSpPr>
        <p:spPr>
          <a:xfrm>
            <a:off x="8648700" y="6589899"/>
            <a:ext cx="406400" cy="25680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2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8" name="Text Placeholder 7"/>
          <p:cNvSpPr>
            <a:spLocks noGrp="1"/>
          </p:cNvSpPr>
          <p:nvPr>
            <p:ph type="body" sz="quarter" idx="13"/>
          </p:nvPr>
        </p:nvSpPr>
        <p:spPr>
          <a:xfrm>
            <a:off x="582613" y="1428750"/>
            <a:ext cx="3956730" cy="4572000"/>
          </a:xfrm>
          <a:prstGeom prst="rect">
            <a:avLst/>
          </a:prstGeom>
        </p:spPr>
        <p:txBody>
          <a:bodyPr/>
          <a:lstStyle>
            <a:lvl1pPr marL="285750" indent="-285750" algn="l">
              <a:buClr>
                <a:srgbClr val="014BB3"/>
              </a:buClr>
              <a:buSzPct val="140000"/>
              <a:buFont typeface="Arial" charset="0"/>
              <a:buChar char="•"/>
              <a:defRPr sz="2800" b="0" i="0">
                <a:latin typeface="Roboto Condensed Light" charset="0"/>
                <a:ea typeface="Roboto Condensed Light" charset="0"/>
                <a:cs typeface="Roboto Condensed Light" charset="0"/>
              </a:defRPr>
            </a:lvl1pPr>
            <a:lvl2pPr marL="537750" indent="-285750" algn="l">
              <a:buClr>
                <a:srgbClr val="00B9B4"/>
              </a:buClr>
              <a:buSzPct val="120000"/>
              <a:buFont typeface="Arial" charset="0"/>
              <a:buChar char="•"/>
              <a:defRPr sz="2400" b="0" i="0">
                <a:latin typeface="Roboto Condensed Light" charset="0"/>
                <a:ea typeface="Roboto Condensed Light" charset="0"/>
                <a:cs typeface="Roboto Condensed Light" charset="0"/>
              </a:defRPr>
            </a:lvl2pPr>
            <a:lvl3pPr marL="804863" indent="-285750" algn="l">
              <a:buClr>
                <a:srgbClr val="C00000"/>
              </a:buClr>
              <a:buFont typeface="Arial" charset="0"/>
              <a:buChar char="•"/>
              <a:defRPr sz="2000" b="0" i="0">
                <a:latin typeface="Roboto Condensed Light" charset="0"/>
                <a:ea typeface="Roboto Condensed Light" charset="0"/>
                <a:cs typeface="Roboto Condensed Light" charset="0"/>
              </a:defRPr>
            </a:lvl3pPr>
            <a:lvl4pPr marL="1168400" indent="-285750" algn="l">
              <a:buFont typeface="Arial" panose="020B0604020202020204" pitchFamily="34" charset="0"/>
              <a:buChar char="•"/>
              <a:tabLst>
                <a:tab pos="1074738" algn="l"/>
              </a:tabLst>
              <a:defRPr>
                <a:latin typeface="Roboto Condensed" panose="02000000000000000000" pitchFamily="2" charset="0"/>
                <a:ea typeface="Roboto Condensed" panose="02000000000000000000" pitchFamily="2" charset="0"/>
                <a:cs typeface="Roboto Condensed" panose="02000000000000000000" pitchFamily="2" charset="0"/>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7"/>
          <p:cNvSpPr>
            <a:spLocks noGrp="1"/>
          </p:cNvSpPr>
          <p:nvPr>
            <p:ph type="body" sz="quarter" idx="14"/>
          </p:nvPr>
        </p:nvSpPr>
        <p:spPr>
          <a:xfrm>
            <a:off x="4620986" y="1428750"/>
            <a:ext cx="3967389" cy="4572000"/>
          </a:xfrm>
          <a:prstGeom prst="rect">
            <a:avLst/>
          </a:prstGeom>
        </p:spPr>
        <p:txBody>
          <a:bodyPr/>
          <a:lstStyle>
            <a:lvl1pPr marL="285750" indent="-285750" algn="l">
              <a:buClr>
                <a:srgbClr val="014BB3"/>
              </a:buClr>
              <a:buSzPct val="140000"/>
              <a:buFont typeface="Arial" charset="0"/>
              <a:buChar char="•"/>
              <a:defRPr sz="2800" b="0" i="0">
                <a:latin typeface="Roboto Condensed Light" charset="0"/>
                <a:ea typeface="Roboto Condensed Light" charset="0"/>
                <a:cs typeface="Roboto Condensed Light" charset="0"/>
              </a:defRPr>
            </a:lvl1pPr>
            <a:lvl2pPr marL="537750" indent="-285750" algn="l">
              <a:buClr>
                <a:srgbClr val="00B9B4"/>
              </a:buClr>
              <a:buSzPct val="120000"/>
              <a:buFont typeface="Arial" charset="0"/>
              <a:buChar char="•"/>
              <a:defRPr sz="2400" b="0" i="0">
                <a:latin typeface="Roboto Condensed Light" charset="0"/>
                <a:ea typeface="Roboto Condensed Light" charset="0"/>
                <a:cs typeface="Roboto Condensed Light" charset="0"/>
              </a:defRPr>
            </a:lvl2pPr>
            <a:lvl3pPr marL="804863" indent="-285750" algn="l">
              <a:buClr>
                <a:srgbClr val="C00000"/>
              </a:buClr>
              <a:buFont typeface="Arial" charset="0"/>
              <a:buChar char="•"/>
              <a:defRPr sz="2000" b="0" i="0">
                <a:latin typeface="Roboto Condensed Light" charset="0"/>
                <a:ea typeface="Roboto Condensed Light" charset="0"/>
                <a:cs typeface="Roboto Condensed Light" charset="0"/>
              </a:defRPr>
            </a:lvl3pPr>
            <a:lvl4pPr marL="1168400" indent="-285750" algn="l">
              <a:buFont typeface="Arial" panose="020B0604020202020204" pitchFamily="34" charset="0"/>
              <a:buChar char="•"/>
              <a:defRPr>
                <a:latin typeface="Roboto Condensed" panose="02000000000000000000" pitchFamily="2" charset="0"/>
                <a:ea typeface="Roboto Condensed" panose="02000000000000000000" pitchFamily="2" charset="0"/>
                <a:cs typeface="Roboto Condensed" panose="02000000000000000000" pitchFamily="2" charset="0"/>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Tree>
    <p:extLst>
      <p:ext uri="{BB962C8B-B14F-4D97-AF65-F5344CB8AC3E}">
        <p14:creationId xmlns:p14="http://schemas.microsoft.com/office/powerpoint/2010/main" val="2156995769"/>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theme" Target="../theme/theme1.xml"/><Relationship Id="rId34"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userDrawn="1"/>
        </p:nvSpPr>
        <p:spPr>
          <a:xfrm>
            <a:off x="770467" y="2575837"/>
            <a:ext cx="5994400" cy="2011126"/>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457200" marR="0" indent="-457200" algn="l" defTabSz="584200" rtl="0" fontAlgn="auto" latinLnBrk="1" hangingPunct="0">
              <a:lnSpc>
                <a:spcPct val="100000"/>
              </a:lnSpc>
              <a:spcBef>
                <a:spcPts val="0"/>
              </a:spcBef>
              <a:spcAft>
                <a:spcPts val="0"/>
              </a:spcAft>
              <a:buClr>
                <a:srgbClr val="014BB3"/>
              </a:buClr>
              <a:buSzPct val="140000"/>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1</a:t>
            </a:r>
          </a:p>
          <a:p>
            <a:pPr marL="914400" marR="0" lvl="1" indent="-457200" algn="l" defTabSz="584200" rtl="0" fontAlgn="auto" latinLnBrk="1" hangingPunct="0">
              <a:lnSpc>
                <a:spcPct val="100000"/>
              </a:lnSpc>
              <a:spcBef>
                <a:spcPts val="0"/>
              </a:spcBef>
              <a:spcAft>
                <a:spcPts val="0"/>
              </a:spcAft>
              <a:buClr>
                <a:srgbClr val="00B9B4"/>
              </a:buClr>
              <a:buSzPct val="120000"/>
              <a:buFont typeface="Arial" panose="020B0604020202020204" pitchFamily="34" charset="0"/>
              <a:buChar char="•"/>
              <a:tabLst/>
            </a:pPr>
            <a:r>
              <a:rPr kumimoji="0" lang="en-US" sz="2200" b="0" i="0" u="none" strike="noStrike" cap="none" spc="0" normalizeH="0" baseline="0" dirty="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2</a:t>
            </a:r>
          </a:p>
          <a:p>
            <a:pPr marL="1371600" marR="0" lvl="2" indent="-457200" algn="l" defTabSz="584200" rtl="0" fontAlgn="auto" latinLnBrk="1" hangingPunct="0">
              <a:lnSpc>
                <a:spcPct val="100000"/>
              </a:lnSpc>
              <a:spcBef>
                <a:spcPts val="0"/>
              </a:spcBef>
              <a:spcAft>
                <a:spcPts val="0"/>
              </a:spcAft>
              <a:buClr>
                <a:srgbClr val="C00000"/>
              </a:buClr>
              <a:buSzPct val="120000"/>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3</a:t>
            </a:r>
          </a:p>
          <a:p>
            <a:pPr marL="1828800" marR="0" lvl="3"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4</a:t>
            </a:r>
          </a:p>
          <a:p>
            <a:pPr marL="2286000" marR="0" lvl="4"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5</a:t>
            </a:r>
          </a:p>
          <a:p>
            <a:pPr marL="2743200" marR="0" lvl="5"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400" b="0" i="0" u="none" strike="noStrike" cap="none" spc="0" normalizeH="0" baseline="0" dirty="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6</a:t>
            </a:r>
          </a:p>
          <a:p>
            <a:pPr marL="3200400" marR="0" lvl="6"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200" b="0" i="0" u="none" strike="noStrike" cap="none" spc="0" normalizeH="0" baseline="0" dirty="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7</a:t>
            </a:r>
          </a:p>
        </p:txBody>
      </p:sp>
      <p:pic>
        <p:nvPicPr>
          <p:cNvPr id="2" name="Blue BG.jpg"/>
          <p:cNvPicPr/>
          <p:nvPr userDrawn="1"/>
        </p:nvPicPr>
        <p:blipFill>
          <a:blip r:embed="rId34">
            <a:extLst/>
          </a:blip>
          <a:stretch>
            <a:fillRect/>
          </a:stretch>
        </p:blipFill>
        <p:spPr>
          <a:xfrm>
            <a:off x="0" y="6057"/>
            <a:ext cx="9144000" cy="6858001"/>
          </a:xfrm>
          <a:prstGeom prst="rect">
            <a:avLst/>
          </a:prstGeom>
          <a:ln w="3175">
            <a:miter lim="400000"/>
          </a:ln>
        </p:spPr>
      </p:pic>
      <p:sp>
        <p:nvSpPr>
          <p:cNvPr id="5" name="Footer Placeholder 4"/>
          <p:cNvSpPr>
            <a:spLocks noGrp="1"/>
          </p:cNvSpPr>
          <p:nvPr>
            <p:ph type="ftr" sz="quarter" idx="3"/>
          </p:nvPr>
        </p:nvSpPr>
        <p:spPr>
          <a:xfrm>
            <a:off x="2374900" y="6340749"/>
            <a:ext cx="5211871" cy="212451"/>
          </a:xfrm>
          <a:prstGeom prst="rect">
            <a:avLst/>
          </a:prstGeom>
        </p:spPr>
        <p:txBody>
          <a:bodyPr vert="horz" lIns="91440" tIns="45720" rIns="91440" bIns="45720" rtlCol="0" anchor="ctr"/>
          <a:lstStyle>
            <a:lvl1pPr algn="r">
              <a:defRPr sz="1200">
                <a:solidFill>
                  <a:schemeClr val="bg1"/>
                </a:solidFill>
              </a:defRPr>
            </a:lvl1pPr>
          </a:lstStyle>
          <a:p>
            <a:r>
              <a:rPr lang="en-US" dirty="0"/>
              <a:t>This is where the footer goes</a:t>
            </a:r>
          </a:p>
        </p:txBody>
      </p:sp>
      <p:sp>
        <p:nvSpPr>
          <p:cNvPr id="6" name="Title Placeholder 5"/>
          <p:cNvSpPr>
            <a:spLocks noGrp="1"/>
          </p:cNvSpPr>
          <p:nvPr>
            <p:ph type="title"/>
          </p:nvPr>
        </p:nvSpPr>
        <p:spPr>
          <a:xfrm>
            <a:off x="628650" y="365125"/>
            <a:ext cx="7886700" cy="854075"/>
          </a:xfrm>
          <a:prstGeom prst="rect">
            <a:avLst/>
          </a:prstGeom>
        </p:spPr>
        <p:txBody>
          <a:bodyPr vert="horz" lIns="91440" tIns="45720" rIns="91440" bIns="45720" rtlCol="0" anchor="ctr">
            <a:normAutofit/>
          </a:bodyPr>
          <a:lstStyle/>
          <a:p>
            <a:r>
              <a:rPr lang="en-US"/>
              <a:t>Click to edit Master title style</a:t>
            </a:r>
          </a:p>
        </p:txBody>
      </p:sp>
      <p:sp>
        <p:nvSpPr>
          <p:cNvPr id="7" name="TextBox 6"/>
          <p:cNvSpPr txBox="1"/>
          <p:nvPr userDrawn="1"/>
        </p:nvSpPr>
        <p:spPr>
          <a:xfrm>
            <a:off x="8648700" y="6574511"/>
            <a:ext cx="406400" cy="287577"/>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fld id="{32765ED6-2B81-744E-9EF9-C962390518C4}" type="slidenum">
              <a:rPr kumimoji="0" lang="en-US" sz="1400" b="0" i="0" u="none" strike="noStrike" cap="none" spc="0" normalizeH="0" baseline="0" smtClean="0">
                <a:ln>
                  <a:noFill/>
                </a:ln>
                <a:solidFill>
                  <a:schemeClr val="bg1"/>
                </a:solidFill>
                <a:effectLst/>
                <a:uFillTx/>
                <a:latin typeface="+mn-lt"/>
                <a:ea typeface="+mn-ea"/>
                <a:cs typeface="+mn-cs"/>
                <a:sym typeface="Helvetica Light"/>
              </a:rPr>
              <a:t>‹#›</a:t>
            </a:fld>
            <a:endParaRPr kumimoji="0" lang="en-US" sz="1400" b="0"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2737672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90"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91" r:id="rId21"/>
    <p:sldLayoutId id="2147483681" r:id="rId22"/>
    <p:sldLayoutId id="214748369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3" r:id="rId31"/>
    <p:sldLayoutId id="2147483694" r:id="rId32"/>
  </p:sldLayoutIdLst>
  <p:transition xmlns:p14="http://schemas.microsoft.com/office/powerpoint/2010/main" spd="med"/>
  <p:hf sldNum="0" hdr="0" ftr="0" dt="0"/>
  <p:txStyles>
    <p:titleStyle>
      <a:lvl1pPr algn="ctr" defTabSz="410766">
        <a:defRPr sz="4800" b="1">
          <a:solidFill>
            <a:srgbClr val="00B9B4"/>
          </a:solidFill>
          <a:latin typeface="+mn-lt"/>
          <a:ea typeface="+mn-ea"/>
          <a:cs typeface="+mn-cs"/>
          <a:sym typeface="Helvetica Light"/>
        </a:defRPr>
      </a:lvl1pPr>
      <a:lvl2pPr indent="160735" algn="ctr" defTabSz="410766">
        <a:defRPr sz="4219">
          <a:latin typeface="+mn-lt"/>
          <a:ea typeface="+mn-ea"/>
          <a:cs typeface="+mn-cs"/>
          <a:sym typeface="Helvetica Light"/>
        </a:defRPr>
      </a:lvl2pPr>
      <a:lvl3pPr indent="321469" algn="ctr" defTabSz="410766">
        <a:defRPr sz="4219">
          <a:latin typeface="+mn-lt"/>
          <a:ea typeface="+mn-ea"/>
          <a:cs typeface="+mn-cs"/>
          <a:sym typeface="Helvetica Light"/>
        </a:defRPr>
      </a:lvl3pPr>
      <a:lvl4pPr indent="482204" algn="ctr" defTabSz="410766">
        <a:defRPr sz="4219">
          <a:latin typeface="+mn-lt"/>
          <a:ea typeface="+mn-ea"/>
          <a:cs typeface="+mn-cs"/>
          <a:sym typeface="Helvetica Light"/>
        </a:defRPr>
      </a:lvl4pPr>
      <a:lvl5pPr indent="642938" algn="ctr" defTabSz="410766">
        <a:defRPr sz="4219">
          <a:latin typeface="+mn-lt"/>
          <a:ea typeface="+mn-ea"/>
          <a:cs typeface="+mn-cs"/>
          <a:sym typeface="Helvetica Light"/>
        </a:defRPr>
      </a:lvl5pPr>
      <a:lvl6pPr indent="803672" algn="ctr" defTabSz="410766">
        <a:defRPr sz="4219">
          <a:latin typeface="+mn-lt"/>
          <a:ea typeface="+mn-ea"/>
          <a:cs typeface="+mn-cs"/>
          <a:sym typeface="Helvetica Light"/>
        </a:defRPr>
      </a:lvl6pPr>
      <a:lvl7pPr indent="964406" algn="ctr" defTabSz="410766">
        <a:defRPr sz="4219">
          <a:latin typeface="+mn-lt"/>
          <a:ea typeface="+mn-ea"/>
          <a:cs typeface="+mn-cs"/>
          <a:sym typeface="Helvetica Light"/>
        </a:defRPr>
      </a:lvl7pPr>
      <a:lvl8pPr indent="1125141" algn="ctr" defTabSz="410766">
        <a:defRPr sz="4219">
          <a:latin typeface="+mn-lt"/>
          <a:ea typeface="+mn-ea"/>
          <a:cs typeface="+mn-cs"/>
          <a:sym typeface="Helvetica Light"/>
        </a:defRPr>
      </a:lvl8pPr>
      <a:lvl9pPr indent="1285875" algn="ctr" defTabSz="410766">
        <a:defRPr sz="4219">
          <a:latin typeface="+mn-lt"/>
          <a:ea typeface="+mn-ea"/>
          <a:cs typeface="+mn-cs"/>
          <a:sym typeface="Helvetica Light"/>
        </a:defRPr>
      </a:lvl9pPr>
    </p:titleStyle>
    <p:bodyStyle>
      <a:lvl1pPr algn="ctr" defTabSz="410766">
        <a:defRPr sz="1688">
          <a:latin typeface="+mn-lt"/>
          <a:ea typeface="+mn-ea"/>
          <a:cs typeface="+mn-cs"/>
          <a:sym typeface="Helvetica Light"/>
        </a:defRPr>
      </a:lvl1pPr>
      <a:lvl2pPr indent="160735" algn="ctr" defTabSz="410766">
        <a:defRPr sz="1688">
          <a:latin typeface="+mn-lt"/>
          <a:ea typeface="+mn-ea"/>
          <a:cs typeface="+mn-cs"/>
          <a:sym typeface="Helvetica Light"/>
        </a:defRPr>
      </a:lvl2pPr>
      <a:lvl3pPr indent="321469" algn="ctr" defTabSz="410766">
        <a:defRPr sz="1688">
          <a:latin typeface="+mn-lt"/>
          <a:ea typeface="+mn-ea"/>
          <a:cs typeface="+mn-cs"/>
          <a:sym typeface="Helvetica Light"/>
        </a:defRPr>
      </a:lvl3pPr>
      <a:lvl4pPr indent="482204" algn="ctr" defTabSz="410766">
        <a:defRPr sz="1688">
          <a:latin typeface="+mn-lt"/>
          <a:ea typeface="+mn-ea"/>
          <a:cs typeface="+mn-cs"/>
          <a:sym typeface="Helvetica Light"/>
        </a:defRPr>
      </a:lvl4pPr>
      <a:lvl5pPr indent="642938" algn="ctr" defTabSz="410766">
        <a:defRPr sz="1688">
          <a:latin typeface="+mn-lt"/>
          <a:ea typeface="+mn-ea"/>
          <a:cs typeface="+mn-cs"/>
          <a:sym typeface="Helvetica Light"/>
        </a:defRPr>
      </a:lvl5pPr>
      <a:lvl6pPr indent="803672" algn="ctr" defTabSz="410766">
        <a:defRPr sz="1688">
          <a:latin typeface="+mn-lt"/>
          <a:ea typeface="+mn-ea"/>
          <a:cs typeface="+mn-cs"/>
          <a:sym typeface="Helvetica Light"/>
        </a:defRPr>
      </a:lvl6pPr>
      <a:lvl7pPr indent="964406" algn="ctr" defTabSz="410766">
        <a:defRPr sz="1688">
          <a:latin typeface="+mn-lt"/>
          <a:ea typeface="+mn-ea"/>
          <a:cs typeface="+mn-cs"/>
          <a:sym typeface="Helvetica Light"/>
        </a:defRPr>
      </a:lvl7pPr>
      <a:lvl8pPr indent="1125141" algn="ctr" defTabSz="410766">
        <a:defRPr sz="1688">
          <a:latin typeface="+mn-lt"/>
          <a:ea typeface="+mn-ea"/>
          <a:cs typeface="+mn-cs"/>
          <a:sym typeface="Helvetica Light"/>
        </a:defRPr>
      </a:lvl8pPr>
      <a:lvl9pPr indent="1285875" algn="ctr" defTabSz="410766">
        <a:defRPr sz="1688">
          <a:latin typeface="+mn-lt"/>
          <a:ea typeface="+mn-ea"/>
          <a:cs typeface="+mn-cs"/>
          <a:sym typeface="Helvetica Light"/>
        </a:defRPr>
      </a:lvl9pPr>
    </p:bodyStyle>
    <p:otherStyle>
      <a:lvl1pPr algn="ctr" defTabSz="410766">
        <a:defRPr sz="844">
          <a:solidFill>
            <a:schemeClr val="tx1"/>
          </a:solidFill>
          <a:latin typeface="+mn-lt"/>
          <a:ea typeface="+mn-ea"/>
          <a:cs typeface="+mn-cs"/>
          <a:sym typeface="Helvetica Light"/>
        </a:defRPr>
      </a:lvl1pPr>
      <a:lvl2pPr indent="160735" algn="ctr" defTabSz="410766">
        <a:defRPr sz="844">
          <a:solidFill>
            <a:schemeClr val="tx1"/>
          </a:solidFill>
          <a:latin typeface="+mn-lt"/>
          <a:ea typeface="+mn-ea"/>
          <a:cs typeface="+mn-cs"/>
          <a:sym typeface="Helvetica Light"/>
        </a:defRPr>
      </a:lvl2pPr>
      <a:lvl3pPr indent="321469" algn="ctr" defTabSz="410766">
        <a:defRPr sz="844">
          <a:solidFill>
            <a:schemeClr val="tx1"/>
          </a:solidFill>
          <a:latin typeface="+mn-lt"/>
          <a:ea typeface="+mn-ea"/>
          <a:cs typeface="+mn-cs"/>
          <a:sym typeface="Helvetica Light"/>
        </a:defRPr>
      </a:lvl3pPr>
      <a:lvl4pPr indent="482204" algn="ctr" defTabSz="410766">
        <a:defRPr sz="844">
          <a:solidFill>
            <a:schemeClr val="tx1"/>
          </a:solidFill>
          <a:latin typeface="+mn-lt"/>
          <a:ea typeface="+mn-ea"/>
          <a:cs typeface="+mn-cs"/>
          <a:sym typeface="Helvetica Light"/>
        </a:defRPr>
      </a:lvl4pPr>
      <a:lvl5pPr indent="642938" algn="ctr" defTabSz="410766">
        <a:defRPr sz="844">
          <a:solidFill>
            <a:schemeClr val="tx1"/>
          </a:solidFill>
          <a:latin typeface="+mn-lt"/>
          <a:ea typeface="+mn-ea"/>
          <a:cs typeface="+mn-cs"/>
          <a:sym typeface="Helvetica Light"/>
        </a:defRPr>
      </a:lvl5pPr>
      <a:lvl6pPr indent="803672" algn="ctr" defTabSz="410766">
        <a:defRPr sz="844">
          <a:solidFill>
            <a:schemeClr val="tx1"/>
          </a:solidFill>
          <a:latin typeface="+mn-lt"/>
          <a:ea typeface="+mn-ea"/>
          <a:cs typeface="+mn-cs"/>
          <a:sym typeface="Helvetica Light"/>
        </a:defRPr>
      </a:lvl6pPr>
      <a:lvl7pPr indent="964406" algn="ctr" defTabSz="410766">
        <a:defRPr sz="844">
          <a:solidFill>
            <a:schemeClr val="tx1"/>
          </a:solidFill>
          <a:latin typeface="+mn-lt"/>
          <a:ea typeface="+mn-ea"/>
          <a:cs typeface="+mn-cs"/>
          <a:sym typeface="Helvetica Light"/>
        </a:defRPr>
      </a:lvl7pPr>
      <a:lvl8pPr indent="1125141" algn="ctr" defTabSz="410766">
        <a:defRPr sz="844">
          <a:solidFill>
            <a:schemeClr val="tx1"/>
          </a:solidFill>
          <a:latin typeface="+mn-lt"/>
          <a:ea typeface="+mn-ea"/>
          <a:cs typeface="+mn-cs"/>
          <a:sym typeface="Helvetica Light"/>
        </a:defRPr>
      </a:lvl8pPr>
      <a:lvl9pPr indent="1285875" algn="ctr" defTabSz="410766">
        <a:defRPr sz="844">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emf"/><Relationship Id="rId5" Type="http://schemas.openxmlformats.org/officeDocument/2006/relationships/image" Target="../media/image37.png"/><Relationship Id="rId1" Type="http://schemas.openxmlformats.org/officeDocument/2006/relationships/slideLayout" Target="../slideLayouts/slideLayout8.xml"/><Relationship Id="rId2"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38.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ng"/><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725084" y="1543934"/>
            <a:ext cx="6729804" cy="763286"/>
          </a:xfrm>
        </p:spPr>
        <p:txBody>
          <a:bodyPr/>
          <a:lstStyle/>
          <a:p>
            <a:r>
              <a:rPr lang="fr-CA" smtClean="0"/>
              <a:t>Christian O’Reilly, </a:t>
            </a:r>
            <a:r>
              <a:rPr lang="fr-CA" i="1" smtClean="0"/>
              <a:t>École Polytechnique Fédérale de Lausanne</a:t>
            </a:r>
            <a:endParaRPr lang="fr-CA" i="1"/>
          </a:p>
        </p:txBody>
      </p:sp>
      <p:sp>
        <p:nvSpPr>
          <p:cNvPr id="3" name="Text Placeholder 2"/>
          <p:cNvSpPr>
            <a:spLocks noGrp="1"/>
          </p:cNvSpPr>
          <p:nvPr>
            <p:ph type="body" sz="quarter" idx="14"/>
          </p:nvPr>
        </p:nvSpPr>
        <p:spPr>
          <a:xfrm>
            <a:off x="5955527" y="5314820"/>
            <a:ext cx="2496709" cy="646331"/>
          </a:xfrm>
        </p:spPr>
        <p:txBody>
          <a:bodyPr/>
          <a:lstStyle/>
          <a:p>
            <a:r>
              <a:rPr lang="en-US" dirty="0" smtClean="0"/>
              <a:t>DI4R 2017</a:t>
            </a:r>
            <a:endParaRPr lang="en-US" dirty="0"/>
          </a:p>
        </p:txBody>
      </p:sp>
      <p:sp>
        <p:nvSpPr>
          <p:cNvPr id="5" name="Title 4"/>
          <p:cNvSpPr>
            <a:spLocks noGrp="1"/>
          </p:cNvSpPr>
          <p:nvPr>
            <p:ph type="title"/>
          </p:nvPr>
        </p:nvSpPr>
        <p:spPr>
          <a:xfrm>
            <a:off x="889000" y="2260913"/>
            <a:ext cx="6855572" cy="2732506"/>
          </a:xfrm>
        </p:spPr>
        <p:txBody>
          <a:bodyPr/>
          <a:lstStyle/>
          <a:p>
            <a:pPr lvl="0">
              <a:defRPr/>
            </a:pPr>
            <a:r>
              <a:rPr lang="en-CA" sz="4800" dirty="0"/>
              <a:t>Harnessing text-mining for biophysically-detailed brain modeling</a:t>
            </a:r>
            <a:endParaRPr lang="en-US" sz="4800" b="0" kern="1200" dirty="0">
              <a:solidFill>
                <a:prstClr val="black"/>
              </a:solidFill>
              <a:latin typeface="Calibri" charset="0"/>
              <a:ea typeface="ＭＳ Ｐゴシック" charset="0"/>
            </a:endParaRPr>
          </a:p>
        </p:txBody>
      </p:sp>
    </p:spTree>
    <p:extLst>
      <p:ext uri="{BB962C8B-B14F-4D97-AF65-F5344CB8AC3E}">
        <p14:creationId xmlns:p14="http://schemas.microsoft.com/office/powerpoint/2010/main" val="9222413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46725" y="418260"/>
            <a:ext cx="8029163" cy="904875"/>
          </a:xfrm>
        </p:spPr>
        <p:txBody>
          <a:bodyPr>
            <a:noAutofit/>
          </a:bodyPr>
          <a:lstStyle/>
          <a:p>
            <a:r>
              <a:rPr lang="en-CA" sz="3200" dirty="0" smtClean="0"/>
              <a:t>Biophysically-</a:t>
            </a:r>
            <a:r>
              <a:rPr lang="en-CA" sz="3200" dirty="0"/>
              <a:t>detailed modeling at the Blue Brain Project (EPFL)</a:t>
            </a:r>
            <a:br>
              <a:rPr lang="en-CA" sz="3200" dirty="0"/>
            </a:br>
            <a:endParaRPr lang="en-GB" sz="3200" dirty="0"/>
          </a:p>
        </p:txBody>
      </p:sp>
      <p:sp>
        <p:nvSpPr>
          <p:cNvPr id="2" name="TextBox 1"/>
          <p:cNvSpPr txBox="1"/>
          <p:nvPr/>
        </p:nvSpPr>
        <p:spPr>
          <a:xfrm>
            <a:off x="2645833" y="169333"/>
            <a:ext cx="222986" cy="441465"/>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marL="457200" marR="0" indent="-457200" algn="l" defTabSz="584200" rtl="0" fontAlgn="auto" latinLnBrk="1" hangingPunct="0">
              <a:lnSpc>
                <a:spcPct val="100000"/>
              </a:lnSpc>
              <a:spcBef>
                <a:spcPts val="0"/>
              </a:spcBef>
              <a:spcAft>
                <a:spcPts val="0"/>
              </a:spcAft>
              <a:buClr>
                <a:srgbClr val="014BB3"/>
              </a:buClr>
              <a:buSzPct val="140000"/>
              <a:buFont typeface="Arial" panose="020B0604020202020204" pitchFamily="34" charset="0"/>
              <a:buChar char="•"/>
              <a:tabLst/>
            </a:pPr>
            <a:endParaRPr kumimoji="0" lang="en-US" sz="2400" b="0" i="0" u="none" strike="noStrike" cap="none" spc="0" normalizeH="0" baseline="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endParaRPr>
          </a:p>
        </p:txBody>
      </p:sp>
      <p:grpSp>
        <p:nvGrpSpPr>
          <p:cNvPr id="3" name="Group 2"/>
          <p:cNvGrpSpPr/>
          <p:nvPr/>
        </p:nvGrpSpPr>
        <p:grpSpPr>
          <a:xfrm>
            <a:off x="170975" y="1517591"/>
            <a:ext cx="8770504" cy="4957851"/>
            <a:chOff x="120650" y="912813"/>
            <a:chExt cx="11961813" cy="6761850"/>
          </a:xfrm>
        </p:grpSpPr>
        <p:sp>
          <p:nvSpPr>
            <p:cNvPr id="5" name="TextBox 4"/>
            <p:cNvSpPr txBox="1"/>
            <p:nvPr/>
          </p:nvSpPr>
          <p:spPr>
            <a:xfrm>
              <a:off x="4585787" y="7254896"/>
              <a:ext cx="3970337" cy="419767"/>
            </a:xfrm>
            <a:prstGeom prst="rect">
              <a:avLst/>
            </a:prstGeom>
            <a:noFill/>
          </p:spPr>
          <p:txBody>
            <a:bodyPr>
              <a:spAutoFit/>
            </a:bodyPr>
            <a:lstStyle/>
            <a:p>
              <a:pPr algn="r" eaLnBrk="1" fontAlgn="auto" hangingPunct="1">
                <a:spcBef>
                  <a:spcPts val="0"/>
                </a:spcBef>
                <a:spcAft>
                  <a:spcPts val="0"/>
                </a:spcAft>
                <a:defRPr/>
              </a:pPr>
              <a:r>
                <a:rPr lang="en-CA" sz="1400" dirty="0">
                  <a:solidFill>
                    <a:schemeClr val="tx1">
                      <a:lumMod val="75000"/>
                      <a:lumOff val="25000"/>
                    </a:schemeClr>
                  </a:solidFill>
                  <a:latin typeface="+mn-lt"/>
                  <a:ea typeface="+mn-ea"/>
                  <a:cs typeface="+mn-cs"/>
                </a:rPr>
                <a:t>Courtesy of the Blue Brain Project.</a:t>
              </a:r>
            </a:p>
          </p:txBody>
        </p: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912813"/>
              <a:ext cx="2478088"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8125" y="912813"/>
              <a:ext cx="2955925"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4375" y="912813"/>
              <a:ext cx="2478088"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120650" y="5027311"/>
              <a:ext cx="2478087" cy="151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CA" sz="1600" b="1" dirty="0">
                  <a:solidFill>
                    <a:srgbClr val="00B9B4"/>
                  </a:solidFill>
                  <a:sym typeface="Helvetica Light"/>
                </a:rPr>
                <a:t>A cortical </a:t>
              </a:r>
              <a:r>
                <a:rPr lang="en-CA" sz="1600" b="1" dirty="0" smtClean="0">
                  <a:solidFill>
                    <a:srgbClr val="00B9B4"/>
                  </a:solidFill>
                  <a:sym typeface="Helvetica Light"/>
                </a:rPr>
                <a:t>microcircuit </a:t>
              </a:r>
              <a:r>
                <a:rPr lang="en-CA" sz="1600" b="1" dirty="0">
                  <a:solidFill>
                    <a:srgbClr val="00B9B4"/>
                  </a:solidFill>
                  <a:sym typeface="Helvetica Light"/>
                </a:rPr>
                <a:t>(a “cortical column”)</a:t>
              </a:r>
              <a:r>
                <a:rPr lang="en-CA" sz="1600" b="1" dirty="0">
                  <a:solidFill>
                    <a:srgbClr val="00B9B4"/>
                  </a:solidFill>
                </a:rPr>
                <a:t>.</a:t>
              </a:r>
            </a:p>
          </p:txBody>
        </p:sp>
        <p:sp>
          <p:nvSpPr>
            <p:cNvPr id="12" name="Rectangle 12"/>
            <p:cNvSpPr>
              <a:spLocks noChangeArrowheads="1"/>
            </p:cNvSpPr>
            <p:nvPr/>
          </p:nvSpPr>
          <p:spPr bwMode="auto">
            <a:xfrm>
              <a:off x="2778124" y="5027313"/>
              <a:ext cx="2955926" cy="46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CA" sz="1600" b="1" dirty="0">
                  <a:solidFill>
                    <a:srgbClr val="00B9B4"/>
                  </a:solidFill>
                </a:rPr>
                <a:t>A hippocampus.</a:t>
              </a:r>
            </a:p>
          </p:txBody>
        </p:sp>
        <p:sp>
          <p:nvSpPr>
            <p:cNvPr id="13" name="Rectangle 13"/>
            <p:cNvSpPr>
              <a:spLocks noChangeArrowheads="1"/>
            </p:cNvSpPr>
            <p:nvPr/>
          </p:nvSpPr>
          <p:spPr bwMode="auto">
            <a:xfrm>
              <a:off x="5913438" y="5027313"/>
              <a:ext cx="3511551" cy="146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1600" b="1" dirty="0">
                  <a:solidFill>
                    <a:srgbClr val="00B9B4"/>
                  </a:solidFill>
                </a:rPr>
                <a:t>Example of </a:t>
              </a:r>
              <a:r>
                <a:rPr lang="en-CA" sz="1600" b="1" dirty="0" err="1">
                  <a:solidFill>
                    <a:srgbClr val="00B9B4"/>
                  </a:solidFill>
                </a:rPr>
                <a:t>thalamo</a:t>
              </a:r>
              <a:r>
                <a:rPr lang="en-CA" sz="1600" b="1" dirty="0">
                  <a:solidFill>
                    <a:srgbClr val="00B9B4"/>
                  </a:solidFill>
                </a:rPr>
                <a:t>-cortical relay cell morphologies used for circuit building.</a:t>
              </a:r>
            </a:p>
          </p:txBody>
        </p:sp>
        <p:sp>
          <p:nvSpPr>
            <p:cNvPr id="14" name="Rectangle 14"/>
            <p:cNvSpPr>
              <a:spLocks noChangeArrowheads="1"/>
            </p:cNvSpPr>
            <p:nvPr/>
          </p:nvSpPr>
          <p:spPr bwMode="auto">
            <a:xfrm>
              <a:off x="9604374" y="5027313"/>
              <a:ext cx="2478087" cy="146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sz="1600" b="1" i="1" dirty="0">
                  <a:solidFill>
                    <a:srgbClr val="00B9B4"/>
                  </a:solidFill>
                </a:rPr>
                <a:t>In </a:t>
              </a:r>
              <a:r>
                <a:rPr lang="en-CA" sz="1600" b="1" i="1" dirty="0" err="1">
                  <a:solidFill>
                    <a:srgbClr val="00B9B4"/>
                  </a:solidFill>
                </a:rPr>
                <a:t>silico</a:t>
              </a:r>
              <a:r>
                <a:rPr lang="en-CA" sz="1600" b="1" i="1" dirty="0">
                  <a:solidFill>
                    <a:srgbClr val="00B9B4"/>
                  </a:solidFill>
                </a:rPr>
                <a:t> </a:t>
              </a:r>
              <a:r>
                <a:rPr lang="en-CA" sz="1600" b="1" dirty="0">
                  <a:solidFill>
                    <a:srgbClr val="00B9B4"/>
                  </a:solidFill>
                </a:rPr>
                <a:t>retrograde projection of a pyramidal cell.</a:t>
              </a:r>
            </a:p>
          </p:txBody>
        </p:sp>
        <p:pic>
          <p:nvPicPr>
            <p:cNvPr id="1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3438" y="912813"/>
              <a:ext cx="351155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011759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46725" y="418260"/>
            <a:ext cx="8029163" cy="904875"/>
          </a:xfrm>
        </p:spPr>
        <p:txBody>
          <a:bodyPr>
            <a:noAutofit/>
          </a:bodyPr>
          <a:lstStyle/>
          <a:p>
            <a:r>
              <a:rPr lang="en-CA" sz="3200" dirty="0" smtClean="0"/>
              <a:t>Biophysically-</a:t>
            </a:r>
            <a:r>
              <a:rPr lang="en-CA" sz="3200" dirty="0"/>
              <a:t>detailed modeling at the Blue Brain Project (EPFL)</a:t>
            </a:r>
            <a:br>
              <a:rPr lang="en-CA" sz="3200" dirty="0"/>
            </a:br>
            <a:endParaRPr lang="en-GB" sz="3200" dirty="0"/>
          </a:p>
        </p:txBody>
      </p:sp>
      <p:sp>
        <p:nvSpPr>
          <p:cNvPr id="2" name="TextBox 1"/>
          <p:cNvSpPr txBox="1"/>
          <p:nvPr/>
        </p:nvSpPr>
        <p:spPr>
          <a:xfrm>
            <a:off x="2645833" y="169333"/>
            <a:ext cx="222986" cy="441465"/>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marL="457200" marR="0" indent="-457200" algn="l" defTabSz="584200" rtl="0" fontAlgn="auto" latinLnBrk="1" hangingPunct="0">
              <a:lnSpc>
                <a:spcPct val="100000"/>
              </a:lnSpc>
              <a:spcBef>
                <a:spcPts val="0"/>
              </a:spcBef>
              <a:spcAft>
                <a:spcPts val="0"/>
              </a:spcAft>
              <a:buClr>
                <a:srgbClr val="014BB3"/>
              </a:buClr>
              <a:buSzPct val="140000"/>
              <a:buFont typeface="Arial" panose="020B0604020202020204" pitchFamily="34" charset="0"/>
              <a:buChar char="•"/>
              <a:tabLst/>
            </a:pPr>
            <a:endParaRPr kumimoji="0" lang="en-US" sz="2400" b="0" i="0" u="none" strike="noStrike" cap="none" spc="0" normalizeH="0" baseline="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endParaRPr>
          </a:p>
        </p:txBody>
      </p:sp>
      <p:pic>
        <p:nvPicPr>
          <p:cNvPr id="4" name="The Cortical Colum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124" y="1353541"/>
            <a:ext cx="5737957" cy="4303468"/>
          </a:xfrm>
          <a:prstGeom prst="rect">
            <a:avLst/>
          </a:prstGeom>
        </p:spPr>
      </p:pic>
      <p:sp>
        <p:nvSpPr>
          <p:cNvPr id="16" name="TextBox 15"/>
          <p:cNvSpPr txBox="1"/>
          <p:nvPr/>
        </p:nvSpPr>
        <p:spPr>
          <a:xfrm>
            <a:off x="3444852" y="6167665"/>
            <a:ext cx="2911085" cy="307777"/>
          </a:xfrm>
          <a:prstGeom prst="rect">
            <a:avLst/>
          </a:prstGeom>
          <a:noFill/>
        </p:spPr>
        <p:txBody>
          <a:bodyPr>
            <a:spAutoFit/>
          </a:bodyPr>
          <a:lstStyle/>
          <a:p>
            <a:pPr algn="r" eaLnBrk="1" fontAlgn="auto" hangingPunct="1">
              <a:spcBef>
                <a:spcPts val="0"/>
              </a:spcBef>
              <a:spcAft>
                <a:spcPts val="0"/>
              </a:spcAft>
              <a:defRPr/>
            </a:pPr>
            <a:r>
              <a:rPr lang="en-CA" sz="1400" dirty="0">
                <a:solidFill>
                  <a:schemeClr val="tx1">
                    <a:lumMod val="75000"/>
                    <a:lumOff val="25000"/>
                  </a:schemeClr>
                </a:solidFill>
                <a:latin typeface="+mn-lt"/>
                <a:ea typeface="+mn-ea"/>
                <a:cs typeface="+mn-cs"/>
              </a:rPr>
              <a:t>Courtesy of the Blue Brain Project.</a:t>
            </a:r>
          </a:p>
        </p:txBody>
      </p:sp>
      <p:sp>
        <p:nvSpPr>
          <p:cNvPr id="7" name="TextBox 6"/>
          <p:cNvSpPr txBox="1"/>
          <p:nvPr/>
        </p:nvSpPr>
        <p:spPr>
          <a:xfrm>
            <a:off x="6055375" y="1294844"/>
            <a:ext cx="2886566" cy="4811892"/>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defTabSz="584200" latinLnBrk="1" hangingPunct="0">
              <a:buClr>
                <a:srgbClr val="014BB3"/>
              </a:buClr>
              <a:buSzPct val="140000"/>
            </a:pPr>
            <a:r>
              <a:rPr lang="en-US" sz="14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a:t>
            </a: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a:t>
            </a:r>
          </a:p>
          <a:p>
            <a:pPr defTabSz="584200" latinLnBrk="1" hangingPunct="0">
              <a:buClr>
                <a:srgbClr val="014BB3"/>
              </a:buClr>
              <a:buSzPct val="140000"/>
            </a:pP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Cell </a:t>
            </a:r>
            <a:r>
              <a:rPr lang="en-US" sz="14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types</a:t>
            </a:r>
          </a:p>
          <a:p>
            <a:pPr marR="0" algn="l" defTabSz="584200" rtl="0" fontAlgn="auto" latinLnBrk="1" hangingPunct="0">
              <a:lnSpc>
                <a:spcPct val="100000"/>
              </a:lnSpc>
              <a:spcBef>
                <a:spcPts val="0"/>
              </a:spcBef>
              <a:spcAft>
                <a:spcPts val="0"/>
              </a:spcAft>
              <a:buClr>
                <a:srgbClr val="014BB3"/>
              </a:buClr>
              <a:buSzPct val="140000"/>
              <a:tabLst/>
            </a:pPr>
            <a:r>
              <a:rPr kumimoji="0" lang="en-US" sz="1400" b="0" i="0" u="none" strike="noStrike" cap="none" spc="0" normalizeH="0" baseline="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Cell densities</a:t>
            </a:r>
          </a:p>
          <a:p>
            <a:pPr marR="0" algn="l" defTabSz="584200" rtl="0" fontAlgn="auto" latinLnBrk="1" hangingPunct="0">
              <a:lnSpc>
                <a:spcPct val="100000"/>
              </a:lnSpc>
              <a:spcBef>
                <a:spcPts val="0"/>
              </a:spcBef>
              <a:spcAft>
                <a:spcPts val="0"/>
              </a:spcAft>
              <a:buClr>
                <a:srgbClr val="014BB3"/>
              </a:buClr>
              <a:buSzPct val="140000"/>
              <a:tabLst/>
            </a:pPr>
            <a:r>
              <a:rPr kumimoji="0" lang="en-US" sz="1400" b="0" i="0" u="none" strike="noStrike" cap="none" spc="0" normalizeH="0" baseline="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Connectivity</a:t>
            </a:r>
          </a:p>
          <a:p>
            <a:pPr marR="0" algn="l" defTabSz="584200" rtl="0" fontAlgn="auto" latinLnBrk="1" hangingPunct="0">
              <a:lnSpc>
                <a:spcPct val="100000"/>
              </a:lnSpc>
              <a:spcBef>
                <a:spcPts val="0"/>
              </a:spcBef>
              <a:spcAft>
                <a:spcPts val="0"/>
              </a:spcAft>
              <a:buClr>
                <a:srgbClr val="014BB3"/>
              </a:buClr>
              <a:buSzPct val="140000"/>
              <a:tabLst/>
            </a:pP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Ion channel conductance</a:t>
            </a:r>
          </a:p>
          <a:p>
            <a:pPr marR="0" algn="l" defTabSz="584200" rtl="0" fontAlgn="auto" latinLnBrk="1" hangingPunct="0">
              <a:lnSpc>
                <a:spcPct val="100000"/>
              </a:lnSpc>
              <a:spcBef>
                <a:spcPts val="0"/>
              </a:spcBef>
              <a:spcAft>
                <a:spcPts val="0"/>
              </a:spcAft>
              <a:buClr>
                <a:srgbClr val="014BB3"/>
              </a:buClr>
              <a:buSzPct val="140000"/>
              <a:tabLst/>
            </a:pPr>
            <a:r>
              <a:rPr kumimoji="0" lang="en-US" sz="1400" b="0" i="0" u="none" strike="noStrike" cap="none" spc="0" normalizeH="0" baseline="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Ion channel</a:t>
            </a:r>
            <a:r>
              <a:rPr kumimoji="0" lang="en-US" sz="1400" b="0" i="0" u="none" strike="noStrike" cap="none" spc="0" normalizeH="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 kinetic properties</a:t>
            </a:r>
          </a:p>
          <a:p>
            <a:pPr marR="0" algn="l" defTabSz="584200" rtl="0" fontAlgn="auto" latinLnBrk="1" hangingPunct="0">
              <a:lnSpc>
                <a:spcPct val="100000"/>
              </a:lnSpc>
              <a:spcBef>
                <a:spcPts val="0"/>
              </a:spcBef>
              <a:spcAft>
                <a:spcPts val="0"/>
              </a:spcAft>
              <a:buClr>
                <a:srgbClr val="014BB3"/>
              </a:buClr>
              <a:buSzPct val="140000"/>
              <a:tabLst/>
            </a:pPr>
            <a:r>
              <a:rPr lang="en-US" sz="1400" baseline="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Brain</a:t>
            </a: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 region volume</a:t>
            </a:r>
          </a:p>
          <a:p>
            <a:pPr marR="0" algn="l" defTabSz="584200" rtl="0" fontAlgn="auto" latinLnBrk="1" hangingPunct="0">
              <a:lnSpc>
                <a:spcPct val="100000"/>
              </a:lnSpc>
              <a:spcBef>
                <a:spcPts val="0"/>
              </a:spcBef>
              <a:spcAft>
                <a:spcPts val="0"/>
              </a:spcAft>
              <a:buClr>
                <a:srgbClr val="014BB3"/>
              </a:buClr>
              <a:buSzPct val="140000"/>
              <a:tabLst/>
            </a:pP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Synaptic release probability</a:t>
            </a:r>
          </a:p>
          <a:p>
            <a:pPr marR="0" algn="l" defTabSz="584200" rtl="0" fontAlgn="auto" latinLnBrk="1" hangingPunct="0">
              <a:lnSpc>
                <a:spcPct val="100000"/>
              </a:lnSpc>
              <a:spcBef>
                <a:spcPts val="0"/>
              </a:spcBef>
              <a:spcAft>
                <a:spcPts val="0"/>
              </a:spcAft>
              <a:buClr>
                <a:srgbClr val="014BB3"/>
              </a:buClr>
              <a:buSzPct val="140000"/>
              <a:tabLst/>
            </a:pP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Post-synaptic potential amplitude</a:t>
            </a:r>
          </a:p>
          <a:p>
            <a:pPr marR="0" algn="l" defTabSz="584200" rtl="0" fontAlgn="auto" latinLnBrk="1" hangingPunct="0">
              <a:lnSpc>
                <a:spcPct val="100000"/>
              </a:lnSpc>
              <a:spcBef>
                <a:spcPts val="0"/>
              </a:spcBef>
              <a:spcAft>
                <a:spcPts val="0"/>
              </a:spcAft>
              <a:buClr>
                <a:srgbClr val="014BB3"/>
              </a:buClr>
              <a:buSzPct val="140000"/>
              <a:tabLst/>
            </a:pP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Synaptic </a:t>
            </a:r>
            <a:r>
              <a:rPr lang="en-US" sz="1400" dirty="0" err="1"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bouton</a:t>
            </a: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 counts</a:t>
            </a:r>
          </a:p>
          <a:p>
            <a:pPr marR="0" algn="l" defTabSz="584200" rtl="0" fontAlgn="auto" latinLnBrk="1" hangingPunct="0">
              <a:lnSpc>
                <a:spcPct val="100000"/>
              </a:lnSpc>
              <a:spcBef>
                <a:spcPts val="0"/>
              </a:spcBef>
              <a:spcAft>
                <a:spcPts val="0"/>
              </a:spcAft>
              <a:buClr>
                <a:srgbClr val="014BB3"/>
              </a:buClr>
              <a:buSzPct val="140000"/>
              <a:tabLst/>
            </a:pPr>
            <a:r>
              <a:rPr kumimoji="0" lang="en-US" sz="1400" b="0" i="0" u="none" strike="noStrike" cap="none" spc="0" normalizeH="0" baseline="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Number</a:t>
            </a:r>
            <a:r>
              <a:rPr kumimoji="0" lang="en-US" sz="1400" b="0" i="0" u="none" strike="noStrike" cap="none" spc="0" normalizeH="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 of synapse per connection</a:t>
            </a:r>
          </a:p>
          <a:p>
            <a:pPr marR="0" algn="l" defTabSz="584200" rtl="0" fontAlgn="auto" latinLnBrk="1" hangingPunct="0">
              <a:lnSpc>
                <a:spcPct val="100000"/>
              </a:lnSpc>
              <a:spcBef>
                <a:spcPts val="0"/>
              </a:spcBef>
              <a:spcAft>
                <a:spcPts val="0"/>
              </a:spcAft>
              <a:buClr>
                <a:srgbClr val="014BB3"/>
              </a:buClr>
              <a:buSzPct val="140000"/>
              <a:tabLst/>
            </a:pPr>
            <a:r>
              <a:rPr lang="en-US" sz="1400" baseline="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Calcium-binding</a:t>
            </a: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 </a:t>
            </a:r>
            <a:r>
              <a:rPr lang="en-US" sz="1400" baseline="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protein</a:t>
            </a: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 expression</a:t>
            </a:r>
          </a:p>
          <a:p>
            <a:pPr marR="0" algn="l" defTabSz="584200" rtl="0" fontAlgn="auto" latinLnBrk="1" hangingPunct="0">
              <a:lnSpc>
                <a:spcPct val="100000"/>
              </a:lnSpc>
              <a:spcBef>
                <a:spcPts val="0"/>
              </a:spcBef>
              <a:spcAft>
                <a:spcPts val="0"/>
              </a:spcAft>
              <a:buClr>
                <a:srgbClr val="014BB3"/>
              </a:buClr>
              <a:buSzPct val="140000"/>
              <a:tabLst/>
            </a:pP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Axon axial resistivity</a:t>
            </a:r>
          </a:p>
          <a:p>
            <a:pPr marR="0" algn="l" defTabSz="584200" rtl="0" fontAlgn="auto" latinLnBrk="1" hangingPunct="0">
              <a:lnSpc>
                <a:spcPct val="100000"/>
              </a:lnSpc>
              <a:spcBef>
                <a:spcPts val="0"/>
              </a:spcBef>
              <a:spcAft>
                <a:spcPts val="0"/>
              </a:spcAft>
              <a:buClr>
                <a:srgbClr val="014BB3"/>
              </a:buClr>
              <a:buSzPct val="140000"/>
              <a:tabLst/>
            </a:pP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Cell membrane capacitance</a:t>
            </a:r>
          </a:p>
          <a:p>
            <a:pPr marR="0" algn="l" defTabSz="584200" rtl="0" fontAlgn="auto" latinLnBrk="1" hangingPunct="0">
              <a:lnSpc>
                <a:spcPct val="100000"/>
              </a:lnSpc>
              <a:spcBef>
                <a:spcPts val="0"/>
              </a:spcBef>
              <a:spcAft>
                <a:spcPts val="0"/>
              </a:spcAft>
              <a:buClr>
                <a:srgbClr val="014BB3"/>
              </a:buClr>
              <a:buSzPct val="140000"/>
              <a:tabLst/>
            </a:pP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Cell resting membrane potential</a:t>
            </a:r>
          </a:p>
          <a:p>
            <a:pPr marR="0" algn="l" defTabSz="584200" rtl="0" fontAlgn="auto" latinLnBrk="1" hangingPunct="0">
              <a:lnSpc>
                <a:spcPct val="100000"/>
              </a:lnSpc>
              <a:spcBef>
                <a:spcPts val="0"/>
              </a:spcBef>
              <a:spcAft>
                <a:spcPts val="0"/>
              </a:spcAft>
              <a:buClr>
                <a:srgbClr val="014BB3"/>
              </a:buClr>
              <a:buSzPct val="140000"/>
              <a:tabLst/>
            </a:pPr>
            <a:r>
              <a:rPr kumimoji="0" lang="en-US" sz="1400" b="0" i="0" u="none" strike="noStrike" cap="none" spc="0" normalizeH="0" baseline="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Inter-spike</a:t>
            </a:r>
            <a:r>
              <a:rPr kumimoji="0" lang="en-US" sz="1400" b="0" i="0" u="none" strike="noStrike" cap="none" spc="0" normalizeH="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 interval</a:t>
            </a:r>
            <a:endParaRPr lang="en-US" sz="14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endParaRPr>
          </a:p>
          <a:p>
            <a:pPr marR="0" algn="l" defTabSz="584200" rtl="0" fontAlgn="auto" latinLnBrk="1" hangingPunct="0">
              <a:lnSpc>
                <a:spcPct val="100000"/>
              </a:lnSpc>
              <a:spcBef>
                <a:spcPts val="0"/>
              </a:spcBef>
              <a:spcAft>
                <a:spcPts val="0"/>
              </a:spcAft>
              <a:buClr>
                <a:srgbClr val="014BB3"/>
              </a:buClr>
              <a:buSzPct val="140000"/>
              <a:tabLst/>
            </a:pPr>
            <a:r>
              <a:rPr kumimoji="0" lang="en-US" sz="1400" b="0" i="0" u="none" strike="noStrike" cap="none" spc="0" normalizeH="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Extracellular calcium concentration</a:t>
            </a:r>
          </a:p>
          <a:p>
            <a:pPr marR="0" algn="l" defTabSz="584200" rtl="0" fontAlgn="auto" latinLnBrk="1" hangingPunct="0">
              <a:lnSpc>
                <a:spcPct val="100000"/>
              </a:lnSpc>
              <a:spcBef>
                <a:spcPts val="0"/>
              </a:spcBef>
              <a:spcAft>
                <a:spcPts val="0"/>
              </a:spcAft>
              <a:buClr>
                <a:srgbClr val="014BB3"/>
              </a:buClr>
              <a:buSzPct val="140000"/>
              <a:tabLst/>
            </a:pP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Cell input resistance</a:t>
            </a:r>
          </a:p>
          <a:p>
            <a:pPr marR="0" algn="l" defTabSz="584200" rtl="0" fontAlgn="auto" latinLnBrk="1" hangingPunct="0">
              <a:lnSpc>
                <a:spcPct val="100000"/>
              </a:lnSpc>
              <a:spcBef>
                <a:spcPts val="0"/>
              </a:spcBef>
              <a:spcAft>
                <a:spcPts val="0"/>
              </a:spcAft>
              <a:buClr>
                <a:srgbClr val="014BB3"/>
              </a:buClr>
              <a:buSzPct val="140000"/>
              <a:tabLst/>
            </a:pPr>
            <a:r>
              <a:rPr kumimoji="0" lang="en-US" sz="1400" b="0" i="0" u="none" strike="noStrike" cap="none" spc="0" normalizeH="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Cell </a:t>
            </a:r>
            <a:r>
              <a:rPr kumimoji="0" lang="en-US" sz="1400" b="0" i="0" u="none" strike="noStrike" cap="none" spc="0" normalizeH="0" dirty="0" err="1"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rheobase</a:t>
            </a:r>
            <a:endParaRPr kumimoji="0" lang="en-US" sz="1400" b="0" i="0" u="none" strike="noStrike" cap="none" spc="0" normalizeH="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endParaRPr>
          </a:p>
          <a:p>
            <a:pPr marR="0" algn="l" defTabSz="584200" rtl="0" fontAlgn="auto" latinLnBrk="1" hangingPunct="0">
              <a:lnSpc>
                <a:spcPct val="100000"/>
              </a:lnSpc>
              <a:spcBef>
                <a:spcPts val="0"/>
              </a:spcBef>
              <a:spcAft>
                <a:spcPts val="0"/>
              </a:spcAft>
              <a:buClr>
                <a:srgbClr val="014BB3"/>
              </a:buClr>
              <a:buSzPct val="140000"/>
              <a:tabLst/>
            </a:pP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Action potential amplitude</a:t>
            </a:r>
          </a:p>
          <a:p>
            <a:pPr marR="0" algn="l" defTabSz="584200" rtl="0" fontAlgn="auto" latinLnBrk="1" hangingPunct="0">
              <a:lnSpc>
                <a:spcPct val="100000"/>
              </a:lnSpc>
              <a:spcBef>
                <a:spcPts val="0"/>
              </a:spcBef>
              <a:spcAft>
                <a:spcPts val="0"/>
              </a:spcAft>
              <a:buClr>
                <a:srgbClr val="014BB3"/>
              </a:buClr>
              <a:buSzPct val="140000"/>
              <a:tabLst/>
            </a:pPr>
            <a:r>
              <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Membrane time constant</a:t>
            </a:r>
            <a:endParaRPr lang="en-US" sz="1400" dirty="0" smtClean="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endParaRPr>
          </a:p>
          <a:p>
            <a:pPr marR="0" algn="l" defTabSz="584200" rtl="0" fontAlgn="auto" latinLnBrk="1" hangingPunct="0">
              <a:lnSpc>
                <a:spcPct val="100000"/>
              </a:lnSpc>
              <a:spcBef>
                <a:spcPts val="0"/>
              </a:spcBef>
              <a:spcAft>
                <a:spcPts val="0"/>
              </a:spcAft>
              <a:buClr>
                <a:srgbClr val="014BB3"/>
              </a:buClr>
              <a:buSzPct val="140000"/>
              <a:tabLst/>
            </a:pPr>
            <a:r>
              <a:rPr lang="en-US" sz="14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sym typeface="Helvetica Light"/>
              </a:rPr>
              <a:t>[</a:t>
            </a:r>
            <a:r>
              <a:rPr kumimoji="0" lang="en-US" sz="1400" b="0" i="0" u="none" strike="noStrike" cap="none" spc="0" normalizeH="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rPr>
              <a:t>…]</a:t>
            </a:r>
          </a:p>
        </p:txBody>
      </p:sp>
    </p:spTree>
    <p:extLst>
      <p:ext uri="{BB962C8B-B14F-4D97-AF65-F5344CB8AC3E}">
        <p14:creationId xmlns:p14="http://schemas.microsoft.com/office/powerpoint/2010/main" val="3076264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1576" y="1340557"/>
            <a:ext cx="8928011" cy="4847531"/>
            <a:chOff x="174625" y="733425"/>
            <a:chExt cx="11660188" cy="6330983"/>
          </a:xfrm>
        </p:grpSpPr>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625" y="733425"/>
              <a:ext cx="5774634" cy="588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7558" y="1042988"/>
              <a:ext cx="5747255" cy="43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461125" y="6702641"/>
              <a:ext cx="4330701" cy="361767"/>
            </a:xfrm>
            <a:prstGeom prst="rect">
              <a:avLst/>
            </a:prstGeom>
            <a:noFill/>
          </p:spPr>
          <p:txBody>
            <a:bodyPr>
              <a:spAutoFit/>
            </a:bodyPr>
            <a:lstStyle/>
            <a:p>
              <a:pPr algn="ctr">
                <a:defRPr/>
              </a:pPr>
              <a:r>
                <a:rPr lang="en-CA" sz="1200" b="1" dirty="0">
                  <a:solidFill>
                    <a:srgbClr val="00B9B4"/>
                  </a:solidFill>
                </a:rPr>
                <a:t>(</a:t>
              </a:r>
              <a:r>
                <a:rPr lang="en-CA" sz="1200" b="1" dirty="0" err="1">
                  <a:solidFill>
                    <a:srgbClr val="00B9B4"/>
                  </a:solidFill>
                </a:rPr>
                <a:t>Betzel</a:t>
              </a:r>
              <a:r>
                <a:rPr lang="en-CA" sz="1200" b="1" dirty="0">
                  <a:solidFill>
                    <a:srgbClr val="00B9B4"/>
                  </a:solidFill>
                </a:rPr>
                <a:t> &amp; Basset, 2017, </a:t>
              </a:r>
              <a:r>
                <a:rPr lang="en-CA" sz="1200" b="1" dirty="0" err="1">
                  <a:solidFill>
                    <a:srgbClr val="00B9B4"/>
                  </a:solidFill>
                </a:rPr>
                <a:t>NeuroImage</a:t>
              </a:r>
              <a:r>
                <a:rPr lang="en-CA" sz="1200" b="1" dirty="0">
                  <a:solidFill>
                    <a:srgbClr val="00B9B4"/>
                  </a:solidFill>
                </a:rPr>
                <a:t>)</a:t>
              </a:r>
            </a:p>
          </p:txBody>
        </p:sp>
        <p:sp>
          <p:nvSpPr>
            <p:cNvPr id="9" name="TextBox 8"/>
            <p:cNvSpPr txBox="1"/>
            <p:nvPr/>
          </p:nvSpPr>
          <p:spPr>
            <a:xfrm>
              <a:off x="178695" y="6702641"/>
              <a:ext cx="5462298" cy="361767"/>
            </a:xfrm>
            <a:prstGeom prst="rect">
              <a:avLst/>
            </a:prstGeom>
            <a:noFill/>
          </p:spPr>
          <p:txBody>
            <a:bodyPr wrap="square">
              <a:spAutoFit/>
            </a:bodyPr>
            <a:lstStyle/>
            <a:p>
              <a:pPr algn="ctr" eaLnBrk="1" fontAlgn="auto" hangingPunct="1">
                <a:spcBef>
                  <a:spcPts val="0"/>
                </a:spcBef>
                <a:spcAft>
                  <a:spcPts val="0"/>
                </a:spcAft>
                <a:defRPr/>
              </a:pPr>
              <a:r>
                <a:rPr lang="en-CA" sz="1200" b="1" dirty="0">
                  <a:solidFill>
                    <a:srgbClr val="00B9B4"/>
                  </a:solidFill>
                </a:rPr>
                <a:t>(</a:t>
              </a:r>
              <a:r>
                <a:rPr lang="en-CA" sz="1200" b="1" dirty="0" err="1">
                  <a:solidFill>
                    <a:srgbClr val="00B9B4"/>
                  </a:solidFill>
                </a:rPr>
                <a:t>Frackowiak</a:t>
              </a:r>
              <a:r>
                <a:rPr lang="en-CA" sz="1200" b="1" dirty="0">
                  <a:solidFill>
                    <a:srgbClr val="00B9B4"/>
                  </a:solidFill>
                </a:rPr>
                <a:t> &amp; </a:t>
              </a:r>
              <a:r>
                <a:rPr lang="en-CA" sz="1200" b="1" dirty="0" err="1">
                  <a:solidFill>
                    <a:srgbClr val="00B9B4"/>
                  </a:solidFill>
                </a:rPr>
                <a:t>Markram</a:t>
              </a:r>
              <a:r>
                <a:rPr lang="en-CA" sz="1200" b="1" dirty="0">
                  <a:solidFill>
                    <a:srgbClr val="00B9B4"/>
                  </a:solidFill>
                </a:rPr>
                <a:t>, 2015, Phil. Tans. R. Soc. B.)</a:t>
              </a:r>
            </a:p>
          </p:txBody>
        </p:sp>
      </p:grpSp>
      <p:sp>
        <p:nvSpPr>
          <p:cNvPr id="11" name="Title 5"/>
          <p:cNvSpPr>
            <a:spLocks noGrp="1"/>
          </p:cNvSpPr>
          <p:nvPr>
            <p:ph type="title"/>
          </p:nvPr>
        </p:nvSpPr>
        <p:spPr>
          <a:xfrm>
            <a:off x="1144988" y="142532"/>
            <a:ext cx="6989196" cy="904875"/>
          </a:xfrm>
        </p:spPr>
        <p:txBody>
          <a:bodyPr>
            <a:noAutofit/>
          </a:bodyPr>
          <a:lstStyle/>
          <a:p>
            <a:r>
              <a:rPr lang="en-CA" sz="3200" dirty="0"/>
              <a:t>Complexity in understanding </a:t>
            </a:r>
            <a:r>
              <a:rPr lang="en-CA" sz="3200" dirty="0" smtClean="0"/>
              <a:t>neuroscience</a:t>
            </a:r>
            <a:endParaRPr lang="en-GB" sz="3200" dirty="0"/>
          </a:p>
        </p:txBody>
      </p:sp>
    </p:spTree>
    <p:extLst>
      <p:ext uri="{BB962C8B-B14F-4D97-AF65-F5344CB8AC3E}">
        <p14:creationId xmlns:p14="http://schemas.microsoft.com/office/powerpoint/2010/main" val="24775090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0195" y="1276743"/>
            <a:ext cx="7928683" cy="4974996"/>
            <a:chOff x="1203325" y="688975"/>
            <a:chExt cx="9517063" cy="5971654"/>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688975"/>
              <a:ext cx="8524875"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Up 1"/>
            <p:cNvSpPr/>
            <p:nvPr/>
          </p:nvSpPr>
          <p:spPr>
            <a:xfrm>
              <a:off x="10190163" y="1214438"/>
              <a:ext cx="530225" cy="4537075"/>
            </a:xfrm>
            <a:prstGeom prst="upArrow">
              <a:avLst>
                <a:gd name="adj1" fmla="val 50000"/>
                <a:gd name="adj2" fmla="val 88636"/>
              </a:avLst>
            </a:prstGeom>
            <a:gradFill>
              <a:gsLst>
                <a:gs pos="0">
                  <a:schemeClr val="accent2">
                    <a:lumMod val="75000"/>
                  </a:schemeClr>
                </a:gs>
                <a:gs pos="88000">
                  <a:schemeClr val="accent2">
                    <a:lumMod val="60000"/>
                    <a:lumOff val="4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8" name="TextBox 6"/>
            <p:cNvSpPr txBox="1">
              <a:spLocks noChangeArrowheads="1"/>
            </p:cNvSpPr>
            <p:nvPr/>
          </p:nvSpPr>
          <p:spPr bwMode="auto">
            <a:xfrm rot="5400000">
              <a:off x="9432925" y="2860676"/>
              <a:ext cx="209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CA" sz="2000"/>
                <a:t>Clinical availability</a:t>
              </a:r>
            </a:p>
          </p:txBody>
        </p:sp>
        <p:sp>
          <p:nvSpPr>
            <p:cNvPr id="9" name="TextBox 8"/>
            <p:cNvSpPr txBox="1"/>
            <p:nvPr/>
          </p:nvSpPr>
          <p:spPr>
            <a:xfrm>
              <a:off x="2068515" y="6344620"/>
              <a:ext cx="7699375" cy="316009"/>
            </a:xfrm>
            <a:prstGeom prst="rect">
              <a:avLst/>
            </a:prstGeom>
            <a:noFill/>
          </p:spPr>
          <p:txBody>
            <a:bodyPr wrap="square">
              <a:spAutoFit/>
            </a:bodyPr>
            <a:lstStyle>
              <a:defPPr>
                <a:defRPr lang="en-US"/>
              </a:defPPr>
              <a:lvl1pPr algn="ctr" fontAlgn="auto">
                <a:spcBef>
                  <a:spcPts val="0"/>
                </a:spcBef>
                <a:spcAft>
                  <a:spcPts val="0"/>
                </a:spcAft>
                <a:defRPr sz="1200" b="1">
                  <a:solidFill>
                    <a:srgbClr val="00B9B4"/>
                  </a:solidFill>
                </a:defRPr>
              </a:lvl1pPr>
            </a:lstStyle>
            <a:p>
              <a:r>
                <a:rPr lang="en-CA" dirty="0"/>
                <a:t>Modified from (</a:t>
              </a:r>
              <a:r>
                <a:rPr lang="en-CA" dirty="0" err="1"/>
                <a:t>Sejnowski</a:t>
              </a:r>
              <a:r>
                <a:rPr lang="en-CA" dirty="0"/>
                <a:t>, </a:t>
              </a:r>
              <a:r>
                <a:rPr lang="en-CA" dirty="0" err="1"/>
                <a:t>Churchland</a:t>
              </a:r>
              <a:r>
                <a:rPr lang="en-CA" dirty="0"/>
                <a:t> and </a:t>
              </a:r>
              <a:r>
                <a:rPr lang="en-CA" dirty="0" err="1"/>
                <a:t>Movshon</a:t>
              </a:r>
              <a:r>
                <a:rPr lang="en-CA" dirty="0"/>
                <a:t>, 2014,  Nat. </a:t>
              </a:r>
              <a:r>
                <a:rPr lang="en-CA" dirty="0" err="1"/>
                <a:t>Neurosci</a:t>
              </a:r>
              <a:r>
                <a:rPr lang="en-CA" dirty="0"/>
                <a:t>.)</a:t>
              </a:r>
            </a:p>
          </p:txBody>
        </p:sp>
      </p:grpSp>
      <p:sp>
        <p:nvSpPr>
          <p:cNvPr id="13" name="Title 5"/>
          <p:cNvSpPr>
            <a:spLocks noGrp="1"/>
          </p:cNvSpPr>
          <p:nvPr>
            <p:ph type="title"/>
          </p:nvPr>
        </p:nvSpPr>
        <p:spPr>
          <a:xfrm>
            <a:off x="1144988" y="142532"/>
            <a:ext cx="6989196" cy="904875"/>
          </a:xfrm>
        </p:spPr>
        <p:txBody>
          <a:bodyPr>
            <a:noAutofit/>
          </a:bodyPr>
          <a:lstStyle/>
          <a:p>
            <a:r>
              <a:rPr lang="en-CA" sz="3200" dirty="0"/>
              <a:t>Complexity in understanding </a:t>
            </a:r>
            <a:r>
              <a:rPr lang="en-CA" sz="3200" dirty="0" smtClean="0"/>
              <a:t>neuroscience</a:t>
            </a:r>
            <a:endParaRPr lang="en-GB" sz="3200" dirty="0"/>
          </a:p>
        </p:txBody>
      </p:sp>
    </p:spTree>
    <p:extLst>
      <p:ext uri="{BB962C8B-B14F-4D97-AF65-F5344CB8AC3E}">
        <p14:creationId xmlns:p14="http://schemas.microsoft.com/office/powerpoint/2010/main" val="18972242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94610" y="232479"/>
            <a:ext cx="7673529" cy="904875"/>
          </a:xfrm>
        </p:spPr>
        <p:txBody>
          <a:bodyPr>
            <a:normAutofit fontScale="90000"/>
          </a:bodyPr>
          <a:lstStyle/>
          <a:p>
            <a:r>
              <a:rPr lang="en-GB" sz="3600" dirty="0" smtClean="0"/>
              <a:t>Design of a framework for literature curation</a:t>
            </a:r>
            <a:endParaRPr lang="en-GB" sz="3600" dirty="0"/>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4748478" y="1547667"/>
            <a:ext cx="4226757" cy="4134997"/>
          </a:xfrm>
          <a:prstGeom prst="rect">
            <a:avLst/>
          </a:prstGeom>
        </p:spPr>
      </p:pic>
      <p:pic>
        <p:nvPicPr>
          <p:cNvPr id="8" name="Shape 477"/>
          <p:cNvPicPr preferRelativeResize="0"/>
          <p:nvPr/>
        </p:nvPicPr>
        <p:blipFill rotWithShape="1">
          <a:blip r:embed="rId3">
            <a:alphaModFix/>
          </a:blip>
          <a:srcRect/>
          <a:stretch/>
        </p:blipFill>
        <p:spPr>
          <a:xfrm>
            <a:off x="239279" y="2517714"/>
            <a:ext cx="4428789" cy="3164950"/>
          </a:xfrm>
          <a:prstGeom prst="rect">
            <a:avLst/>
          </a:prstGeom>
          <a:noFill/>
          <a:ln>
            <a:noFill/>
          </a:ln>
        </p:spPr>
      </p:pic>
      <p:pic>
        <p:nvPicPr>
          <p:cNvPr id="9" name="Picture 8" descr="Screen Shot 2017-11-28 at 09.01.06.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847" t="53712" r="5552" b="10917"/>
          <a:stretch/>
        </p:blipFill>
        <p:spPr>
          <a:xfrm>
            <a:off x="243755" y="1547667"/>
            <a:ext cx="4426068" cy="895025"/>
          </a:xfrm>
          <a:prstGeom prst="rect">
            <a:avLst/>
          </a:prstGeom>
        </p:spPr>
      </p:pic>
    </p:spTree>
    <p:extLst>
      <p:ext uri="{BB962C8B-B14F-4D97-AF65-F5344CB8AC3E}">
        <p14:creationId xmlns:p14="http://schemas.microsoft.com/office/powerpoint/2010/main" val="28930995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65200" y="133608"/>
            <a:ext cx="7294880" cy="904875"/>
          </a:xfrm>
        </p:spPr>
        <p:txBody>
          <a:bodyPr>
            <a:normAutofit fontScale="90000"/>
          </a:bodyPr>
          <a:lstStyle/>
          <a:p>
            <a:r>
              <a:rPr lang="en-GB" sz="3600" dirty="0" smtClean="0"/>
              <a:t>Example of curated parameter values (neuron density)</a:t>
            </a:r>
            <a:endParaRPr lang="en-GB" sz="3600"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723229" y="1097261"/>
            <a:ext cx="7708566" cy="5070751"/>
          </a:xfrm>
          <a:prstGeom prst="rect">
            <a:avLst/>
          </a:prstGeom>
        </p:spPr>
      </p:pic>
    </p:spTree>
    <p:extLst>
      <p:ext uri="{BB962C8B-B14F-4D97-AF65-F5344CB8AC3E}">
        <p14:creationId xmlns:p14="http://schemas.microsoft.com/office/powerpoint/2010/main" val="8925073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65200" y="133608"/>
            <a:ext cx="7294880" cy="904875"/>
          </a:xfrm>
        </p:spPr>
        <p:txBody>
          <a:bodyPr>
            <a:normAutofit fontScale="90000"/>
          </a:bodyPr>
          <a:lstStyle/>
          <a:p>
            <a:r>
              <a:rPr lang="en-GB" sz="3600" dirty="0" smtClean="0"/>
              <a:t>Exploiting text-mining for brain modelling </a:t>
            </a:r>
            <a:endParaRPr lang="en-GB" sz="3600" dirty="0"/>
          </a:p>
        </p:txBody>
      </p:sp>
      <p:graphicFrame>
        <p:nvGraphicFramePr>
          <p:cNvPr id="5" name="Table 4"/>
          <p:cNvGraphicFramePr>
            <a:graphicFrameLocks noGrp="1"/>
          </p:cNvGraphicFramePr>
          <p:nvPr>
            <p:extLst>
              <p:ext uri="{D42A27DB-BD31-4B8C-83A1-F6EECF244321}">
                <p14:modId xmlns:p14="http://schemas.microsoft.com/office/powerpoint/2010/main" val="3746506538"/>
              </p:ext>
            </p:extLst>
          </p:nvPr>
        </p:nvGraphicFramePr>
        <p:xfrm>
          <a:off x="205267" y="1942738"/>
          <a:ext cx="8839307" cy="4160519"/>
        </p:xfrm>
        <a:graphic>
          <a:graphicData uri="http://schemas.openxmlformats.org/drawingml/2006/table">
            <a:tbl>
              <a:tblPr firstRow="1" bandRow="1">
                <a:tableStyleId>{5C22544A-7EE6-4342-B048-85BDC9FD1C3A}</a:tableStyleId>
              </a:tblPr>
              <a:tblGrid>
                <a:gridCol w="1783256"/>
                <a:gridCol w="1244431"/>
                <a:gridCol w="887780"/>
                <a:gridCol w="1280352"/>
                <a:gridCol w="1117972"/>
                <a:gridCol w="1262758"/>
                <a:gridCol w="1262758"/>
              </a:tblGrid>
              <a:tr h="370840">
                <a:tc rowSpan="2">
                  <a:txBody>
                    <a:bodyPr/>
                    <a:lstStyle/>
                    <a:p>
                      <a:pPr algn="ctr" fontAlgn="ctr"/>
                      <a:r>
                        <a:rPr lang="en-US" sz="1800" b="1" i="0" u="none" strike="noStrike" dirty="0">
                          <a:solidFill>
                            <a:srgbClr val="000000"/>
                          </a:solidFill>
                          <a:effectLst/>
                          <a:latin typeface="Times New Roman"/>
                        </a:rPr>
                        <a:t>Entity</a:t>
                      </a:r>
                    </a:p>
                  </a:txBody>
                  <a:tcPr marL="12700" marR="12700" marT="12700" marB="0" anchor="ctr"/>
                </a:tc>
                <a:tc gridSpan="3">
                  <a:txBody>
                    <a:bodyPr/>
                    <a:lstStyle/>
                    <a:p>
                      <a:pPr algn="ctr" fontAlgn="ctr"/>
                      <a:r>
                        <a:rPr lang="en-US" sz="1800" b="1" i="0" u="none" strike="noStrike" dirty="0" smtClean="0">
                          <a:solidFill>
                            <a:srgbClr val="000000"/>
                          </a:solidFill>
                          <a:effectLst/>
                          <a:latin typeface="Times New Roman"/>
                        </a:rPr>
                        <a:t>Manual annotations</a:t>
                      </a:r>
                      <a:endParaRPr lang="en-US" sz="1800" b="1" i="0" u="none" strike="noStrike" dirty="0">
                        <a:solidFill>
                          <a:srgbClr val="000000"/>
                        </a:solidFill>
                        <a:effectLst/>
                        <a:latin typeface="Times New Roman"/>
                      </a:endParaRPr>
                    </a:p>
                  </a:txBody>
                  <a:tcPr marL="12700" marR="12700" marT="12700" marB="0" anchor="ctr"/>
                </a:tc>
                <a:tc hMerge="1">
                  <a:txBody>
                    <a:bodyPr/>
                    <a:lstStyle/>
                    <a:p>
                      <a:pPr algn="ctr" fontAlgn="ctr"/>
                      <a:endParaRPr lang="en-US" sz="1800" b="1" i="0" u="none" strike="noStrike" dirty="0">
                        <a:solidFill>
                          <a:srgbClr val="000000"/>
                        </a:solidFill>
                        <a:effectLst/>
                        <a:latin typeface="Times New Roman"/>
                      </a:endParaRPr>
                    </a:p>
                  </a:txBody>
                  <a:tcPr marL="12700" marR="12700" marT="12700" marB="0" anchor="ctr"/>
                </a:tc>
                <a:tc hMerge="1">
                  <a:txBody>
                    <a:bodyPr/>
                    <a:lstStyle/>
                    <a:p>
                      <a:pPr algn="ctr" fontAlgn="ctr"/>
                      <a:endParaRPr lang="en-US" sz="1800" b="1" i="0" u="none" strike="noStrike" dirty="0">
                        <a:solidFill>
                          <a:srgbClr val="000000"/>
                        </a:solidFill>
                        <a:effectLst/>
                        <a:latin typeface="Times New Roman"/>
                      </a:endParaRPr>
                    </a:p>
                  </a:txBody>
                  <a:tcPr marL="12700" marR="12700" marT="12700" marB="0" anchor="ctr"/>
                </a:tc>
                <a:tc gridSpan="3">
                  <a:txBody>
                    <a:bodyPr/>
                    <a:lstStyle/>
                    <a:p>
                      <a:pPr algn="ctr" fontAlgn="ctr"/>
                      <a:r>
                        <a:rPr lang="en-US" sz="1800" b="1" i="0" u="none" strike="noStrike" dirty="0">
                          <a:solidFill>
                            <a:srgbClr val="000000"/>
                          </a:solidFill>
                          <a:effectLst/>
                          <a:latin typeface="Times New Roman"/>
                        </a:rPr>
                        <a:t>Deep Learning NER</a:t>
                      </a:r>
                    </a:p>
                  </a:txBody>
                  <a:tcPr marL="12700" marR="12700" marT="12700" marB="0" anchor="ctr"/>
                </a:tc>
                <a:tc hMerge="1">
                  <a:txBody>
                    <a:bodyPr/>
                    <a:lstStyle/>
                    <a:p>
                      <a:endParaRPr lang="en-US"/>
                    </a:p>
                  </a:txBody>
                  <a:tcPr/>
                </a:tc>
                <a:tc hMerge="1">
                  <a:txBody>
                    <a:bodyPr/>
                    <a:lstStyle/>
                    <a:p>
                      <a:endParaRPr lang="en-US"/>
                    </a:p>
                  </a:txBody>
                  <a:tcPr/>
                </a:tc>
              </a:tr>
              <a:tr h="179409">
                <a:tc vMerge="1">
                  <a:txBody>
                    <a:bodyPr/>
                    <a:lstStyle/>
                    <a:p>
                      <a:endParaRPr lang="en-US"/>
                    </a:p>
                  </a:txBody>
                  <a:tcPr/>
                </a:tc>
                <a:tc>
                  <a:txBody>
                    <a:bodyPr/>
                    <a:lstStyle/>
                    <a:p>
                      <a:pPr algn="ctr">
                        <a:spcAft>
                          <a:spcPts val="0"/>
                        </a:spcAft>
                      </a:pPr>
                      <a:r>
                        <a:rPr lang="en-GB" sz="1800" b="1" dirty="0">
                          <a:effectLst/>
                          <a:latin typeface="Times New Roman"/>
                          <a:ea typeface="ＭＳ 明朝"/>
                        </a:rPr>
                        <a:t>Number Double </a:t>
                      </a:r>
                      <a:r>
                        <a:rPr lang="en-GB" sz="1800" b="1" i="0" u="none" strike="noStrike" kern="1200" dirty="0">
                          <a:solidFill>
                            <a:srgbClr val="000000"/>
                          </a:solidFill>
                          <a:effectLst/>
                          <a:latin typeface="Times New Roman"/>
                          <a:ea typeface="+mn-ea"/>
                          <a:cs typeface="+mn-cs"/>
                        </a:rPr>
                        <a:t>Annotated</a:t>
                      </a:r>
                      <a:endParaRPr lang="en-US" sz="1800" b="1" i="0" u="none" strike="noStrike" kern="1200" dirty="0">
                        <a:solidFill>
                          <a:srgbClr val="000000"/>
                        </a:solidFill>
                        <a:effectLst/>
                        <a:latin typeface="Times New Roman"/>
                        <a:ea typeface="+mn-ea"/>
                        <a:cs typeface="+mn-cs"/>
                      </a:endParaRPr>
                    </a:p>
                  </a:txBody>
                  <a:tcPr marL="68580" marR="68580" marT="0" marB="0"/>
                </a:tc>
                <a:tc>
                  <a:txBody>
                    <a:bodyPr/>
                    <a:lstStyle/>
                    <a:p>
                      <a:pPr algn="ctr">
                        <a:spcAft>
                          <a:spcPts val="0"/>
                        </a:spcAft>
                      </a:pPr>
                      <a:r>
                        <a:rPr lang="en-GB" sz="1800" b="1" dirty="0">
                          <a:effectLst/>
                          <a:latin typeface="Times New Roman"/>
                          <a:ea typeface="ＭＳ 明朝"/>
                        </a:rPr>
                        <a:t>Total</a:t>
                      </a:r>
                      <a:endParaRPr lang="en-US" sz="1800" dirty="0">
                        <a:effectLst/>
                        <a:latin typeface="Times New Roman"/>
                        <a:ea typeface="ＭＳ 明朝"/>
                      </a:endParaRPr>
                    </a:p>
                  </a:txBody>
                  <a:tcPr marL="68580" marR="68580" marT="0" marB="0"/>
                </a:tc>
                <a:tc>
                  <a:txBody>
                    <a:bodyPr/>
                    <a:lstStyle/>
                    <a:p>
                      <a:pPr algn="ctr">
                        <a:spcAft>
                          <a:spcPts val="0"/>
                        </a:spcAft>
                      </a:pPr>
                      <a:r>
                        <a:rPr lang="en-GB" sz="1800" b="1" dirty="0">
                          <a:effectLst/>
                          <a:latin typeface="Times New Roman"/>
                          <a:ea typeface="ＭＳ 明朝"/>
                        </a:rPr>
                        <a:t>Agreement</a:t>
                      </a:r>
                      <a:endParaRPr lang="en-US" sz="1800" dirty="0">
                        <a:effectLst/>
                        <a:latin typeface="Times New Roman"/>
                        <a:ea typeface="ＭＳ 明朝"/>
                      </a:endParaRPr>
                    </a:p>
                  </a:txBody>
                  <a:tcPr marL="68580" marR="68580" marT="0" marB="0"/>
                </a:tc>
                <a:tc>
                  <a:txBody>
                    <a:bodyPr/>
                    <a:lstStyle/>
                    <a:p>
                      <a:pPr algn="ctr" fontAlgn="ctr"/>
                      <a:r>
                        <a:rPr lang="en-US" sz="1800" b="1" i="0" u="none" strike="noStrike" kern="1200" dirty="0">
                          <a:solidFill>
                            <a:srgbClr val="000000"/>
                          </a:solidFill>
                          <a:effectLst/>
                          <a:latin typeface="Times New Roman"/>
                          <a:ea typeface="+mn-ea"/>
                          <a:cs typeface="+mn-cs"/>
                        </a:rPr>
                        <a:t>Precision</a:t>
                      </a:r>
                    </a:p>
                  </a:txBody>
                  <a:tcPr marL="12700" marR="12700" marT="12700" marB="0" anchor="ctr"/>
                </a:tc>
                <a:tc>
                  <a:txBody>
                    <a:bodyPr/>
                    <a:lstStyle/>
                    <a:p>
                      <a:pPr algn="ctr" fontAlgn="ctr"/>
                      <a:r>
                        <a:rPr lang="en-US" sz="1800" b="1" i="0" u="none" strike="noStrike">
                          <a:solidFill>
                            <a:srgbClr val="000000"/>
                          </a:solidFill>
                          <a:effectLst/>
                          <a:latin typeface="Times New Roman"/>
                        </a:rPr>
                        <a:t>Recall</a:t>
                      </a:r>
                    </a:p>
                  </a:txBody>
                  <a:tcPr marL="12700" marR="12700" marT="12700" marB="0" anchor="ctr"/>
                </a:tc>
                <a:tc>
                  <a:txBody>
                    <a:bodyPr/>
                    <a:lstStyle/>
                    <a:p>
                      <a:pPr algn="ctr" fontAlgn="ctr"/>
                      <a:r>
                        <a:rPr lang="en-US" sz="1800" b="1" i="0" u="none" strike="noStrike">
                          <a:solidFill>
                            <a:srgbClr val="000000"/>
                          </a:solidFill>
                          <a:effectLst/>
                          <a:latin typeface="Times New Roman"/>
                        </a:rPr>
                        <a:t>F1</a:t>
                      </a:r>
                    </a:p>
                  </a:txBody>
                  <a:tcPr marL="12700" marR="12700" marT="12700" marB="0" anchor="ctr"/>
                </a:tc>
              </a:tr>
              <a:tr h="370840">
                <a:tc>
                  <a:txBody>
                    <a:bodyPr/>
                    <a:lstStyle/>
                    <a:p>
                      <a:pPr algn="l" fontAlgn="ctr"/>
                      <a:r>
                        <a:rPr lang="en-US" sz="1800" b="0" i="0" u="none" strike="noStrike">
                          <a:solidFill>
                            <a:srgbClr val="000000"/>
                          </a:solidFill>
                          <a:effectLst/>
                          <a:latin typeface="Times New Roman"/>
                        </a:rPr>
                        <a:t>Brain Region</a:t>
                      </a:r>
                    </a:p>
                  </a:txBody>
                  <a:tcPr marL="12700" marR="12700" marT="12700" marB="0" anchor="ctr"/>
                </a:tc>
                <a:tc>
                  <a:txBody>
                    <a:bodyPr/>
                    <a:lstStyle/>
                    <a:p>
                      <a:pPr algn="ctr">
                        <a:spcAft>
                          <a:spcPts val="0"/>
                        </a:spcAft>
                      </a:pPr>
                      <a:r>
                        <a:rPr lang="en-GB" sz="1800" dirty="0">
                          <a:effectLst/>
                          <a:latin typeface="Times New Roman"/>
                          <a:ea typeface="ＭＳ 明朝"/>
                        </a:rPr>
                        <a:t>480</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1055</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0.891</a:t>
                      </a:r>
                      <a:endParaRPr lang="en-US" sz="1800" dirty="0">
                        <a:effectLst/>
                        <a:latin typeface="Times New Roman"/>
                        <a:ea typeface="ＭＳ 明朝"/>
                      </a:endParaRPr>
                    </a:p>
                  </a:txBody>
                  <a:tcPr marL="68580" marR="68580" marT="0" marB="0"/>
                </a:tc>
                <a:tc>
                  <a:txBody>
                    <a:bodyPr/>
                    <a:lstStyle/>
                    <a:p>
                      <a:pPr algn="ctr" fontAlgn="ctr"/>
                      <a:r>
                        <a:rPr lang="en-US" sz="1800" b="0" i="0" u="none" strike="noStrike">
                          <a:solidFill>
                            <a:srgbClr val="000000"/>
                          </a:solidFill>
                          <a:effectLst/>
                          <a:latin typeface="Times New Roman"/>
                        </a:rPr>
                        <a:t>0.856</a:t>
                      </a:r>
                    </a:p>
                  </a:txBody>
                  <a:tcPr marL="12700" marR="12700" marT="12700" marB="0" anchor="ctr"/>
                </a:tc>
                <a:tc>
                  <a:txBody>
                    <a:bodyPr/>
                    <a:lstStyle/>
                    <a:p>
                      <a:pPr algn="ctr" fontAlgn="ctr"/>
                      <a:r>
                        <a:rPr lang="en-US" sz="1800" b="0" i="0" u="none" strike="noStrike">
                          <a:solidFill>
                            <a:srgbClr val="000000"/>
                          </a:solidFill>
                          <a:effectLst/>
                          <a:latin typeface="Times New Roman"/>
                        </a:rPr>
                        <a:t>0.833</a:t>
                      </a:r>
                    </a:p>
                  </a:txBody>
                  <a:tcPr marL="12700" marR="12700" marT="12700" marB="0" anchor="ctr"/>
                </a:tc>
                <a:tc>
                  <a:txBody>
                    <a:bodyPr/>
                    <a:lstStyle/>
                    <a:p>
                      <a:pPr algn="ctr" fontAlgn="ctr"/>
                      <a:r>
                        <a:rPr lang="en-US" sz="1800" b="0" i="0" u="none" strike="noStrike">
                          <a:solidFill>
                            <a:srgbClr val="000000"/>
                          </a:solidFill>
                          <a:effectLst/>
                          <a:latin typeface="Times New Roman"/>
                        </a:rPr>
                        <a:t>0.844</a:t>
                      </a:r>
                    </a:p>
                  </a:txBody>
                  <a:tcPr marL="12700" marR="12700" marT="12700" marB="0" anchor="ctr"/>
                </a:tc>
              </a:tr>
              <a:tr h="370840">
                <a:tc>
                  <a:txBody>
                    <a:bodyPr/>
                    <a:lstStyle/>
                    <a:p>
                      <a:pPr algn="l" fontAlgn="ctr"/>
                      <a:r>
                        <a:rPr lang="en-US" sz="1800" b="0" i="0" u="none" strike="noStrike">
                          <a:solidFill>
                            <a:srgbClr val="000000"/>
                          </a:solidFill>
                          <a:effectLst/>
                          <a:latin typeface="Times New Roman"/>
                        </a:rPr>
                        <a:t>Neuron</a:t>
                      </a:r>
                    </a:p>
                  </a:txBody>
                  <a:tcPr marL="12700" marR="12700" marT="12700" marB="0" anchor="ctr"/>
                </a:tc>
                <a:tc>
                  <a:txBody>
                    <a:bodyPr/>
                    <a:lstStyle/>
                    <a:p>
                      <a:pPr algn="ctr">
                        <a:spcAft>
                          <a:spcPts val="0"/>
                        </a:spcAft>
                      </a:pPr>
                      <a:r>
                        <a:rPr lang="en-GB" sz="1800" dirty="0">
                          <a:effectLst/>
                          <a:latin typeface="Times New Roman"/>
                          <a:ea typeface="ＭＳ 明朝"/>
                        </a:rPr>
                        <a:t>309</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767</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0.825</a:t>
                      </a:r>
                      <a:endParaRPr lang="en-US" sz="1800" dirty="0">
                        <a:effectLst/>
                        <a:latin typeface="Times New Roman"/>
                        <a:ea typeface="ＭＳ 明朝"/>
                      </a:endParaRPr>
                    </a:p>
                  </a:txBody>
                  <a:tcPr marL="68580" marR="68580" marT="0" marB="0"/>
                </a:tc>
                <a:tc>
                  <a:txBody>
                    <a:bodyPr/>
                    <a:lstStyle/>
                    <a:p>
                      <a:pPr algn="ctr" fontAlgn="ctr"/>
                      <a:r>
                        <a:rPr lang="en-US" sz="1800" b="0" i="0" u="none" strike="noStrike" dirty="0">
                          <a:solidFill>
                            <a:srgbClr val="000000"/>
                          </a:solidFill>
                          <a:effectLst/>
                          <a:latin typeface="Times New Roman"/>
                        </a:rPr>
                        <a:t>0.878</a:t>
                      </a:r>
                    </a:p>
                  </a:txBody>
                  <a:tcPr marL="12700" marR="12700" marT="12700" marB="0" anchor="ctr"/>
                </a:tc>
                <a:tc>
                  <a:txBody>
                    <a:bodyPr/>
                    <a:lstStyle/>
                    <a:p>
                      <a:pPr algn="ctr" fontAlgn="ctr"/>
                      <a:r>
                        <a:rPr lang="en-US" sz="1800" b="0" i="0" u="none" strike="noStrike" dirty="0" smtClean="0">
                          <a:solidFill>
                            <a:srgbClr val="000000"/>
                          </a:solidFill>
                          <a:effectLst/>
                          <a:latin typeface="Times New Roman"/>
                        </a:rPr>
                        <a:t>0.760</a:t>
                      </a:r>
                      <a:endParaRPr lang="en-US" sz="1800" b="0" i="0" u="none" strike="noStrike" dirty="0">
                        <a:solidFill>
                          <a:srgbClr val="000000"/>
                        </a:solidFill>
                        <a:effectLst/>
                        <a:latin typeface="Times New Roman"/>
                      </a:endParaRPr>
                    </a:p>
                  </a:txBody>
                  <a:tcPr marL="12700" marR="12700" marT="12700" marB="0" anchor="ctr"/>
                </a:tc>
                <a:tc>
                  <a:txBody>
                    <a:bodyPr/>
                    <a:lstStyle/>
                    <a:p>
                      <a:pPr algn="ctr" fontAlgn="ctr"/>
                      <a:r>
                        <a:rPr lang="en-US" sz="1800" b="0" i="0" u="none" strike="noStrike">
                          <a:solidFill>
                            <a:srgbClr val="000000"/>
                          </a:solidFill>
                          <a:effectLst/>
                          <a:latin typeface="Times New Roman"/>
                        </a:rPr>
                        <a:t>0.814</a:t>
                      </a:r>
                    </a:p>
                  </a:txBody>
                  <a:tcPr marL="12700" marR="12700" marT="12700" marB="0" anchor="ctr"/>
                </a:tc>
              </a:tr>
              <a:tr h="370840">
                <a:tc>
                  <a:txBody>
                    <a:bodyPr/>
                    <a:lstStyle/>
                    <a:p>
                      <a:pPr algn="l" fontAlgn="ctr"/>
                      <a:r>
                        <a:rPr lang="en-US" sz="1800" b="0" i="0" u="none" strike="noStrike">
                          <a:solidFill>
                            <a:srgbClr val="000000"/>
                          </a:solidFill>
                          <a:effectLst/>
                          <a:latin typeface="Times New Roman"/>
                        </a:rPr>
                        <a:t>Model Organism</a:t>
                      </a:r>
                    </a:p>
                  </a:txBody>
                  <a:tcPr marL="12700" marR="12700" marT="12700" marB="0" anchor="ctr"/>
                </a:tc>
                <a:tc>
                  <a:txBody>
                    <a:bodyPr/>
                    <a:lstStyle/>
                    <a:p>
                      <a:pPr algn="ctr">
                        <a:spcAft>
                          <a:spcPts val="0"/>
                        </a:spcAft>
                      </a:pPr>
                      <a:r>
                        <a:rPr lang="en-GB" sz="1800" dirty="0">
                          <a:effectLst/>
                          <a:latin typeface="Times New Roman"/>
                          <a:ea typeface="ＭＳ 明朝"/>
                        </a:rPr>
                        <a:t>150</a:t>
                      </a:r>
                      <a:endParaRPr lang="en-US" sz="1800" dirty="0">
                        <a:effectLst/>
                        <a:latin typeface="Times New Roman"/>
                        <a:ea typeface="ＭＳ 明朝"/>
                      </a:endParaRPr>
                    </a:p>
                  </a:txBody>
                  <a:tcPr marL="68580" marR="68580" marT="0" marB="0"/>
                </a:tc>
                <a:tc>
                  <a:txBody>
                    <a:bodyPr/>
                    <a:lstStyle/>
                    <a:p>
                      <a:pPr algn="ctr">
                        <a:spcAft>
                          <a:spcPts val="0"/>
                        </a:spcAft>
                      </a:pPr>
                      <a:r>
                        <a:rPr lang="en-GB" sz="1800">
                          <a:effectLst/>
                          <a:latin typeface="Times New Roman"/>
                          <a:ea typeface="ＭＳ 明朝"/>
                        </a:rPr>
                        <a:t>299</a:t>
                      </a:r>
                      <a:endParaRPr lang="en-US" sz="180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0.846</a:t>
                      </a:r>
                      <a:endParaRPr lang="en-US" sz="1800" dirty="0">
                        <a:effectLst/>
                        <a:latin typeface="Times New Roman"/>
                        <a:ea typeface="ＭＳ 明朝"/>
                      </a:endParaRPr>
                    </a:p>
                  </a:txBody>
                  <a:tcPr marL="68580" marR="68580" marT="0" marB="0"/>
                </a:tc>
                <a:tc>
                  <a:txBody>
                    <a:bodyPr/>
                    <a:lstStyle/>
                    <a:p>
                      <a:pPr algn="ctr" fontAlgn="ctr"/>
                      <a:r>
                        <a:rPr lang="en-US" sz="1800" b="0" i="0" u="none" strike="noStrike" dirty="0" smtClean="0">
                          <a:solidFill>
                            <a:srgbClr val="000000"/>
                          </a:solidFill>
                          <a:effectLst/>
                          <a:latin typeface="Times New Roman"/>
                        </a:rPr>
                        <a:t>0.860</a:t>
                      </a:r>
                      <a:endParaRPr lang="en-US" sz="1800" b="0" i="0" u="none" strike="noStrike" dirty="0">
                        <a:solidFill>
                          <a:srgbClr val="000000"/>
                        </a:solidFill>
                        <a:effectLst/>
                        <a:latin typeface="Times New Roman"/>
                      </a:endParaRPr>
                    </a:p>
                  </a:txBody>
                  <a:tcPr marL="12700" marR="12700" marT="12700" marB="0" anchor="ctr"/>
                </a:tc>
                <a:tc>
                  <a:txBody>
                    <a:bodyPr/>
                    <a:lstStyle/>
                    <a:p>
                      <a:pPr algn="ctr" fontAlgn="ctr"/>
                      <a:r>
                        <a:rPr lang="en-US" sz="1800" b="0" i="0" u="none" strike="noStrike" dirty="0">
                          <a:solidFill>
                            <a:srgbClr val="000000"/>
                          </a:solidFill>
                          <a:effectLst/>
                          <a:latin typeface="Times New Roman"/>
                        </a:rPr>
                        <a:t>0.878</a:t>
                      </a:r>
                    </a:p>
                  </a:txBody>
                  <a:tcPr marL="12700" marR="12700" marT="12700" marB="0" anchor="ctr"/>
                </a:tc>
                <a:tc>
                  <a:txBody>
                    <a:bodyPr/>
                    <a:lstStyle/>
                    <a:p>
                      <a:pPr algn="ctr" fontAlgn="ctr"/>
                      <a:r>
                        <a:rPr lang="en-US" sz="1800" b="0" i="0" u="none" strike="noStrike">
                          <a:solidFill>
                            <a:srgbClr val="000000"/>
                          </a:solidFill>
                          <a:effectLst/>
                          <a:latin typeface="Times New Roman"/>
                        </a:rPr>
                        <a:t>0.869</a:t>
                      </a:r>
                    </a:p>
                  </a:txBody>
                  <a:tcPr marL="12700" marR="12700" marT="12700" marB="0" anchor="ctr"/>
                </a:tc>
              </a:tr>
              <a:tr h="370840">
                <a:tc>
                  <a:txBody>
                    <a:bodyPr/>
                    <a:lstStyle/>
                    <a:p>
                      <a:pPr algn="l" fontAlgn="ctr"/>
                      <a:r>
                        <a:rPr lang="en-US" sz="1800" b="0" i="0" u="none" strike="noStrike" dirty="0">
                          <a:solidFill>
                            <a:srgbClr val="000000"/>
                          </a:solidFill>
                          <a:effectLst/>
                          <a:latin typeface="Times New Roman"/>
                        </a:rPr>
                        <a:t>Ionic Channel</a:t>
                      </a:r>
                    </a:p>
                  </a:txBody>
                  <a:tcPr marL="12700" marR="12700" marT="12700" marB="0" anchor="ctr"/>
                </a:tc>
                <a:tc>
                  <a:txBody>
                    <a:bodyPr/>
                    <a:lstStyle/>
                    <a:p>
                      <a:pPr algn="ctr">
                        <a:spcAft>
                          <a:spcPts val="0"/>
                        </a:spcAft>
                      </a:pPr>
                      <a:r>
                        <a:rPr lang="en-GB" sz="1800" dirty="0">
                          <a:effectLst/>
                          <a:latin typeface="Times New Roman"/>
                          <a:ea typeface="ＭＳ 明朝"/>
                        </a:rPr>
                        <a:t>83</a:t>
                      </a:r>
                      <a:endParaRPr lang="en-US" sz="1800" dirty="0">
                        <a:effectLst/>
                        <a:latin typeface="Times New Roman"/>
                        <a:ea typeface="ＭＳ 明朝"/>
                      </a:endParaRPr>
                    </a:p>
                  </a:txBody>
                  <a:tcPr marL="68580" marR="68580" marT="0" marB="0"/>
                </a:tc>
                <a:tc>
                  <a:txBody>
                    <a:bodyPr/>
                    <a:lstStyle/>
                    <a:p>
                      <a:pPr algn="ctr">
                        <a:spcAft>
                          <a:spcPts val="0"/>
                        </a:spcAft>
                      </a:pPr>
                      <a:r>
                        <a:rPr lang="en-GB" sz="1800">
                          <a:effectLst/>
                          <a:latin typeface="Times New Roman"/>
                          <a:ea typeface="ＭＳ 明朝"/>
                        </a:rPr>
                        <a:t>201</a:t>
                      </a:r>
                      <a:endParaRPr lang="en-US" sz="180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 0.639</a:t>
                      </a:r>
                      <a:endParaRPr lang="en-US" sz="1800" dirty="0">
                        <a:effectLst/>
                        <a:latin typeface="Times New Roman"/>
                        <a:ea typeface="ＭＳ 明朝"/>
                      </a:endParaRPr>
                    </a:p>
                  </a:txBody>
                  <a:tcPr marL="68580" marR="68580" marT="0" marB="0"/>
                </a:tc>
                <a:tc>
                  <a:txBody>
                    <a:bodyPr/>
                    <a:lstStyle/>
                    <a:p>
                      <a:pPr algn="ctr" fontAlgn="ctr"/>
                      <a:r>
                        <a:rPr lang="en-US" sz="1800" b="0" i="0" u="none" strike="noStrike" dirty="0">
                          <a:solidFill>
                            <a:srgbClr val="000000"/>
                          </a:solidFill>
                          <a:effectLst/>
                          <a:latin typeface="Times New Roman"/>
                        </a:rPr>
                        <a:t>0.737</a:t>
                      </a:r>
                    </a:p>
                  </a:txBody>
                  <a:tcPr marL="12700" marR="12700" marT="12700" marB="0" anchor="ctr"/>
                </a:tc>
                <a:tc>
                  <a:txBody>
                    <a:bodyPr/>
                    <a:lstStyle/>
                    <a:p>
                      <a:pPr algn="ctr" fontAlgn="ctr"/>
                      <a:r>
                        <a:rPr lang="en-US" sz="1800" b="0" i="0" u="none" strike="noStrike" dirty="0">
                          <a:solidFill>
                            <a:srgbClr val="000000"/>
                          </a:solidFill>
                          <a:effectLst/>
                          <a:latin typeface="Times New Roman"/>
                        </a:rPr>
                        <a:t>0.875</a:t>
                      </a:r>
                    </a:p>
                  </a:txBody>
                  <a:tcPr marL="12700" marR="12700" marT="12700" marB="0" anchor="ctr"/>
                </a:tc>
                <a:tc>
                  <a:txBody>
                    <a:bodyPr/>
                    <a:lstStyle/>
                    <a:p>
                      <a:pPr algn="ctr" fontAlgn="ctr"/>
                      <a:r>
                        <a:rPr lang="en-US" sz="1800" b="0" i="0" u="none" strike="noStrike" dirty="0" smtClean="0">
                          <a:solidFill>
                            <a:srgbClr val="000000"/>
                          </a:solidFill>
                          <a:effectLst/>
                          <a:latin typeface="Times New Roman"/>
                        </a:rPr>
                        <a:t>0.800</a:t>
                      </a:r>
                      <a:endParaRPr lang="en-US" sz="1800" b="0" i="0" u="none" strike="noStrike" dirty="0">
                        <a:solidFill>
                          <a:srgbClr val="000000"/>
                        </a:solidFill>
                        <a:effectLst/>
                        <a:latin typeface="Times New Roman"/>
                      </a:endParaRPr>
                    </a:p>
                  </a:txBody>
                  <a:tcPr marL="12700" marR="12700" marT="12700" marB="0" anchor="ctr"/>
                </a:tc>
              </a:tr>
              <a:tr h="370840">
                <a:tc>
                  <a:txBody>
                    <a:bodyPr/>
                    <a:lstStyle/>
                    <a:p>
                      <a:pPr algn="l" fontAlgn="ctr"/>
                      <a:r>
                        <a:rPr lang="en-US" sz="1800" b="0" i="0" u="none" strike="noStrike">
                          <a:solidFill>
                            <a:srgbClr val="000000"/>
                          </a:solidFill>
                          <a:effectLst/>
                          <a:latin typeface="Times New Roman"/>
                        </a:rPr>
                        <a:t>Ionic Current</a:t>
                      </a:r>
                    </a:p>
                  </a:txBody>
                  <a:tcPr marL="12700" marR="12700" marT="12700" marB="0" anchor="ctr"/>
                </a:tc>
                <a:tc>
                  <a:txBody>
                    <a:bodyPr/>
                    <a:lstStyle/>
                    <a:p>
                      <a:pPr algn="ctr">
                        <a:spcAft>
                          <a:spcPts val="0"/>
                        </a:spcAft>
                      </a:pPr>
                      <a:r>
                        <a:rPr lang="en-GB" sz="1800" dirty="0">
                          <a:effectLst/>
                          <a:latin typeface="Times New Roman"/>
                          <a:ea typeface="ＭＳ 明朝"/>
                        </a:rPr>
                        <a:t>137</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339</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0.904</a:t>
                      </a:r>
                      <a:endParaRPr lang="en-US" sz="1800" dirty="0">
                        <a:effectLst/>
                        <a:latin typeface="Times New Roman"/>
                        <a:ea typeface="ＭＳ 明朝"/>
                      </a:endParaRPr>
                    </a:p>
                  </a:txBody>
                  <a:tcPr marL="68580" marR="68580" marT="0" marB="0"/>
                </a:tc>
                <a:tc>
                  <a:txBody>
                    <a:bodyPr/>
                    <a:lstStyle/>
                    <a:p>
                      <a:pPr algn="ctr" fontAlgn="ctr"/>
                      <a:r>
                        <a:rPr lang="en-US" sz="1800" b="0" i="0" u="none" strike="noStrike" dirty="0">
                          <a:solidFill>
                            <a:srgbClr val="000000"/>
                          </a:solidFill>
                          <a:effectLst/>
                          <a:latin typeface="Times New Roman"/>
                        </a:rPr>
                        <a:t>0.872</a:t>
                      </a:r>
                    </a:p>
                  </a:txBody>
                  <a:tcPr marL="12700" marR="12700" marT="12700" marB="0" anchor="ctr"/>
                </a:tc>
                <a:tc>
                  <a:txBody>
                    <a:bodyPr/>
                    <a:lstStyle/>
                    <a:p>
                      <a:pPr algn="ctr" fontAlgn="ctr"/>
                      <a:r>
                        <a:rPr lang="en-US" sz="1800" b="0" i="0" u="none" strike="noStrike" dirty="0" smtClean="0">
                          <a:solidFill>
                            <a:srgbClr val="000000"/>
                          </a:solidFill>
                          <a:effectLst/>
                          <a:latin typeface="Times New Roman"/>
                        </a:rPr>
                        <a:t>0.680</a:t>
                      </a:r>
                      <a:endParaRPr lang="en-US" sz="1800" b="0" i="0" u="none" strike="noStrike" dirty="0">
                        <a:solidFill>
                          <a:srgbClr val="000000"/>
                        </a:solidFill>
                        <a:effectLst/>
                        <a:latin typeface="Times New Roman"/>
                      </a:endParaRPr>
                    </a:p>
                  </a:txBody>
                  <a:tcPr marL="12700" marR="12700" marT="12700" marB="0" anchor="ctr"/>
                </a:tc>
                <a:tc>
                  <a:txBody>
                    <a:bodyPr/>
                    <a:lstStyle/>
                    <a:p>
                      <a:pPr algn="ctr" fontAlgn="ctr"/>
                      <a:r>
                        <a:rPr lang="en-US" sz="1800" b="0" i="0" u="none" strike="noStrike" dirty="0">
                          <a:solidFill>
                            <a:srgbClr val="000000"/>
                          </a:solidFill>
                          <a:effectLst/>
                          <a:latin typeface="Times New Roman"/>
                        </a:rPr>
                        <a:t>0.764</a:t>
                      </a:r>
                    </a:p>
                  </a:txBody>
                  <a:tcPr marL="12700" marR="12700" marT="12700" marB="0" anchor="ctr"/>
                </a:tc>
              </a:tr>
              <a:tr h="370840">
                <a:tc>
                  <a:txBody>
                    <a:bodyPr/>
                    <a:lstStyle/>
                    <a:p>
                      <a:pPr algn="l" fontAlgn="ctr"/>
                      <a:r>
                        <a:rPr lang="en-US" sz="1800" b="0" i="0" u="none" strike="noStrike">
                          <a:solidFill>
                            <a:srgbClr val="000000"/>
                          </a:solidFill>
                          <a:effectLst/>
                          <a:latin typeface="Times New Roman"/>
                        </a:rPr>
                        <a:t>Ionic Conductance</a:t>
                      </a:r>
                    </a:p>
                  </a:txBody>
                  <a:tcPr marL="12700" marR="12700" marT="12700" marB="0" anchor="ctr"/>
                </a:tc>
                <a:tc>
                  <a:txBody>
                    <a:bodyPr/>
                    <a:lstStyle/>
                    <a:p>
                      <a:pPr algn="ctr">
                        <a:spcAft>
                          <a:spcPts val="0"/>
                        </a:spcAft>
                      </a:pPr>
                      <a:r>
                        <a:rPr lang="en-GB" sz="1800" dirty="0">
                          <a:effectLst/>
                          <a:latin typeface="Times New Roman"/>
                          <a:ea typeface="ＭＳ 明朝"/>
                        </a:rPr>
                        <a:t>50</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76</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0.810</a:t>
                      </a:r>
                      <a:endParaRPr lang="en-US" sz="1800" dirty="0">
                        <a:effectLst/>
                        <a:latin typeface="Times New Roman"/>
                        <a:ea typeface="ＭＳ 明朝"/>
                      </a:endParaRPr>
                    </a:p>
                  </a:txBody>
                  <a:tcPr marL="68580" marR="68580" marT="0" marB="0"/>
                </a:tc>
                <a:tc>
                  <a:txBody>
                    <a:bodyPr/>
                    <a:lstStyle/>
                    <a:p>
                      <a:pPr algn="ctr" fontAlgn="ctr"/>
                      <a:r>
                        <a:rPr lang="en-US" sz="1800" b="0" i="0" u="none" strike="noStrike" dirty="0">
                          <a:solidFill>
                            <a:srgbClr val="000000"/>
                          </a:solidFill>
                          <a:effectLst/>
                          <a:latin typeface="Times New Roman"/>
                        </a:rPr>
                        <a:t>0.929</a:t>
                      </a:r>
                    </a:p>
                  </a:txBody>
                  <a:tcPr marL="12700" marR="12700" marT="12700" marB="0" anchor="ctr"/>
                </a:tc>
                <a:tc>
                  <a:txBody>
                    <a:bodyPr/>
                    <a:lstStyle/>
                    <a:p>
                      <a:pPr algn="ctr" fontAlgn="ctr"/>
                      <a:r>
                        <a:rPr lang="en-US" sz="1800" b="0" i="0" u="none" strike="noStrike" dirty="0">
                          <a:solidFill>
                            <a:srgbClr val="000000"/>
                          </a:solidFill>
                          <a:effectLst/>
                          <a:latin typeface="Times New Roman"/>
                        </a:rPr>
                        <a:t>0.722</a:t>
                      </a:r>
                    </a:p>
                  </a:txBody>
                  <a:tcPr marL="12700" marR="12700" marT="12700" marB="0" anchor="ctr"/>
                </a:tc>
                <a:tc>
                  <a:txBody>
                    <a:bodyPr/>
                    <a:lstStyle/>
                    <a:p>
                      <a:pPr algn="ctr" fontAlgn="ctr"/>
                      <a:r>
                        <a:rPr lang="en-US" sz="1800" b="0" i="0" u="none" strike="noStrike" dirty="0">
                          <a:solidFill>
                            <a:srgbClr val="000000"/>
                          </a:solidFill>
                          <a:effectLst/>
                          <a:latin typeface="Times New Roman"/>
                        </a:rPr>
                        <a:t>0.813</a:t>
                      </a:r>
                    </a:p>
                  </a:txBody>
                  <a:tcPr marL="12700" marR="12700" marT="12700" marB="0" anchor="ctr"/>
                </a:tc>
              </a:tr>
              <a:tr h="370840">
                <a:tc>
                  <a:txBody>
                    <a:bodyPr/>
                    <a:lstStyle/>
                    <a:p>
                      <a:pPr algn="l" fontAlgn="ctr"/>
                      <a:r>
                        <a:rPr lang="en-US" sz="1800" b="0" i="0" u="none" strike="noStrike">
                          <a:solidFill>
                            <a:srgbClr val="000000"/>
                          </a:solidFill>
                          <a:effectLst/>
                          <a:latin typeface="Times New Roman"/>
                        </a:rPr>
                        <a:t>Value</a:t>
                      </a:r>
                    </a:p>
                  </a:txBody>
                  <a:tcPr marL="12700" marR="12700" marT="12700" marB="0" anchor="ctr"/>
                </a:tc>
                <a:tc>
                  <a:txBody>
                    <a:bodyPr/>
                    <a:lstStyle/>
                    <a:p>
                      <a:pPr algn="ctr">
                        <a:spcAft>
                          <a:spcPts val="0"/>
                        </a:spcAft>
                      </a:pPr>
                      <a:r>
                        <a:rPr lang="en-GB" sz="1800" dirty="0">
                          <a:effectLst/>
                          <a:latin typeface="Times New Roman"/>
                          <a:ea typeface="ＭＳ 明朝"/>
                        </a:rPr>
                        <a:t>211</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594</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0.784</a:t>
                      </a:r>
                      <a:endParaRPr lang="en-US" sz="1800" dirty="0">
                        <a:effectLst/>
                        <a:latin typeface="Times New Roman"/>
                        <a:ea typeface="ＭＳ 明朝"/>
                      </a:endParaRPr>
                    </a:p>
                  </a:txBody>
                  <a:tcPr marL="68580" marR="68580" marT="0" marB="0"/>
                </a:tc>
                <a:tc>
                  <a:txBody>
                    <a:bodyPr/>
                    <a:lstStyle/>
                    <a:p>
                      <a:pPr algn="ctr" fontAlgn="ctr"/>
                      <a:r>
                        <a:rPr lang="en-US" sz="1800" b="0" i="0" u="none" strike="noStrike" dirty="0">
                          <a:solidFill>
                            <a:srgbClr val="000000"/>
                          </a:solidFill>
                          <a:effectLst/>
                          <a:latin typeface="Times New Roman"/>
                        </a:rPr>
                        <a:t>0.895</a:t>
                      </a:r>
                    </a:p>
                  </a:txBody>
                  <a:tcPr marL="12700" marR="12700" marT="12700" marB="0" anchor="ctr"/>
                </a:tc>
                <a:tc>
                  <a:txBody>
                    <a:bodyPr/>
                    <a:lstStyle/>
                    <a:p>
                      <a:pPr algn="ctr" fontAlgn="ctr"/>
                      <a:r>
                        <a:rPr lang="en-US" sz="1800" b="0" i="0" u="none" strike="noStrike" dirty="0">
                          <a:solidFill>
                            <a:srgbClr val="000000"/>
                          </a:solidFill>
                          <a:effectLst/>
                          <a:latin typeface="Times New Roman"/>
                        </a:rPr>
                        <a:t>0.828</a:t>
                      </a:r>
                    </a:p>
                  </a:txBody>
                  <a:tcPr marL="12700" marR="12700" marT="12700" marB="0" anchor="ctr"/>
                </a:tc>
                <a:tc>
                  <a:txBody>
                    <a:bodyPr/>
                    <a:lstStyle/>
                    <a:p>
                      <a:pPr algn="ctr" fontAlgn="ctr"/>
                      <a:r>
                        <a:rPr lang="en-US" sz="1800" b="0" i="0" u="none" strike="noStrike" dirty="0" smtClean="0">
                          <a:solidFill>
                            <a:srgbClr val="000000"/>
                          </a:solidFill>
                          <a:effectLst/>
                          <a:latin typeface="Times New Roman"/>
                        </a:rPr>
                        <a:t>0.860</a:t>
                      </a:r>
                      <a:endParaRPr lang="en-US" sz="1800" b="0" i="0" u="none" strike="noStrike" dirty="0">
                        <a:solidFill>
                          <a:srgbClr val="000000"/>
                        </a:solidFill>
                        <a:effectLst/>
                        <a:latin typeface="Times New Roman"/>
                      </a:endParaRPr>
                    </a:p>
                  </a:txBody>
                  <a:tcPr marL="12700" marR="12700" marT="12700" marB="0" anchor="ctr"/>
                </a:tc>
              </a:tr>
              <a:tr h="370840">
                <a:tc>
                  <a:txBody>
                    <a:bodyPr/>
                    <a:lstStyle/>
                    <a:p>
                      <a:pPr algn="l" fontAlgn="ctr"/>
                      <a:r>
                        <a:rPr lang="en-US" sz="1800" b="0" i="0" u="none" strike="noStrike">
                          <a:solidFill>
                            <a:srgbClr val="000000"/>
                          </a:solidFill>
                          <a:effectLst/>
                          <a:latin typeface="Times New Roman"/>
                        </a:rPr>
                        <a:t>Unit</a:t>
                      </a:r>
                    </a:p>
                  </a:txBody>
                  <a:tcPr marL="12700" marR="12700" marT="12700" marB="0" anchor="ctr"/>
                </a:tc>
                <a:tc>
                  <a:txBody>
                    <a:bodyPr/>
                    <a:lstStyle/>
                    <a:p>
                      <a:pPr algn="ctr">
                        <a:spcAft>
                          <a:spcPts val="0"/>
                        </a:spcAft>
                      </a:pPr>
                      <a:r>
                        <a:rPr lang="en-GB" sz="1800" dirty="0">
                          <a:effectLst/>
                          <a:latin typeface="Times New Roman"/>
                          <a:ea typeface="ＭＳ 明朝"/>
                        </a:rPr>
                        <a:t>151</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507</a:t>
                      </a:r>
                      <a:endParaRPr lang="en-US" sz="1800" dirty="0">
                        <a:effectLst/>
                        <a:latin typeface="Times New Roman"/>
                        <a:ea typeface="ＭＳ 明朝"/>
                      </a:endParaRPr>
                    </a:p>
                  </a:txBody>
                  <a:tcPr marL="68580" marR="68580" marT="0" marB="0"/>
                </a:tc>
                <a:tc>
                  <a:txBody>
                    <a:bodyPr/>
                    <a:lstStyle/>
                    <a:p>
                      <a:pPr algn="ctr">
                        <a:spcAft>
                          <a:spcPts val="0"/>
                        </a:spcAft>
                      </a:pPr>
                      <a:r>
                        <a:rPr lang="en-GB" sz="1800" dirty="0">
                          <a:effectLst/>
                          <a:latin typeface="Times New Roman"/>
                          <a:ea typeface="ＭＳ 明朝"/>
                        </a:rPr>
                        <a:t>0.902</a:t>
                      </a:r>
                      <a:endParaRPr lang="en-US" sz="1800" dirty="0">
                        <a:effectLst/>
                        <a:latin typeface="Times New Roman"/>
                        <a:ea typeface="ＭＳ 明朝"/>
                      </a:endParaRPr>
                    </a:p>
                  </a:txBody>
                  <a:tcPr marL="68580" marR="68580" marT="0" marB="0"/>
                </a:tc>
                <a:tc>
                  <a:txBody>
                    <a:bodyPr/>
                    <a:lstStyle/>
                    <a:p>
                      <a:pPr algn="ctr" fontAlgn="ctr"/>
                      <a:r>
                        <a:rPr lang="en-US" sz="1800" b="0" i="0" u="none" strike="noStrike">
                          <a:solidFill>
                            <a:srgbClr val="000000"/>
                          </a:solidFill>
                          <a:effectLst/>
                          <a:latin typeface="Times New Roman"/>
                        </a:rPr>
                        <a:t>0.904</a:t>
                      </a:r>
                    </a:p>
                  </a:txBody>
                  <a:tcPr marL="12700" marR="12700" marT="12700" marB="0" anchor="ctr"/>
                </a:tc>
                <a:tc>
                  <a:txBody>
                    <a:bodyPr/>
                    <a:lstStyle/>
                    <a:p>
                      <a:pPr algn="ctr" fontAlgn="ctr"/>
                      <a:r>
                        <a:rPr lang="en-US" sz="1800" b="0" i="0" u="none" strike="noStrike" dirty="0">
                          <a:solidFill>
                            <a:srgbClr val="000000"/>
                          </a:solidFill>
                          <a:effectLst/>
                          <a:latin typeface="Times New Roman"/>
                        </a:rPr>
                        <a:t>0.957</a:t>
                      </a:r>
                    </a:p>
                  </a:txBody>
                  <a:tcPr marL="12700" marR="12700" marT="12700" marB="0" anchor="ctr"/>
                </a:tc>
                <a:tc>
                  <a:txBody>
                    <a:bodyPr/>
                    <a:lstStyle/>
                    <a:p>
                      <a:pPr algn="ctr" fontAlgn="ctr"/>
                      <a:r>
                        <a:rPr lang="en-US" sz="1800" b="0" i="0" u="none" strike="noStrike" dirty="0" smtClean="0">
                          <a:solidFill>
                            <a:srgbClr val="000000"/>
                          </a:solidFill>
                          <a:effectLst/>
                          <a:latin typeface="Times New Roman"/>
                        </a:rPr>
                        <a:t>0.930</a:t>
                      </a:r>
                      <a:endParaRPr lang="en-US" sz="1800" b="0" i="0" u="none" strike="noStrike" dirty="0">
                        <a:solidFill>
                          <a:srgbClr val="000000"/>
                        </a:solidFill>
                        <a:effectLst/>
                        <a:latin typeface="Times New Roman"/>
                      </a:endParaRPr>
                    </a:p>
                  </a:txBody>
                  <a:tcPr marL="12700" marR="12700" marT="12700" marB="0" anchor="ctr"/>
                </a:tc>
              </a:tr>
            </a:tbl>
          </a:graphicData>
        </a:graphic>
      </p:graphicFrame>
      <p:sp>
        <p:nvSpPr>
          <p:cNvPr id="7" name="Rectangle 11"/>
          <p:cNvSpPr>
            <a:spLocks noChangeArrowheads="1"/>
          </p:cNvSpPr>
          <p:nvPr/>
        </p:nvSpPr>
        <p:spPr bwMode="auto">
          <a:xfrm>
            <a:off x="235121" y="1199184"/>
            <a:ext cx="878379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CA" sz="1600" b="1" dirty="0" smtClean="0">
                <a:solidFill>
                  <a:srgbClr val="00B9B4"/>
                </a:solidFill>
                <a:sym typeface="Helvetica Light"/>
              </a:rPr>
              <a:t>Automating the curation process through text-mining. NERs for neuroscience literature curation (by M. </a:t>
            </a:r>
            <a:r>
              <a:rPr lang="en-CA" sz="1600" b="1" dirty="0" err="1" smtClean="0">
                <a:solidFill>
                  <a:srgbClr val="00B9B4"/>
                </a:solidFill>
                <a:sym typeface="Helvetica Light"/>
              </a:rPr>
              <a:t>Shardlow</a:t>
            </a:r>
            <a:r>
              <a:rPr lang="en-CA" sz="1600" b="1" dirty="0" smtClean="0">
                <a:solidFill>
                  <a:srgbClr val="00B9B4"/>
                </a:solidFill>
                <a:sym typeface="Helvetica Light"/>
              </a:rPr>
              <a:t> et al.): </a:t>
            </a:r>
            <a:endParaRPr lang="en-CA" sz="1600" b="1" dirty="0">
              <a:solidFill>
                <a:srgbClr val="00B9B4"/>
              </a:solidFill>
            </a:endParaRPr>
          </a:p>
        </p:txBody>
      </p:sp>
    </p:spTree>
    <p:extLst>
      <p:ext uri="{BB962C8B-B14F-4D97-AF65-F5344CB8AC3E}">
        <p14:creationId xmlns:p14="http://schemas.microsoft.com/office/powerpoint/2010/main" val="33587042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GB" dirty="0"/>
              <a:t>Thank you</a:t>
            </a:r>
          </a:p>
        </p:txBody>
      </p:sp>
      <p:sp>
        <p:nvSpPr>
          <p:cNvPr id="7" name="Text Placeholder 6"/>
          <p:cNvSpPr>
            <a:spLocks noGrp="1"/>
          </p:cNvSpPr>
          <p:nvPr>
            <p:ph type="body" sz="quarter" idx="13"/>
          </p:nvPr>
        </p:nvSpPr>
        <p:spPr>
          <a:xfrm>
            <a:off x="560386" y="1416050"/>
            <a:ext cx="8058150" cy="4653446"/>
          </a:xfrm>
        </p:spPr>
        <p:txBody>
          <a:bodyPr/>
          <a:lstStyle/>
          <a:p>
            <a:pPr algn="just">
              <a:spcBef>
                <a:spcPts val="600"/>
              </a:spcBef>
              <a:spcAft>
                <a:spcPts val="600"/>
              </a:spcAft>
            </a:pPr>
            <a:endParaRPr lang="en-GB" sz="2300" dirty="0"/>
          </a:p>
          <a:p>
            <a:pPr algn="ctr">
              <a:spcBef>
                <a:spcPts val="600"/>
              </a:spcBef>
              <a:spcAft>
                <a:spcPts val="600"/>
              </a:spcAft>
            </a:pPr>
            <a:r>
              <a:rPr lang="en-GB" sz="2800" b="1" dirty="0"/>
              <a:t>Any questions</a:t>
            </a:r>
            <a:r>
              <a:rPr lang="en-GB" sz="2800" b="1" dirty="0" smtClean="0"/>
              <a:t>?</a:t>
            </a:r>
          </a:p>
          <a:p>
            <a:pPr algn="ctr">
              <a:spcBef>
                <a:spcPts val="600"/>
              </a:spcBef>
              <a:spcAft>
                <a:spcPts val="600"/>
              </a:spcAft>
            </a:pPr>
            <a:endParaRPr lang="en-GB" sz="2000" b="1" dirty="0">
              <a:solidFill>
                <a:schemeClr val="tx1"/>
              </a:solidFill>
            </a:endParaRPr>
          </a:p>
          <a:p>
            <a:pPr algn="ctr">
              <a:spcBef>
                <a:spcPts val="600"/>
              </a:spcBef>
              <a:spcAft>
                <a:spcPts val="600"/>
              </a:spcAft>
            </a:pPr>
            <a:r>
              <a:rPr lang="en-GB" sz="2000" b="1" dirty="0" err="1" smtClean="0">
                <a:solidFill>
                  <a:schemeClr val="tx1"/>
                </a:solidFill>
              </a:rPr>
              <a:t>christian.oreilly@epfl.ch</a:t>
            </a:r>
            <a:endParaRPr lang="en-GB" sz="2000" b="1" dirty="0">
              <a:solidFill>
                <a:schemeClr val="tx1"/>
              </a:solidFill>
            </a:endParaRPr>
          </a:p>
          <a:p>
            <a:pPr algn="just">
              <a:spcBef>
                <a:spcPts val="600"/>
              </a:spcBef>
              <a:spcAft>
                <a:spcPts val="600"/>
              </a:spcAft>
            </a:pPr>
            <a:endParaRPr lang="en-GB" sz="2300" dirty="0" smtClean="0"/>
          </a:p>
          <a:p>
            <a:pPr algn="just">
              <a:spcBef>
                <a:spcPts val="600"/>
              </a:spcBef>
              <a:spcAft>
                <a:spcPts val="600"/>
              </a:spcAft>
            </a:pPr>
            <a:endParaRPr lang="en-GB" sz="2300" dirty="0"/>
          </a:p>
          <a:p>
            <a:pPr algn="just">
              <a:spcBef>
                <a:spcPts val="600"/>
              </a:spcBef>
              <a:spcAft>
                <a:spcPts val="600"/>
              </a:spcAft>
            </a:pPr>
            <a:r>
              <a:rPr lang="en-GB" sz="2300" dirty="0" smtClean="0"/>
              <a:t>Thanks to </a:t>
            </a:r>
            <a:r>
              <a:rPr lang="en-GB" sz="2400" dirty="0"/>
              <a:t>Matthew </a:t>
            </a:r>
            <a:r>
              <a:rPr lang="en-GB" sz="2400" dirty="0" err="1" smtClean="0"/>
              <a:t>Shardlow</a:t>
            </a:r>
            <a:r>
              <a:rPr lang="en-GB" sz="2400" dirty="0" smtClean="0"/>
              <a:t>, </a:t>
            </a:r>
            <a:r>
              <a:rPr lang="en-GB" sz="2400" dirty="0" err="1"/>
              <a:t>Meizhi</a:t>
            </a:r>
            <a:r>
              <a:rPr lang="en-GB" sz="2400" dirty="0"/>
              <a:t> </a:t>
            </a:r>
            <a:r>
              <a:rPr lang="en-GB" sz="2400" dirty="0" err="1" smtClean="0"/>
              <a:t>Ju</a:t>
            </a:r>
            <a:r>
              <a:rPr lang="en-GB" sz="2400" dirty="0" smtClean="0"/>
              <a:t>, </a:t>
            </a:r>
            <a:r>
              <a:rPr lang="en-GB" sz="2400" dirty="0" err="1"/>
              <a:t>Maolin</a:t>
            </a:r>
            <a:r>
              <a:rPr lang="en-GB" sz="2400" dirty="0"/>
              <a:t> </a:t>
            </a:r>
            <a:r>
              <a:rPr lang="en-GB" sz="2400" dirty="0" smtClean="0"/>
              <a:t>Li, </a:t>
            </a:r>
            <a:r>
              <a:rPr lang="en-GB" sz="2400" dirty="0" err="1" smtClean="0"/>
              <a:t>Elisabetta</a:t>
            </a:r>
            <a:r>
              <a:rPr lang="en-GB" sz="2400" dirty="0" smtClean="0"/>
              <a:t> </a:t>
            </a:r>
            <a:r>
              <a:rPr lang="en-GB" sz="2400" dirty="0" err="1" smtClean="0"/>
              <a:t>Iavarone</a:t>
            </a:r>
            <a:r>
              <a:rPr lang="en-GB" sz="2400" dirty="0" smtClean="0"/>
              <a:t>, </a:t>
            </a:r>
            <a:r>
              <a:rPr lang="en-GB" sz="2400" dirty="0"/>
              <a:t>John </a:t>
            </a:r>
            <a:r>
              <a:rPr lang="en-GB" sz="2400" dirty="0" err="1" smtClean="0"/>
              <a:t>McNaught</a:t>
            </a:r>
            <a:r>
              <a:rPr lang="en-GB" sz="2400" dirty="0" smtClean="0"/>
              <a:t>, </a:t>
            </a:r>
            <a:r>
              <a:rPr lang="en-GB" sz="2400" dirty="0"/>
              <a:t>Sophia </a:t>
            </a:r>
            <a:r>
              <a:rPr lang="en-GB" sz="2400" dirty="0" err="1" smtClean="0"/>
              <a:t>Ananiadou</a:t>
            </a:r>
            <a:r>
              <a:rPr lang="en-GB" sz="2400" dirty="0" smtClean="0"/>
              <a:t>, and the </a:t>
            </a:r>
            <a:r>
              <a:rPr lang="en-GB" sz="2400" dirty="0" err="1" smtClean="0"/>
              <a:t>OpenMinTeD</a:t>
            </a:r>
            <a:r>
              <a:rPr lang="en-GB" sz="2400" dirty="0" smtClean="0"/>
              <a:t> and the Blue Brain teams for their involvement in this work.</a:t>
            </a:r>
            <a:endParaRPr lang="en-US" sz="2400" dirty="0"/>
          </a:p>
          <a:p>
            <a:pPr algn="just">
              <a:spcBef>
                <a:spcPts val="600"/>
              </a:spcBef>
              <a:spcAft>
                <a:spcPts val="600"/>
              </a:spcAft>
            </a:pPr>
            <a:endParaRPr lang="en-GB" sz="2300" dirty="0"/>
          </a:p>
        </p:txBody>
      </p:sp>
    </p:spTree>
    <p:extLst>
      <p:ext uri="{BB962C8B-B14F-4D97-AF65-F5344CB8AC3E}">
        <p14:creationId xmlns:p14="http://schemas.microsoft.com/office/powerpoint/2010/main" val="42317200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Bebas Neue Regular"/>
        <a:ea typeface="Helvetica Light"/>
        <a:cs typeface="Helvetica Light"/>
      </a:majorFont>
      <a:minorFont>
        <a:latin typeface="Bebas Neue Regular"/>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Pr>
      <a:bodyPr rot="0" spcFirstLastPara="1" vertOverflow="overflow" horzOverflow="overflow" vert="horz" wrap="square" lIns="35718" tIns="35718" rIns="35718" bIns="35718"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Pr>
      <a:bodyPr rot="0" spcFirstLastPara="1" vertOverflow="overflow" horzOverflow="overflow" vert="horz" wrap="square" lIns="35718" tIns="35718" rIns="35718" bIns="35718" numCol="1" spcCol="38100" rtlCol="0" anchor="ctr">
        <a:spAutoFit/>
      </a:bodyPr>
      <a:lstStyle>
        <a:defPPr marL="457200" marR="0" indent="-457200" algn="l" defTabSz="584200" rtl="0" fontAlgn="auto" latinLnBrk="1" hangingPunct="0">
          <a:lnSpc>
            <a:spcPct val="100000"/>
          </a:lnSpc>
          <a:spcBef>
            <a:spcPts val="0"/>
          </a:spcBef>
          <a:spcAft>
            <a:spcPts val="0"/>
          </a:spcAft>
          <a:buClr>
            <a:srgbClr val="014BB3"/>
          </a:buClr>
          <a:buSzPct val="140000"/>
          <a:buFont typeface="Arial" panose="020B0604020202020204" pitchFamily="34" charset="0"/>
          <a:buChar char="•"/>
          <a:tabLst/>
          <a:defRPr kumimoji="0" sz="2400" b="0" i="0" u="none" strike="noStrike" cap="none" spc="0" normalizeH="0" baseline="0" dirty="0" smtClean="0">
            <a:ln>
              <a:noFill/>
            </a:ln>
            <a:solidFill>
              <a:srgbClr val="000000"/>
            </a:solidFill>
            <a:effectLst/>
            <a:uFillTx/>
            <a:latin typeface="Roboto Condensed" panose="02000000000000000000" pitchFamily="2" charset="0"/>
            <a:ea typeface="Roboto Condensed" panose="02000000000000000000" pitchFamily="2" charset="0"/>
            <a:cs typeface="Roboto Condensed" panose="02000000000000000000" pitchFamily="2" charset="0"/>
            <a:sym typeface="Helvetica Light"/>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9176</TotalTime>
  <Words>382</Words>
  <Application>Microsoft Macintosh PowerPoint</Application>
  <PresentationFormat>On-screen Show (4:3)</PresentationFormat>
  <Paragraphs>117</Paragraphs>
  <Slides>9</Slides>
  <Notes>1</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White</vt:lpstr>
      <vt:lpstr>Harnessing text-mining for biophysically-detailed brain modeling</vt:lpstr>
      <vt:lpstr>Biophysically-detailed modeling at the Blue Brain Project (EPFL) </vt:lpstr>
      <vt:lpstr>Biophysically-detailed modeling at the Blue Brain Project (EPFL) </vt:lpstr>
      <vt:lpstr>Complexity in understanding neuroscience</vt:lpstr>
      <vt:lpstr>Complexity in understanding neuroscience</vt:lpstr>
      <vt:lpstr>Design of a framework for literature curation</vt:lpstr>
      <vt:lpstr>Example of curated parameter values (neuron density)</vt:lpstr>
      <vt:lpstr>Exploiting text-mining for brain modelling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Theodoros Manouilidis</dc:creator>
  <cp:lastModifiedBy>O'Reilly Christian</cp:lastModifiedBy>
  <cp:revision>249</cp:revision>
  <cp:lastPrinted>2017-10-26T08:59:48Z</cp:lastPrinted>
  <dcterms:created xsi:type="dcterms:W3CDTF">2015-11-11T17:50:51Z</dcterms:created>
  <dcterms:modified xsi:type="dcterms:W3CDTF">2017-12-01T09:00:49Z</dcterms:modified>
</cp:coreProperties>
</file>