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01" r:id="rId5"/>
    <p:sldId id="306" r:id="rId6"/>
    <p:sldId id="308" r:id="rId7"/>
    <p:sldId id="310" r:id="rId8"/>
    <p:sldId id="302" r:id="rId9"/>
    <p:sldId id="311" r:id="rId10"/>
    <p:sldId id="312" r:id="rId11"/>
    <p:sldId id="299" r:id="rId12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11E"/>
    <a:srgbClr val="E94D1A"/>
    <a:srgbClr val="5A9190"/>
    <a:srgbClr val="F5A88E"/>
    <a:srgbClr val="759AAF"/>
    <a:srgbClr val="99C8C2"/>
    <a:srgbClr val="59A5A3"/>
    <a:srgbClr val="53798F"/>
    <a:srgbClr val="F05A28"/>
    <a:srgbClr val="244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707" autoAdjust="0"/>
  </p:normalViewPr>
  <p:slideViewPr>
    <p:cSldViewPr snapToGrid="0" showGuides="1">
      <p:cViewPr varScale="1">
        <p:scale>
          <a:sx n="115" d="100"/>
          <a:sy n="115" d="100"/>
        </p:scale>
        <p:origin x="13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27E51-C9D9-4580-BEC9-FC4B21C7E44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3F20AE9A-3A67-4174-AE77-7FE8E1FE760D}">
      <dgm:prSet phldrT="[Text]" custT="1"/>
      <dgm:spPr/>
      <dgm:t>
        <a:bodyPr/>
        <a:lstStyle/>
        <a:p>
          <a:r>
            <a:rPr lang="en-US" sz="2400" dirty="0" smtClean="0"/>
            <a:t>ELI</a:t>
          </a:r>
          <a:r>
            <a:rPr lang="en-US" sz="2400" baseline="0" dirty="0" smtClean="0"/>
            <a:t> Beamlines</a:t>
          </a:r>
          <a:endParaRPr lang="en-US" sz="2400" dirty="0"/>
        </a:p>
      </dgm:t>
    </dgm:pt>
    <dgm:pt modelId="{F3189AA8-380A-40BA-8D9F-1FA36DF6ABBD}" type="parTrans" cxnId="{85ECDBF1-B6EF-4E29-8C7F-37114A46628E}">
      <dgm:prSet/>
      <dgm:spPr/>
      <dgm:t>
        <a:bodyPr/>
        <a:lstStyle/>
        <a:p>
          <a:endParaRPr lang="en-US"/>
        </a:p>
      </dgm:t>
    </dgm:pt>
    <dgm:pt modelId="{80AC14EB-001F-4199-9DE9-34513539D1D4}" type="sibTrans" cxnId="{85ECDBF1-B6EF-4E29-8C7F-37114A46628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michael.vich\Desktop\ELI\ELI fotky budovy\90503500.jpg"/>
        </a:ext>
      </dgm:extLst>
    </dgm:pt>
    <dgm:pt modelId="{A11AA4FF-A2E1-41B3-A6F0-DDD63541B0CF}" type="pres">
      <dgm:prSet presAssocID="{C6D27E51-C9D9-4580-BEC9-FC4B21C7E44B}" presName="Name0" presStyleCnt="0">
        <dgm:presLayoutVars>
          <dgm:dir/>
        </dgm:presLayoutVars>
      </dgm:prSet>
      <dgm:spPr/>
    </dgm:pt>
    <dgm:pt modelId="{BFCC8DD7-05E6-4F6E-82F8-CCB122AD7498}" type="pres">
      <dgm:prSet presAssocID="{80AC14EB-001F-4199-9DE9-34513539D1D4}" presName="picture_1" presStyleLbl="bgImgPlace1" presStyleIdx="0" presStyleCnt="1" custScaleX="109192" custLinFactNeighborX="-30542" custLinFactNeighborY="155"/>
      <dgm:spPr/>
      <dgm:t>
        <a:bodyPr/>
        <a:lstStyle/>
        <a:p>
          <a:endParaRPr lang="en-US"/>
        </a:p>
      </dgm:t>
    </dgm:pt>
    <dgm:pt modelId="{CB56C98B-3A00-4C81-B42B-D0B866F31E2D}" type="pres">
      <dgm:prSet presAssocID="{3F20AE9A-3A67-4174-AE77-7FE8E1FE760D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DDEEC-4BBE-40A4-8773-86A4C5A52CCB}" type="pres">
      <dgm:prSet presAssocID="{C6D27E51-C9D9-4580-BEC9-FC4B21C7E44B}" presName="maxNode" presStyleCnt="0"/>
      <dgm:spPr/>
    </dgm:pt>
    <dgm:pt modelId="{1DFF7D54-440A-4B03-B71A-262E575CD585}" type="pres">
      <dgm:prSet presAssocID="{C6D27E51-C9D9-4580-BEC9-FC4B21C7E44B}" presName="Name33" presStyleCnt="0"/>
      <dgm:spPr/>
    </dgm:pt>
  </dgm:ptLst>
  <dgm:cxnLst>
    <dgm:cxn modelId="{85ECDBF1-B6EF-4E29-8C7F-37114A46628E}" srcId="{C6D27E51-C9D9-4580-BEC9-FC4B21C7E44B}" destId="{3F20AE9A-3A67-4174-AE77-7FE8E1FE760D}" srcOrd="0" destOrd="0" parTransId="{F3189AA8-380A-40BA-8D9F-1FA36DF6ABBD}" sibTransId="{80AC14EB-001F-4199-9DE9-34513539D1D4}"/>
    <dgm:cxn modelId="{8ED77F21-349E-4E50-8B03-5FC6C7FFC5CD}" type="presOf" srcId="{C6D27E51-C9D9-4580-BEC9-FC4B21C7E44B}" destId="{A11AA4FF-A2E1-41B3-A6F0-DDD63541B0CF}" srcOrd="0" destOrd="0" presId="urn:microsoft.com/office/officeart/2008/layout/AccentedPicture"/>
    <dgm:cxn modelId="{02B494EE-BE87-4992-AB99-7C0841E011D1}" type="presOf" srcId="{3F20AE9A-3A67-4174-AE77-7FE8E1FE760D}" destId="{CB56C98B-3A00-4C81-B42B-D0B866F31E2D}" srcOrd="0" destOrd="0" presId="urn:microsoft.com/office/officeart/2008/layout/AccentedPicture"/>
    <dgm:cxn modelId="{5721FEBB-AC92-44A6-B4D6-F49DED5C9E63}" type="presOf" srcId="{80AC14EB-001F-4199-9DE9-34513539D1D4}" destId="{BFCC8DD7-05E6-4F6E-82F8-CCB122AD7498}" srcOrd="0" destOrd="0" presId="urn:microsoft.com/office/officeart/2008/layout/AccentedPicture"/>
    <dgm:cxn modelId="{B5CF0A18-AE2E-4E79-B308-8EB1D34F6000}" type="presParOf" srcId="{A11AA4FF-A2E1-41B3-A6F0-DDD63541B0CF}" destId="{BFCC8DD7-05E6-4F6E-82F8-CCB122AD7498}" srcOrd="0" destOrd="0" presId="urn:microsoft.com/office/officeart/2008/layout/AccentedPicture"/>
    <dgm:cxn modelId="{509A194D-2628-4832-98E5-8716B2C46CD9}" type="presParOf" srcId="{A11AA4FF-A2E1-41B3-A6F0-DDD63541B0CF}" destId="{CB56C98B-3A00-4C81-B42B-D0B866F31E2D}" srcOrd="1" destOrd="0" presId="urn:microsoft.com/office/officeart/2008/layout/AccentedPicture"/>
    <dgm:cxn modelId="{B6548A00-A9B8-4A2A-8BE0-DCB397ADFEFC}" type="presParOf" srcId="{A11AA4FF-A2E1-41B3-A6F0-DDD63541B0CF}" destId="{455DDEEC-4BBE-40A4-8773-86A4C5A52CCB}" srcOrd="2" destOrd="0" presId="urn:microsoft.com/office/officeart/2008/layout/AccentedPicture"/>
    <dgm:cxn modelId="{19E27F59-37F1-4D4B-B8C1-3059B2C133F7}" type="presParOf" srcId="{455DDEEC-4BBE-40A4-8773-86A4C5A52CCB}" destId="{1DFF7D54-440A-4B03-B71A-262E575CD58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79475-7540-482D-A9AC-2F1DCD4C4AA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8065F456-6DE7-48D5-8E0C-E2D4D8F8966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ELI-ALPS</a:t>
          </a:r>
          <a:endParaRPr lang="en-US" sz="2400" dirty="0">
            <a:solidFill>
              <a:schemeClr val="bg1"/>
            </a:solidFill>
          </a:endParaRPr>
        </a:p>
      </dgm:t>
    </dgm:pt>
    <dgm:pt modelId="{CA69A786-E1A4-40B5-AEF4-72B0EC6BB0EA}" type="parTrans" cxnId="{F721B8F2-4F10-4EA9-ABE4-7CA152EBB00C}">
      <dgm:prSet/>
      <dgm:spPr/>
      <dgm:t>
        <a:bodyPr/>
        <a:lstStyle/>
        <a:p>
          <a:endParaRPr lang="en-US"/>
        </a:p>
      </dgm:t>
    </dgm:pt>
    <dgm:pt modelId="{8A961F4E-6E6C-46B1-9587-F0B631222F1E}" type="sibTrans" cxnId="{F721B8F2-4F10-4EA9-ABE4-7CA152EBB00C}">
      <dgm:prSet/>
      <dgm:spPr/>
      <dgm:t>
        <a:bodyPr/>
        <a:lstStyle/>
        <a:p>
          <a:endParaRPr lang="en-US"/>
        </a:p>
      </dgm:t>
    </dgm:pt>
    <dgm:pt modelId="{9DD4B338-C79B-4CF8-82D4-40F1F49848E9}" type="pres">
      <dgm:prSet presAssocID="{FE579475-7540-482D-A9AC-2F1DCD4C4AA0}" presName="Name0" presStyleCnt="0">
        <dgm:presLayoutVars>
          <dgm:dir/>
          <dgm:resizeHandles val="exact"/>
        </dgm:presLayoutVars>
      </dgm:prSet>
      <dgm:spPr/>
    </dgm:pt>
    <dgm:pt modelId="{74C34A26-7E58-46C9-A11F-9932D866DBF9}" type="pres">
      <dgm:prSet presAssocID="{8065F456-6DE7-48D5-8E0C-E2D4D8F8966D}" presName="compNode" presStyleCnt="0"/>
      <dgm:spPr/>
    </dgm:pt>
    <dgm:pt modelId="{65659549-EC37-4F26-8D3B-1C5C3E44FAA7}" type="pres">
      <dgm:prSet presAssocID="{8065F456-6DE7-48D5-8E0C-E2D4D8F8966D}" presName="pictRect" presStyleLbl="node1" presStyleIdx="0" presStyleCnt="1" custScaleX="138230" custScaleY="136989" custLinFactNeighborX="26092" custLinFactNeighborY="-1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DAC8721-943B-4DB8-BABA-13872E896323}" type="pres">
      <dgm:prSet presAssocID="{8065F456-6DE7-48D5-8E0C-E2D4D8F8966D}" presName="textRect" presStyleLbl="revTx" presStyleIdx="0" presStyleCnt="1" custScaleX="65239" custScaleY="36886" custLinFactY="-100000" custLinFactNeighborX="-1641" custLinFactNeighborY="-151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21B8F2-4F10-4EA9-ABE4-7CA152EBB00C}" srcId="{FE579475-7540-482D-A9AC-2F1DCD4C4AA0}" destId="{8065F456-6DE7-48D5-8E0C-E2D4D8F8966D}" srcOrd="0" destOrd="0" parTransId="{CA69A786-E1A4-40B5-AEF4-72B0EC6BB0EA}" sibTransId="{8A961F4E-6E6C-46B1-9587-F0B631222F1E}"/>
    <dgm:cxn modelId="{701F429B-A740-4D86-BBC3-3B000A14FB11}" type="presOf" srcId="{8065F456-6DE7-48D5-8E0C-E2D4D8F8966D}" destId="{FDAC8721-943B-4DB8-BABA-13872E896323}" srcOrd="0" destOrd="0" presId="urn:microsoft.com/office/officeart/2005/8/layout/pList1"/>
    <dgm:cxn modelId="{F7763FFA-3B06-464D-92E0-B5CB778C16C1}" type="presOf" srcId="{FE579475-7540-482D-A9AC-2F1DCD4C4AA0}" destId="{9DD4B338-C79B-4CF8-82D4-40F1F49848E9}" srcOrd="0" destOrd="0" presId="urn:microsoft.com/office/officeart/2005/8/layout/pList1"/>
    <dgm:cxn modelId="{382EFCA7-28F7-4FDC-BBFA-F3A2628AE09E}" type="presParOf" srcId="{9DD4B338-C79B-4CF8-82D4-40F1F49848E9}" destId="{74C34A26-7E58-46C9-A11F-9932D866DBF9}" srcOrd="0" destOrd="0" presId="urn:microsoft.com/office/officeart/2005/8/layout/pList1"/>
    <dgm:cxn modelId="{F3D8B57F-2886-4CD8-A312-AAC563B2DD1D}" type="presParOf" srcId="{74C34A26-7E58-46C9-A11F-9932D866DBF9}" destId="{65659549-EC37-4F26-8D3B-1C5C3E44FAA7}" srcOrd="0" destOrd="0" presId="urn:microsoft.com/office/officeart/2005/8/layout/pList1"/>
    <dgm:cxn modelId="{505C8B68-2AD6-4515-9B77-22924D2FE488}" type="presParOf" srcId="{74C34A26-7E58-46C9-A11F-9932D866DBF9}" destId="{FDAC8721-943B-4DB8-BABA-13872E89632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7B532-E2AF-4EE2-A9A1-AD0ACBB1B9D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6DB557B6-0C5A-4FFE-A716-065E69439FB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FFE2F21-6D60-4605-AD90-8C4FDB7FB795}" type="sibTrans" cxnId="{4470B0C3-B9F7-4E27-941B-919EC4A54F62}">
      <dgm:prSet/>
      <dgm:spPr/>
      <dgm:t>
        <a:bodyPr/>
        <a:lstStyle/>
        <a:p>
          <a:endParaRPr lang="en-US"/>
        </a:p>
      </dgm:t>
    </dgm:pt>
    <dgm:pt modelId="{53759E34-5EB4-4913-A59A-076D0EBADE95}" type="parTrans" cxnId="{4470B0C3-B9F7-4E27-941B-919EC4A54F62}">
      <dgm:prSet/>
      <dgm:spPr/>
      <dgm:t>
        <a:bodyPr/>
        <a:lstStyle/>
        <a:p>
          <a:endParaRPr lang="en-US"/>
        </a:p>
      </dgm:t>
    </dgm:pt>
    <dgm:pt modelId="{3462EDA6-4536-4A00-929B-B97D755C8C33}" type="pres">
      <dgm:prSet presAssocID="{0C17B532-E2AF-4EE2-A9A1-AD0ACBB1B9DD}" presName="Name0" presStyleCnt="0">
        <dgm:presLayoutVars>
          <dgm:dir/>
          <dgm:resizeHandles val="exact"/>
        </dgm:presLayoutVars>
      </dgm:prSet>
      <dgm:spPr/>
    </dgm:pt>
    <dgm:pt modelId="{157FC403-55B1-4607-B9AF-B0D9F66DCC08}" type="pres">
      <dgm:prSet presAssocID="{6DB557B6-0C5A-4FFE-A716-065E69439FBE}" presName="compNode" presStyleCnt="0"/>
      <dgm:spPr/>
    </dgm:pt>
    <dgm:pt modelId="{BB84F3AC-B8EC-4E0A-AF2D-2F4D8ED4F1E3}" type="pres">
      <dgm:prSet presAssocID="{6DB557B6-0C5A-4FFE-A716-065E69439FBE}" presName="pictRect" presStyleLbl="node1" presStyleIdx="0" presStyleCnt="1" custScaleX="150608" custScaleY="135803" custLinFactNeighborX="-10972" custLinFactNeighborY="46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8E05009-B979-4FD0-A4DD-B5E2E42DB652}" type="pres">
      <dgm:prSet presAssocID="{6DB557B6-0C5A-4FFE-A716-065E69439FBE}" presName="textRect" presStyleLbl="revTx" presStyleIdx="0" presStyleCnt="1" custFlipVert="0" custScaleX="83531" custScaleY="38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8AA10-9139-4333-88C2-94E23EF14D3B}" type="presOf" srcId="{0C17B532-E2AF-4EE2-A9A1-AD0ACBB1B9DD}" destId="{3462EDA6-4536-4A00-929B-B97D755C8C33}" srcOrd="0" destOrd="0" presId="urn:microsoft.com/office/officeart/2005/8/layout/pList1"/>
    <dgm:cxn modelId="{4470B0C3-B9F7-4E27-941B-919EC4A54F62}" srcId="{0C17B532-E2AF-4EE2-A9A1-AD0ACBB1B9DD}" destId="{6DB557B6-0C5A-4FFE-A716-065E69439FBE}" srcOrd="0" destOrd="0" parTransId="{53759E34-5EB4-4913-A59A-076D0EBADE95}" sibTransId="{EFFE2F21-6D60-4605-AD90-8C4FDB7FB795}"/>
    <dgm:cxn modelId="{F67F67A0-BCBC-4FFC-98F3-2C61F84940D9}" type="presOf" srcId="{6DB557B6-0C5A-4FFE-A716-065E69439FBE}" destId="{F8E05009-B979-4FD0-A4DD-B5E2E42DB652}" srcOrd="0" destOrd="0" presId="urn:microsoft.com/office/officeart/2005/8/layout/pList1"/>
    <dgm:cxn modelId="{F5A831E3-E4C1-46BE-8C68-8E0CB517D6E7}" type="presParOf" srcId="{3462EDA6-4536-4A00-929B-B97D755C8C33}" destId="{157FC403-55B1-4607-B9AF-B0D9F66DCC08}" srcOrd="0" destOrd="0" presId="urn:microsoft.com/office/officeart/2005/8/layout/pList1"/>
    <dgm:cxn modelId="{30FDB7FC-526C-4130-8E9A-B126A4B04CAE}" type="presParOf" srcId="{157FC403-55B1-4607-B9AF-B0D9F66DCC08}" destId="{BB84F3AC-B8EC-4E0A-AF2D-2F4D8ED4F1E3}" srcOrd="0" destOrd="0" presId="urn:microsoft.com/office/officeart/2005/8/layout/pList1"/>
    <dgm:cxn modelId="{1DB7DE91-FC86-4CA4-90BD-3024633D0F15}" type="presParOf" srcId="{157FC403-55B1-4607-B9AF-B0D9F66DCC08}" destId="{F8E05009-B979-4FD0-A4DD-B5E2E42DB65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8DD7-05E6-4F6E-82F8-CCB122AD7498}">
      <dsp:nvSpPr>
        <dsp:cNvPr id="0" name=""/>
        <dsp:cNvSpPr/>
      </dsp:nvSpPr>
      <dsp:spPr>
        <a:xfrm>
          <a:off x="6" y="0"/>
          <a:ext cx="4599333" cy="537264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6C98B-3A00-4C81-B42B-D0B866F31E2D}">
      <dsp:nvSpPr>
        <dsp:cNvPr id="0" name=""/>
        <dsp:cNvSpPr/>
      </dsp:nvSpPr>
      <dsp:spPr>
        <a:xfrm>
          <a:off x="1648558" y="2149057"/>
          <a:ext cx="3243357" cy="32235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ELI</a:t>
          </a:r>
          <a:r>
            <a:rPr lang="en-US" sz="2400" kern="1200" baseline="0" dirty="0" smtClean="0"/>
            <a:t> Beamlines</a:t>
          </a:r>
          <a:endParaRPr lang="en-US" sz="2400" kern="1200" dirty="0"/>
        </a:p>
      </dsp:txBody>
      <dsp:txXfrm>
        <a:off x="1648558" y="2149057"/>
        <a:ext cx="3243357" cy="322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9549-EC37-4F26-8D3B-1C5C3E44FAA7}">
      <dsp:nvSpPr>
        <dsp:cNvPr id="0" name=""/>
        <dsp:cNvSpPr/>
      </dsp:nvSpPr>
      <dsp:spPr>
        <a:xfrm>
          <a:off x="1752721" y="3"/>
          <a:ext cx="4642753" cy="317013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C8721-943B-4DB8-BABA-13872E896323}">
      <dsp:nvSpPr>
        <dsp:cNvPr id="0" name=""/>
        <dsp:cNvSpPr/>
      </dsp:nvSpPr>
      <dsp:spPr>
        <a:xfrm>
          <a:off x="2047029" y="3477"/>
          <a:ext cx="2191193" cy="45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ELI-ALPS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47029" y="3477"/>
        <a:ext cx="2191193" cy="459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4F3AC-B8EC-4E0A-AF2D-2F4D8ED4F1E3}">
      <dsp:nvSpPr>
        <dsp:cNvPr id="0" name=""/>
        <dsp:cNvSpPr/>
      </dsp:nvSpPr>
      <dsp:spPr>
        <a:xfrm>
          <a:off x="30152" y="99515"/>
          <a:ext cx="4615950" cy="286775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05009-B979-4FD0-A4DD-B5E2E42DB652}">
      <dsp:nvSpPr>
        <dsp:cNvPr id="0" name=""/>
        <dsp:cNvSpPr/>
      </dsp:nvSpPr>
      <dsp:spPr>
        <a:xfrm>
          <a:off x="1394345" y="2841033"/>
          <a:ext cx="2560122" cy="437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1394345" y="2841033"/>
        <a:ext cx="2560122" cy="437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EA192-E198-4080-B243-769FD2C9CBD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9DCAF-4D14-450C-96CA-EA084193E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5A80F-CFF2-47DE-954D-7811466CD549}" type="datetimeFigureOut">
              <a:rPr lang="cs-CZ" smtClean="0"/>
              <a:t>01.12.2017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DC6F-45FA-4262-A0EE-73C9A2FB9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20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6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8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5" r:id="rId3"/>
    <p:sldLayoutId id="2147483666" r:id="rId4"/>
    <p:sldLayoutId id="2147483667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/>
        </p:nvSpPr>
        <p:spPr>
          <a:xfrm>
            <a:off x="3783105" y="2429310"/>
            <a:ext cx="5289177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ELITRANS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project </a:t>
            </a:r>
          </a:p>
          <a:p>
            <a:pPr>
              <a:lnSpc>
                <a:spcPts val="37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Computing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(WP3)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953" y="5511338"/>
            <a:ext cx="595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Jiri Chudoba on behalf of ELITRANS WP3</a:t>
            </a:r>
            <a:endParaRPr lang="cs-CZ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62946" y="6251171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DI4R, 1.12.2017, Brussels</a:t>
            </a:r>
            <a:r>
              <a:rPr lang="en-US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567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1798" y="1830039"/>
            <a:ext cx="8712969" cy="4374803"/>
            <a:chOff x="179512" y="1176656"/>
            <a:chExt cx="8712968" cy="4639559"/>
          </a:xfrm>
        </p:grpSpPr>
        <p:cxnSp>
          <p:nvCxnSpPr>
            <p:cNvPr id="3" name="Connecteur droit avec flèche 127"/>
            <p:cNvCxnSpPr/>
            <p:nvPr/>
          </p:nvCxnSpPr>
          <p:spPr>
            <a:xfrm>
              <a:off x="3275856" y="1556792"/>
              <a:ext cx="3312368" cy="0"/>
            </a:xfrm>
            <a:prstGeom prst="straightConnector1">
              <a:avLst/>
            </a:prstGeom>
            <a:ln>
              <a:solidFill>
                <a:srgbClr val="FF6633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avec flèche 78"/>
            <p:cNvCxnSpPr/>
            <p:nvPr/>
          </p:nvCxnSpPr>
          <p:spPr>
            <a:xfrm>
              <a:off x="323528" y="1556792"/>
              <a:ext cx="2736304" cy="0"/>
            </a:xfrm>
            <a:prstGeom prst="straightConnector1">
              <a:avLst/>
            </a:prstGeom>
            <a:ln>
              <a:solidFill>
                <a:srgbClr val="FF6633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79"/>
            <p:cNvSpPr txBox="1"/>
            <p:nvPr/>
          </p:nvSpPr>
          <p:spPr>
            <a:xfrm>
              <a:off x="1220642" y="1181262"/>
              <a:ext cx="961822" cy="4621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b" anchorCtr="0">
              <a:noAutofit/>
            </a:bodyPr>
            <a:lstStyle/>
            <a:p>
              <a:pPr algn="ctr"/>
              <a:r>
                <a:rPr lang="en-US" sz="1539" b="1" dirty="0">
                  <a:solidFill>
                    <a:srgbClr val="FF6633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Common </a:t>
              </a:r>
            </a:p>
            <a:p>
              <a:pPr algn="ctr"/>
              <a:r>
                <a:rPr lang="en-US" sz="1539" b="1" dirty="0">
                  <a:solidFill>
                    <a:srgbClr val="FF6633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initiative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512" y="1628800"/>
              <a:ext cx="8712968" cy="3096344"/>
            </a:xfrm>
            <a:prstGeom prst="rect">
              <a:avLst/>
            </a:prstGeom>
            <a:solidFill>
              <a:schemeClr val="bg1">
                <a:lumMod val="50000"/>
                <a:alpha val="1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9"/>
            </a:p>
          </p:txBody>
        </p:sp>
        <p:cxnSp>
          <p:nvCxnSpPr>
            <p:cNvPr id="7" name="Connecteur droit avec flèche 82"/>
            <p:cNvCxnSpPr/>
            <p:nvPr/>
          </p:nvCxnSpPr>
          <p:spPr>
            <a:xfrm flipV="1">
              <a:off x="179512" y="4725144"/>
              <a:ext cx="8568952" cy="15490"/>
            </a:xfrm>
            <a:prstGeom prst="straightConnector1">
              <a:avLst/>
            </a:prstGeom>
            <a:ln>
              <a:solidFill>
                <a:srgbClr val="FF66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83"/>
            <p:cNvCxnSpPr/>
            <p:nvPr/>
          </p:nvCxnSpPr>
          <p:spPr>
            <a:xfrm>
              <a:off x="611560" y="4653136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4"/>
            <p:cNvCxnSpPr/>
            <p:nvPr/>
          </p:nvCxnSpPr>
          <p:spPr>
            <a:xfrm>
              <a:off x="1115616" y="4653136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85"/>
            <p:cNvCxnSpPr/>
            <p:nvPr/>
          </p:nvCxnSpPr>
          <p:spPr>
            <a:xfrm>
              <a:off x="1619672" y="4653136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86"/>
            <p:cNvCxnSpPr/>
            <p:nvPr/>
          </p:nvCxnSpPr>
          <p:spPr>
            <a:xfrm>
              <a:off x="2123728" y="4653136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87"/>
            <p:cNvCxnSpPr/>
            <p:nvPr/>
          </p:nvCxnSpPr>
          <p:spPr>
            <a:xfrm>
              <a:off x="2627784" y="4658578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88"/>
            <p:cNvCxnSpPr/>
            <p:nvPr/>
          </p:nvCxnSpPr>
          <p:spPr>
            <a:xfrm>
              <a:off x="3635896" y="4643088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89"/>
            <p:cNvCxnSpPr/>
            <p:nvPr/>
          </p:nvCxnSpPr>
          <p:spPr>
            <a:xfrm>
              <a:off x="4139952" y="4643088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90"/>
            <p:cNvCxnSpPr/>
            <p:nvPr/>
          </p:nvCxnSpPr>
          <p:spPr>
            <a:xfrm>
              <a:off x="4659496" y="4643088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91"/>
            <p:cNvCxnSpPr/>
            <p:nvPr/>
          </p:nvCxnSpPr>
          <p:spPr>
            <a:xfrm>
              <a:off x="5163552" y="4643088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92"/>
            <p:cNvCxnSpPr/>
            <p:nvPr/>
          </p:nvCxnSpPr>
          <p:spPr>
            <a:xfrm>
              <a:off x="5667608" y="4643088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93"/>
            <p:cNvCxnSpPr/>
            <p:nvPr/>
          </p:nvCxnSpPr>
          <p:spPr>
            <a:xfrm>
              <a:off x="6171664" y="4643088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94"/>
            <p:cNvCxnSpPr/>
            <p:nvPr/>
          </p:nvCxnSpPr>
          <p:spPr>
            <a:xfrm>
              <a:off x="7195264" y="4637646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95"/>
            <p:cNvSpPr txBox="1"/>
            <p:nvPr/>
          </p:nvSpPr>
          <p:spPr>
            <a:xfrm>
              <a:off x="566968" y="4812642"/>
              <a:ext cx="575799" cy="321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68" b="1">
                  <a:solidFill>
                    <a:srgbClr val="FF6633"/>
                  </a:solidFill>
                </a:rPr>
                <a:t>2006</a:t>
              </a:r>
            </a:p>
          </p:txBody>
        </p:sp>
        <p:sp>
          <p:nvSpPr>
            <p:cNvPr id="21" name="ZoneTexte 96"/>
            <p:cNvSpPr txBox="1"/>
            <p:nvPr/>
          </p:nvSpPr>
          <p:spPr>
            <a:xfrm>
              <a:off x="1115616" y="4812642"/>
              <a:ext cx="575799" cy="321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68" b="1">
                  <a:solidFill>
                    <a:srgbClr val="FF6633"/>
                  </a:solidFill>
                </a:rPr>
                <a:t>2007</a:t>
              </a:r>
            </a:p>
          </p:txBody>
        </p:sp>
        <p:sp>
          <p:nvSpPr>
            <p:cNvPr id="22" name="ZoneTexte 97"/>
            <p:cNvSpPr txBox="1"/>
            <p:nvPr/>
          </p:nvSpPr>
          <p:spPr>
            <a:xfrm>
              <a:off x="3131840" y="4812642"/>
              <a:ext cx="566117" cy="321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68" b="1">
                  <a:solidFill>
                    <a:srgbClr val="FF6633"/>
                  </a:solidFill>
                </a:rPr>
                <a:t>2011</a:t>
              </a:r>
            </a:p>
          </p:txBody>
        </p:sp>
        <p:sp>
          <p:nvSpPr>
            <p:cNvPr id="23" name="ZoneTexte 98"/>
            <p:cNvSpPr txBox="1"/>
            <p:nvPr/>
          </p:nvSpPr>
          <p:spPr>
            <a:xfrm>
              <a:off x="4139952" y="4812642"/>
              <a:ext cx="575799" cy="321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68" b="1">
                  <a:solidFill>
                    <a:srgbClr val="FF6633"/>
                  </a:solidFill>
                </a:rPr>
                <a:t>2013</a:t>
              </a:r>
            </a:p>
          </p:txBody>
        </p:sp>
        <p:sp>
          <p:nvSpPr>
            <p:cNvPr id="24" name="ZoneTexte 99"/>
            <p:cNvSpPr txBox="1"/>
            <p:nvPr/>
          </p:nvSpPr>
          <p:spPr>
            <a:xfrm>
              <a:off x="6183592" y="4798987"/>
              <a:ext cx="575799" cy="321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68" b="1">
                  <a:solidFill>
                    <a:srgbClr val="FF6633"/>
                  </a:solidFill>
                </a:rPr>
                <a:t>2017</a:t>
              </a:r>
            </a:p>
          </p:txBody>
        </p:sp>
        <p:cxnSp>
          <p:nvCxnSpPr>
            <p:cNvPr id="25" name="Connecteur droit 100"/>
            <p:cNvCxnSpPr/>
            <p:nvPr/>
          </p:nvCxnSpPr>
          <p:spPr>
            <a:xfrm>
              <a:off x="7668344" y="4643088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101"/>
            <p:cNvCxnSpPr/>
            <p:nvPr/>
          </p:nvCxnSpPr>
          <p:spPr>
            <a:xfrm>
              <a:off x="3131840" y="1556792"/>
              <a:ext cx="0" cy="3888432"/>
            </a:xfrm>
            <a:prstGeom prst="line">
              <a:avLst/>
            </a:prstGeom>
            <a:ln w="12700" cmpd="sng">
              <a:solidFill>
                <a:srgbClr val="FF663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102"/>
            <p:cNvCxnSpPr/>
            <p:nvPr/>
          </p:nvCxnSpPr>
          <p:spPr>
            <a:xfrm>
              <a:off x="6691208" y="1556792"/>
              <a:ext cx="0" cy="3888432"/>
            </a:xfrm>
            <a:prstGeom prst="line">
              <a:avLst/>
            </a:prstGeom>
            <a:ln w="12700" cmpd="sng">
              <a:solidFill>
                <a:srgbClr val="FF663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103"/>
            <p:cNvCxnSpPr/>
            <p:nvPr/>
          </p:nvCxnSpPr>
          <p:spPr>
            <a:xfrm>
              <a:off x="3131840" y="4653136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104"/>
            <p:cNvCxnSpPr/>
            <p:nvPr/>
          </p:nvCxnSpPr>
          <p:spPr>
            <a:xfrm>
              <a:off x="6691208" y="4643088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21080" y="2852936"/>
              <a:ext cx="792088" cy="360040"/>
            </a:xfrm>
            <a:prstGeom prst="rect">
              <a:avLst/>
            </a:prstGeom>
            <a:solidFill>
              <a:srgbClr val="000090"/>
            </a:solidFill>
            <a:effectLst>
              <a:outerShdw blurRad="40000" dist="23000" dir="5400000" rotWithShape="0">
                <a:srgbClr val="00009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68" b="1"/>
                <a:t>ESFRI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85176" y="2852936"/>
              <a:ext cx="18002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68" b="1"/>
                <a:t>ELI-PP</a:t>
              </a:r>
            </a:p>
          </p:txBody>
        </p:sp>
        <p:cxnSp>
          <p:nvCxnSpPr>
            <p:cNvPr id="32" name="AutoShape 4"/>
            <p:cNvCxnSpPr>
              <a:cxnSpLocks noChangeShapeType="1"/>
              <a:endCxn id="39" idx="1"/>
            </p:cNvCxnSpPr>
            <p:nvPr/>
          </p:nvCxnSpPr>
          <p:spPr bwMode="auto">
            <a:xfrm flipV="1">
              <a:off x="3109565" y="2999160"/>
              <a:ext cx="576262" cy="6350"/>
            </a:xfrm>
            <a:prstGeom prst="curvedConnector3">
              <a:avLst>
                <a:gd name="adj1" fmla="val 49861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5"/>
            <p:cNvCxnSpPr>
              <a:cxnSpLocks noChangeShapeType="1"/>
              <a:endCxn id="37" idx="1"/>
            </p:cNvCxnSpPr>
            <p:nvPr/>
          </p:nvCxnSpPr>
          <p:spPr bwMode="auto">
            <a:xfrm>
              <a:off x="3109565" y="3005510"/>
              <a:ext cx="641350" cy="908050"/>
            </a:xfrm>
            <a:prstGeom prst="curvedConnector3">
              <a:avLst>
                <a:gd name="adj1" fmla="val 4975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7"/>
            <p:cNvCxnSpPr>
              <a:cxnSpLocks noChangeShapeType="1"/>
              <a:stCxn id="38" idx="3"/>
            </p:cNvCxnSpPr>
            <p:nvPr/>
          </p:nvCxnSpPr>
          <p:spPr bwMode="auto">
            <a:xfrm>
              <a:off x="6000402" y="2073647"/>
              <a:ext cx="731838" cy="923925"/>
            </a:xfrm>
            <a:prstGeom prst="curvedConnector3">
              <a:avLst>
                <a:gd name="adj1" fmla="val 49894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8"/>
            <p:cNvCxnSpPr>
              <a:cxnSpLocks noChangeShapeType="1"/>
              <a:stCxn id="39" idx="3"/>
            </p:cNvCxnSpPr>
            <p:nvPr/>
          </p:nvCxnSpPr>
          <p:spPr bwMode="auto">
            <a:xfrm flipV="1">
              <a:off x="5906740" y="2997572"/>
              <a:ext cx="825500" cy="1588"/>
            </a:xfrm>
            <a:prstGeom prst="curvedConnector3">
              <a:avLst>
                <a:gd name="adj1" fmla="val 49806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9"/>
            <p:cNvCxnSpPr>
              <a:cxnSpLocks noChangeShapeType="1"/>
              <a:endCxn id="38" idx="1"/>
            </p:cNvCxnSpPr>
            <p:nvPr/>
          </p:nvCxnSpPr>
          <p:spPr bwMode="auto">
            <a:xfrm flipV="1">
              <a:off x="3109565" y="2073647"/>
              <a:ext cx="671512" cy="931863"/>
            </a:xfrm>
            <a:prstGeom prst="curvedConnector3">
              <a:avLst>
                <a:gd name="adj1" fmla="val 4988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3750915" y="3750047"/>
              <a:ext cx="2219325" cy="327025"/>
            </a:xfrm>
            <a:prstGeom prst="rect">
              <a:avLst/>
            </a:prstGeom>
            <a:solidFill>
              <a:srgbClr val="CC0000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0937" tIns="35469" rIns="70937" bIns="35469" anchor="ctr">
              <a:flatTx/>
            </a:bodyPr>
            <a:lstStyle/>
            <a:p>
              <a:pPr algn="ctr" defTabSz="807920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1539" b="1">
                  <a:solidFill>
                    <a:schemeClr val="bg1"/>
                  </a:solidFill>
                  <a:latin typeface="Verdana"/>
                  <a:cs typeface="Verdana"/>
                </a:rPr>
                <a:t>ELI-NP</a:t>
              </a: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781077" y="1910135"/>
              <a:ext cx="2219325" cy="327025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0937" tIns="35469" rIns="70937" bIns="35469" anchor="ctr">
              <a:flatTx/>
            </a:bodyPr>
            <a:lstStyle/>
            <a:p>
              <a:pPr algn="ctr" defTabSz="807920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1539" b="1">
                  <a:solidFill>
                    <a:schemeClr val="bg1"/>
                  </a:solidFill>
                  <a:latin typeface="Verdana"/>
                  <a:cs typeface="Verdana"/>
                </a:rPr>
                <a:t>ELI-Beamlines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3685827" y="2835647"/>
              <a:ext cx="2220913" cy="327025"/>
            </a:xfrm>
            <a:prstGeom prst="rect">
              <a:avLst/>
            </a:prstGeom>
            <a:solidFill>
              <a:srgbClr val="FF6600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0937" tIns="35469" rIns="70937" bIns="35469" anchor="ctr">
              <a:flatTx/>
            </a:bodyPr>
            <a:lstStyle/>
            <a:p>
              <a:pPr algn="ctr" defTabSz="807920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1539" b="1">
                  <a:solidFill>
                    <a:schemeClr val="bg1"/>
                  </a:solidFill>
                  <a:latin typeface="Verdana"/>
                  <a:cs typeface="Verdana"/>
                </a:rPr>
                <a:t>ELI-ALPS</a:t>
              </a:r>
            </a:p>
          </p:txBody>
        </p:sp>
        <p:cxnSp>
          <p:nvCxnSpPr>
            <p:cNvPr id="40" name="AutoShape 49"/>
            <p:cNvCxnSpPr>
              <a:cxnSpLocks noChangeShapeType="1"/>
              <a:stCxn id="37" idx="3"/>
            </p:cNvCxnSpPr>
            <p:nvPr/>
          </p:nvCxnSpPr>
          <p:spPr bwMode="auto">
            <a:xfrm flipV="1">
              <a:off x="5970240" y="2997572"/>
              <a:ext cx="762000" cy="9159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Connecteur droit 116"/>
            <p:cNvCxnSpPr/>
            <p:nvPr/>
          </p:nvCxnSpPr>
          <p:spPr>
            <a:xfrm>
              <a:off x="8172400" y="4653136"/>
              <a:ext cx="0" cy="180000"/>
            </a:xfrm>
            <a:prstGeom prst="line">
              <a:avLst/>
            </a:prstGeom>
            <a:ln>
              <a:solidFill>
                <a:srgbClr val="FF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utoShape 50"/>
            <p:cNvSpPr>
              <a:spLocks noChangeArrowheads="1"/>
            </p:cNvSpPr>
            <p:nvPr/>
          </p:nvSpPr>
          <p:spPr bwMode="auto">
            <a:xfrm>
              <a:off x="6780783" y="2252663"/>
              <a:ext cx="2039689" cy="1501775"/>
            </a:xfrm>
            <a:prstGeom prst="rightArrow">
              <a:avLst>
                <a:gd name="adj1" fmla="val 69806"/>
                <a:gd name="adj2" fmla="val 3547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0937" tIns="35469" rIns="70937" bIns="35469" anchor="ctr">
              <a:flatTx/>
            </a:bodyPr>
            <a:lstStyle/>
            <a:p>
              <a:pPr algn="ctr" defTabSz="807920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3164" dirty="0">
                  <a:solidFill>
                    <a:schemeClr val="bg1"/>
                  </a:solidFill>
                  <a:latin typeface="Verdana"/>
                  <a:cs typeface="Verdana"/>
                </a:rPr>
                <a:t>ELI</a:t>
              </a:r>
            </a:p>
          </p:txBody>
        </p:sp>
        <p:sp>
          <p:nvSpPr>
            <p:cNvPr id="43" name="AutoShape 30"/>
            <p:cNvSpPr>
              <a:spLocks noChangeArrowheads="1"/>
            </p:cNvSpPr>
            <p:nvPr/>
          </p:nvSpPr>
          <p:spPr bwMode="auto">
            <a:xfrm>
              <a:off x="4211960" y="5257800"/>
              <a:ext cx="2449488" cy="522288"/>
            </a:xfrm>
            <a:prstGeom prst="rightArrow">
              <a:avLst>
                <a:gd name="adj1" fmla="val 61028"/>
                <a:gd name="adj2" fmla="val 4820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33"/>
                </a:gs>
              </a:gsLst>
              <a:lin ang="0" scaled="1"/>
            </a:gra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9820" tIns="36306" rIns="69820" bIns="36306" anchor="ctr"/>
            <a:lstStyle/>
            <a:p>
              <a:pPr algn="ctr" defTabSz="403960">
                <a:lnSpc>
                  <a:spcPct val="93000"/>
                </a:lnSpc>
                <a:buSzPct val="100000"/>
                <a:tabLst>
                  <a:tab pos="0" algn="l"/>
                  <a:tab pos="403960" algn="l"/>
                  <a:tab pos="807920" algn="l"/>
                  <a:tab pos="1213428" algn="l"/>
                  <a:tab pos="1617392" algn="l"/>
                  <a:tab pos="2021351" algn="l"/>
                  <a:tab pos="2425313" algn="l"/>
                  <a:tab pos="2830821" algn="l"/>
                  <a:tab pos="3234782" algn="l"/>
                  <a:tab pos="3638743" algn="l"/>
                  <a:tab pos="4042703" algn="l"/>
                  <a:tab pos="4448212" algn="l"/>
                  <a:tab pos="4852174" algn="l"/>
                  <a:tab pos="5256134" algn="l"/>
                  <a:tab pos="5660093" algn="l"/>
                  <a:tab pos="6065603" algn="l"/>
                  <a:tab pos="6469564" algn="l"/>
                  <a:tab pos="6873525" algn="l"/>
                  <a:tab pos="7277487" algn="l"/>
                  <a:tab pos="7682995" algn="l"/>
                  <a:tab pos="8086955" algn="l"/>
                </a:tabLst>
                <a:defRPr/>
              </a:pPr>
              <a:r>
                <a:rPr lang="en-US" sz="1539" b="1">
                  <a:solidFill>
                    <a:srgbClr val="FF0000"/>
                  </a:solidFill>
                  <a:latin typeface="Verdana"/>
                  <a:cs typeface="Verdana"/>
                </a:rPr>
                <a:t>ELI-DC AISBL</a:t>
              </a: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 flipV="1">
              <a:off x="3203848" y="5517232"/>
              <a:ext cx="1008112" cy="25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39"/>
            </a:p>
          </p:txBody>
        </p:sp>
        <p:sp>
          <p:nvSpPr>
            <p:cNvPr id="45" name="AutoShape 32"/>
            <p:cNvSpPr>
              <a:spLocks noChangeArrowheads="1"/>
            </p:cNvSpPr>
            <p:nvPr/>
          </p:nvSpPr>
          <p:spPr bwMode="auto">
            <a:xfrm>
              <a:off x="6791623" y="5228840"/>
              <a:ext cx="2100857" cy="587375"/>
            </a:xfrm>
            <a:prstGeom prst="rightArrow">
              <a:avLst>
                <a:gd name="adj1" fmla="val 55880"/>
                <a:gd name="adj2" fmla="val 55835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00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39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V="1">
              <a:off x="1187624" y="5517232"/>
              <a:ext cx="187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39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547664" y="5373216"/>
              <a:ext cx="1224136" cy="2880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0937" tIns="35469" rIns="70937" bIns="35469" anchor="ctr"/>
            <a:lstStyle/>
            <a:p>
              <a:pPr algn="ctr" defTabSz="80792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1026" b="1" dirty="0">
                  <a:solidFill>
                    <a:srgbClr val="FF6633"/>
                  </a:solidFill>
                  <a:latin typeface="Verdana"/>
                  <a:cs typeface="Verdana"/>
                </a:rPr>
                <a:t>PF</a:t>
              </a: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3491880" y="5389563"/>
              <a:ext cx="425450" cy="2603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0937" tIns="35469" rIns="70937" bIns="35469" anchor="ctr"/>
            <a:lstStyle/>
            <a:p>
              <a:pPr algn="ctr" defTabSz="80792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1197" b="1">
                  <a:solidFill>
                    <a:srgbClr val="FF6633"/>
                  </a:solidFill>
                  <a:latin typeface="Verdana"/>
                  <a:cs typeface="Verdana"/>
                </a:rPr>
                <a:t>MoU</a:t>
              </a: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7092280" y="5363168"/>
              <a:ext cx="1633538" cy="30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0937" tIns="35469" rIns="70937" bIns="35469">
              <a:spAutoFit/>
            </a:bodyPr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414338" defTabSz="82867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828675" defTabSz="82867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244600" defTabSz="82867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1658938" defTabSz="82867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539" b="1">
                  <a:solidFill>
                    <a:schemeClr val="bg1"/>
                  </a:solidFill>
                  <a:latin typeface="Verdana"/>
                  <a:cs typeface="Verdana"/>
                </a:rPr>
                <a:t>ELI- ERIC</a:t>
              </a:r>
            </a:p>
          </p:txBody>
        </p:sp>
        <p:cxnSp>
          <p:nvCxnSpPr>
            <p:cNvPr id="50" name="Connecteur droit avec flèche 125"/>
            <p:cNvCxnSpPr/>
            <p:nvPr/>
          </p:nvCxnSpPr>
          <p:spPr>
            <a:xfrm>
              <a:off x="6804248" y="1556792"/>
              <a:ext cx="1944216" cy="0"/>
            </a:xfrm>
            <a:prstGeom prst="straightConnector1">
              <a:avLst/>
            </a:prstGeom>
            <a:ln>
              <a:solidFill>
                <a:srgbClr val="FF6633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126"/>
            <p:cNvSpPr txBox="1"/>
            <p:nvPr/>
          </p:nvSpPr>
          <p:spPr>
            <a:xfrm>
              <a:off x="7380312" y="1176656"/>
              <a:ext cx="792088" cy="4621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b" anchorCtr="0">
              <a:noAutofit/>
            </a:bodyPr>
            <a:lstStyle/>
            <a:p>
              <a:pPr algn="ctr"/>
              <a:r>
                <a:rPr lang="en-US" sz="1539" b="1" dirty="0">
                  <a:solidFill>
                    <a:srgbClr val="FF6633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Common </a:t>
              </a:r>
            </a:p>
            <a:p>
              <a:pPr algn="ctr"/>
              <a:r>
                <a:rPr lang="en-US" sz="1539" b="1" dirty="0">
                  <a:solidFill>
                    <a:srgbClr val="FF6633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operation</a:t>
              </a:r>
            </a:p>
          </p:txBody>
        </p:sp>
        <p:sp>
          <p:nvSpPr>
            <p:cNvPr id="52" name="ZoneTexte 130"/>
            <p:cNvSpPr txBox="1"/>
            <p:nvPr/>
          </p:nvSpPr>
          <p:spPr>
            <a:xfrm>
              <a:off x="4139952" y="1176656"/>
              <a:ext cx="1656184" cy="4621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b" anchorCtr="0">
              <a:noAutofit/>
            </a:bodyPr>
            <a:lstStyle/>
            <a:p>
              <a:pPr algn="ctr"/>
              <a:r>
                <a:rPr lang="en-US" sz="1539" b="1" dirty="0">
                  <a:solidFill>
                    <a:srgbClr val="FF6633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Parallel</a:t>
              </a:r>
            </a:p>
            <a:p>
              <a:pPr algn="ctr"/>
              <a:r>
                <a:rPr lang="en-US" sz="1539" b="1" dirty="0">
                  <a:solidFill>
                    <a:srgbClr val="FF6633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Implementation</a:t>
              </a:r>
            </a:p>
          </p:txBody>
        </p:sp>
        <p:sp>
          <p:nvSpPr>
            <p:cNvPr id="53" name="ZoneTexte 131"/>
            <p:cNvSpPr txBox="1"/>
            <p:nvPr/>
          </p:nvSpPr>
          <p:spPr>
            <a:xfrm>
              <a:off x="2600474" y="4804717"/>
              <a:ext cx="575799" cy="321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68" b="1">
                  <a:solidFill>
                    <a:srgbClr val="FF6633"/>
                  </a:solidFill>
                </a:rPr>
                <a:t>2010</a:t>
              </a:r>
            </a:p>
          </p:txBody>
        </p:sp>
        <p:sp>
          <p:nvSpPr>
            <p:cNvPr id="54" name="ZoneTexte 132"/>
            <p:cNvSpPr txBox="1"/>
            <p:nvPr/>
          </p:nvSpPr>
          <p:spPr>
            <a:xfrm>
              <a:off x="6693837" y="4797152"/>
              <a:ext cx="575799" cy="321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68" b="1">
                  <a:solidFill>
                    <a:srgbClr val="FF6633"/>
                  </a:solidFill>
                </a:rPr>
                <a:t>2018</a:t>
              </a:r>
            </a:p>
          </p:txBody>
        </p:sp>
      </p:grpSp>
      <p:pic>
        <p:nvPicPr>
          <p:cNvPr id="55" name="Picture 54" descr="imgFlagRomani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313" y="4216917"/>
            <a:ext cx="791382" cy="746222"/>
          </a:xfrm>
          <a:prstGeom prst="rect">
            <a:avLst/>
          </a:prstGeom>
        </p:spPr>
      </p:pic>
      <p:pic>
        <p:nvPicPr>
          <p:cNvPr id="56" name="Picture 55" descr="imgFlagCzec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319" y="2518780"/>
            <a:ext cx="772257" cy="728188"/>
          </a:xfrm>
          <a:prstGeom prst="rect">
            <a:avLst/>
          </a:prstGeom>
        </p:spPr>
      </p:pic>
      <p:pic>
        <p:nvPicPr>
          <p:cNvPr id="57" name="Picture 56" descr="imgFlagHungar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316" y="3401469"/>
            <a:ext cx="792000" cy="74680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868129" y="2960237"/>
            <a:ext cx="1944216" cy="326888"/>
          </a:xfrm>
          <a:prstGeom prst="rect">
            <a:avLst/>
          </a:prstGeom>
          <a:noFill/>
        </p:spPr>
        <p:txBody>
          <a:bodyPr wrap="square" lIns="89153" tIns="44579" rIns="89153" bIns="44579" rtlCol="0">
            <a:spAutoFit/>
          </a:bodyPr>
          <a:lstStyle/>
          <a:p>
            <a:pPr algn="ctr"/>
            <a:r>
              <a:rPr lang="en-US" sz="1539" dirty="0">
                <a:latin typeface="Verdana"/>
                <a:cs typeface="Verdana"/>
              </a:rPr>
              <a:t>Czech Republic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41062" y="3847665"/>
            <a:ext cx="1944216" cy="326888"/>
          </a:xfrm>
          <a:prstGeom prst="rect">
            <a:avLst/>
          </a:prstGeom>
          <a:noFill/>
        </p:spPr>
        <p:txBody>
          <a:bodyPr wrap="square" lIns="89153" tIns="44579" rIns="89153" bIns="44579" rtlCol="0">
            <a:spAutoFit/>
          </a:bodyPr>
          <a:lstStyle/>
          <a:p>
            <a:pPr algn="ctr"/>
            <a:r>
              <a:rPr lang="en-US" sz="1539" dirty="0">
                <a:latin typeface="Verdana"/>
                <a:cs typeface="Verdana"/>
              </a:rPr>
              <a:t>Hungary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67459" y="4696725"/>
            <a:ext cx="1944216" cy="326888"/>
          </a:xfrm>
          <a:prstGeom prst="rect">
            <a:avLst/>
          </a:prstGeom>
          <a:noFill/>
        </p:spPr>
        <p:txBody>
          <a:bodyPr wrap="square" lIns="89153" tIns="44579" rIns="89153" bIns="44579" rtlCol="0">
            <a:spAutoFit/>
          </a:bodyPr>
          <a:lstStyle/>
          <a:p>
            <a:pPr algn="ctr"/>
            <a:r>
              <a:rPr lang="en-US" sz="1539" dirty="0">
                <a:latin typeface="Verdana"/>
                <a:cs typeface="Verdana"/>
              </a:rPr>
              <a:t>Romania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609474" y="333927"/>
            <a:ext cx="6686427" cy="580800"/>
          </a:xfrm>
          <a:prstGeom prst="rect">
            <a:avLst/>
          </a:prstGeom>
        </p:spPr>
        <p:txBody>
          <a:bodyPr lIns="89153" tIns="44579" rIns="89153" bIns="44579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663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cs-CZ" altLang="cs-CZ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ELI = </a:t>
            </a:r>
            <a:r>
              <a:rPr lang="en-US" altLang="cs-CZ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Extreme Light Infrastructure</a:t>
            </a:r>
            <a:endParaRPr lang="cs-CZ" altLang="cs-CZ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9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59103" y="383803"/>
            <a:ext cx="5969261" cy="580800"/>
          </a:xfrm>
          <a:prstGeom prst="rect">
            <a:avLst/>
          </a:prstGeom>
        </p:spPr>
        <p:txBody>
          <a:bodyPr lIns="89153" tIns="44579" rIns="89153" bIns="44579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663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US" altLang="cs-CZ" sz="33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                                   </a:t>
            </a:r>
            <a:r>
              <a:rPr lang="cs-CZ" altLang="cs-CZ" sz="33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ELI </a:t>
            </a:r>
            <a:r>
              <a:rPr lang="en-US" altLang="cs-CZ" sz="33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– 3 pillars</a:t>
            </a:r>
            <a:endParaRPr lang="cs-CZ" altLang="cs-CZ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460694"/>
              </p:ext>
            </p:extLst>
          </p:nvPr>
        </p:nvGraphicFramePr>
        <p:xfrm>
          <a:off x="0" y="1354974"/>
          <a:ext cx="7172297" cy="537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60919913"/>
              </p:ext>
            </p:extLst>
          </p:nvPr>
        </p:nvGraphicFramePr>
        <p:xfrm>
          <a:off x="2748515" y="1354974"/>
          <a:ext cx="6395485" cy="360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5776247"/>
              </p:ext>
            </p:extLst>
          </p:nvPr>
        </p:nvGraphicFramePr>
        <p:xfrm>
          <a:off x="4497890" y="3760348"/>
          <a:ext cx="5348813" cy="328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547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EliBeamlinesScheme_October20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b="3135"/>
          <a:stretch/>
        </p:blipFill>
        <p:spPr>
          <a:xfrm>
            <a:off x="110061" y="1870364"/>
            <a:ext cx="8923878" cy="435423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58114" y="375490"/>
            <a:ext cx="5985886" cy="572160"/>
          </a:xfrm>
          <a:prstGeom prst="rect">
            <a:avLst/>
          </a:prstGeom>
        </p:spPr>
        <p:txBody>
          <a:bodyPr lIns="89153" tIns="44579" rIns="89153" bIns="44579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663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cs-CZ" altLang="cs-CZ" sz="33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Laser </a:t>
            </a:r>
            <a:r>
              <a:rPr lang="cs-CZ" altLang="cs-CZ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building in ELI </a:t>
            </a:r>
            <a:r>
              <a:rPr lang="cs-CZ" altLang="cs-CZ" sz="33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Beamlines</a:t>
            </a:r>
            <a:endParaRPr lang="cs-CZ" altLang="cs-CZ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6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572000" y="302012"/>
            <a:ext cx="4334933" cy="492571"/>
          </a:xfrm>
          <a:prstGeom prst="rect">
            <a:avLst/>
          </a:prstGeom>
          <a:effectLst>
            <a:outerShdw blurRad="50800" dist="12700" dir="2700000" algn="tl" rotWithShape="0">
              <a:schemeClr val="bg1">
                <a:alpha val="8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3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Computing challenges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49042" y="1634193"/>
            <a:ext cx="817907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400" b="1" dirty="0" smtClean="0">
                <a:solidFill>
                  <a:srgbClr val="E751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One ERIC - Common Services</a:t>
            </a:r>
            <a:endParaRPr lang="en-GB" sz="2400" b="1" dirty="0">
              <a:solidFill>
                <a:srgbClr val="E7511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defRPr/>
            </a:pPr>
            <a:endParaRPr lang="hu-H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tandardized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soft- and hardware tools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necessary to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implement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common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structure across the ELI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facilities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User Management (800 staff, &gt; 1000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users/year)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Back office (Document handling - distribution, archive, …)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Secure network environment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Teleconference solutions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oadmap towards realization</a:t>
            </a:r>
            <a:endParaRPr lang="hu-HU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defRPr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572000" y="302012"/>
            <a:ext cx="4334933" cy="492571"/>
          </a:xfrm>
          <a:prstGeom prst="rect">
            <a:avLst/>
          </a:prstGeom>
          <a:effectLst>
            <a:outerShdw blurRad="50800" dist="12700" dir="2700000" algn="tl" rotWithShape="0">
              <a:schemeClr val="bg1">
                <a:alpha val="8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3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Computing challenges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églalap 6"/>
          <p:cNvSpPr/>
          <p:nvPr/>
        </p:nvSpPr>
        <p:spPr>
          <a:xfrm>
            <a:off x="723855" y="1610875"/>
            <a:ext cx="528624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400" b="1" dirty="0" smtClean="0">
                <a:solidFill>
                  <a:srgbClr val="E751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Scientific Data Management</a:t>
            </a:r>
            <a:endParaRPr lang="en-GB" sz="2400" b="1" dirty="0">
              <a:solidFill>
                <a:srgbClr val="E7511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defRPr/>
            </a:pPr>
            <a:endParaRPr lang="hu-H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Data volumes: up to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tens of PB yearly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Common User Interfaces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Data access,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ata transfers tools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Data models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Archive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Open Access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defRPr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572000" y="302012"/>
            <a:ext cx="4334933" cy="492571"/>
          </a:xfrm>
          <a:prstGeom prst="rect">
            <a:avLst/>
          </a:prstGeom>
          <a:effectLst>
            <a:outerShdw blurRad="50800" dist="12700" dir="2700000" algn="tl" rotWithShape="0">
              <a:schemeClr val="bg1">
                <a:alpha val="8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3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Solutions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églalap 6"/>
          <p:cNvSpPr/>
          <p:nvPr/>
        </p:nvSpPr>
        <p:spPr>
          <a:xfrm>
            <a:off x="723855" y="1610875"/>
            <a:ext cx="7189861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400" b="1" dirty="0" smtClean="0">
                <a:solidFill>
                  <a:srgbClr val="E751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Solutions based on existing and emerging products</a:t>
            </a:r>
            <a:endParaRPr lang="en-GB" sz="2400" b="1" dirty="0">
              <a:solidFill>
                <a:srgbClr val="E7511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defRPr/>
            </a:pPr>
            <a:endParaRPr lang="hu-H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Partners (EGI, EUDAT, PRACE) – access to storage and computing resources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Virtual organizations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HPC Usage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Consultations with similar existing projects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Diamond Light </a:t>
            </a:r>
            <a:r>
              <a:rPr lang="cs-CZ" sz="2000" dirty="0" smtClean="0"/>
              <a:t>Source</a:t>
            </a:r>
            <a:endParaRPr lang="en-US" sz="2000" dirty="0" smtClean="0"/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European X-Ray Laser Project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XFEL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ELETTRA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ESRF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ALBA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PSI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defRPr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6267" y="2877157"/>
            <a:ext cx="7227837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</a:pPr>
            <a:r>
              <a:rPr lang="hu-HU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THANK YOU </a:t>
            </a:r>
          </a:p>
          <a:p>
            <a:pPr algn="ctr">
              <a:lnSpc>
                <a:spcPts val="3700"/>
              </a:lnSpc>
            </a:pPr>
            <a:r>
              <a:rPr lang="hu-HU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hu-HU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5349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2. egyéni séma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i_trans_template_B.potx" id="{F43614FC-8D64-487B-8CD1-DC6AD5029853}" vid="{74E9A6F4-E318-4AE4-955F-8D7216834D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Language xmlns="006549c7-0330-40eb-8016-e7cd599841da">
      <Value>English</Value>
    </DocLanguage>
    <DocumentType xmlns="006549c7-0330-40eb-8016-e7cd599841da" xsi:nil="true"/>
    <ELI_x0020_Project xmlns="006549c7-0330-40eb-8016-e7cd599841da" xsi:nil="true"/>
    <ResponsibleDepartment xmlns="006549c7-0330-40eb-8016-e7cd599841da" xsi:nil="true"/>
    <DepartmentsInvolved xmlns="006549c7-0330-40eb-8016-e7cd599841da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LI Document Type" ma:contentTypeID="0x01010018C18A9F6C78F2439F2863559363F9DE0052854E1C82B3F947B2652EE422F2B34B" ma:contentTypeVersion="17" ma:contentTypeDescription="ELI document" ma:contentTypeScope="" ma:versionID="2fad69d0946335e4f52fad675b5e7afd">
  <xsd:schema xmlns:xsd="http://www.w3.org/2001/XMLSchema" xmlns:xs="http://www.w3.org/2001/XMLSchema" xmlns:p="http://schemas.microsoft.com/office/2006/metadata/properties" xmlns:ns2="006549c7-0330-40eb-8016-e7cd599841da" targetNamespace="http://schemas.microsoft.com/office/2006/metadata/properties" ma:root="true" ma:fieldsID="abff2e80eee51e186fc2e442b71da6e3" ns2:_="">
    <xsd:import namespace="006549c7-0330-40eb-8016-e7cd599841da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ResponsibleDepartment" minOccurs="0"/>
                <xsd:element ref="ns2:DepartmentsInvolved" minOccurs="0"/>
                <xsd:element ref="ns2:DocLanguage" minOccurs="0"/>
                <xsd:element ref="ns2:ELI_x0020_Proje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549c7-0330-40eb-8016-e7cd599841da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 type" ma:list="{a8718560-ecec-4d21-8f6d-829eaccc9098}" ma:internalName="DocumentType" ma:showField="Title" ma:web="006549c7-0330-40eb-8016-e7cd599841da">
      <xsd:simpleType>
        <xsd:restriction base="dms:Lookup"/>
      </xsd:simpleType>
    </xsd:element>
    <xsd:element name="ResponsibleDepartment" ma:index="9" nillable="true" ma:displayName="Responsible group" ma:list="{7358d41d-d268-4b67-8d9d-ae6d6b8a999b}" ma:internalName="ResponsibleDepartment" ma:showField="Title" ma:web="006549c7-0330-40eb-8016-e7cd599841da">
      <xsd:simpleType>
        <xsd:restriction base="dms:Lookup"/>
      </xsd:simpleType>
    </xsd:element>
    <xsd:element name="DepartmentsInvolved" ma:index="10" nillable="true" ma:displayName="Group involved" ma:list="{7358d41d-d268-4b67-8d9d-ae6d6b8a999b}" ma:internalName="DepartmentsInvolved" ma:showField="Title" ma:web="006549c7-0330-40eb-8016-e7cd599841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Language" ma:index="11" nillable="true" ma:displayName="Doc language" ma:default="English" ma:internalName="Doc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Hungarian"/>
                  </xsd:restriction>
                </xsd:simpleType>
              </xsd:element>
            </xsd:sequence>
          </xsd:extension>
        </xsd:complexContent>
      </xsd:complexType>
    </xsd:element>
    <xsd:element name="ELI_x0020_Project" ma:index="12" nillable="true" ma:displayName="Project Name" ma:internalName="ELI_x0020_Pro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BA026A-BEF2-472E-9121-D3205B557C89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006549c7-0330-40eb-8016-e7cd599841da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A67EAD-3364-4E2E-87B1-0741745D56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3F4B22-C5A2-4861-93EC-40BB64A53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6549c7-0330-40eb-8016-e7cd59984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1626</TotalTime>
  <Words>197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Times New Roman</vt:lpstr>
      <vt:lpstr>Verdana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Jiri Chudoba</dc:creator>
  <cp:lastModifiedBy>Jiri Chudoba</cp:lastModifiedBy>
  <cp:revision>87</cp:revision>
  <cp:lastPrinted>2017-05-19T11:58:27Z</cp:lastPrinted>
  <dcterms:created xsi:type="dcterms:W3CDTF">2017-04-21T11:56:41Z</dcterms:created>
  <dcterms:modified xsi:type="dcterms:W3CDTF">2017-12-01T06:21:29Z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0x01010018C18A9F6C78F2439F2863559363F9DE0052854E1C82B3F947B2652EE422F2B34B</vt:lpwstr>
  </property>
</Properties>
</file>