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83" r:id="rId4"/>
    <p:sldId id="288" r:id="rId5"/>
    <p:sldId id="263" r:id="rId6"/>
    <p:sldId id="265" r:id="rId7"/>
    <p:sldId id="266" r:id="rId8"/>
    <p:sldId id="267" r:id="rId9"/>
    <p:sldId id="285" r:id="rId10"/>
    <p:sldId id="293" r:id="rId11"/>
    <p:sldId id="290" r:id="rId12"/>
    <p:sldId id="291" r:id="rId13"/>
    <p:sldId id="292" r:id="rId14"/>
    <p:sldId id="273" r:id="rId15"/>
    <p:sldId id="289" r:id="rId16"/>
    <p:sldId id="287" r:id="rId17"/>
    <p:sldId id="286" r:id="rId18"/>
    <p:sldId id="280" r:id="rId19"/>
    <p:sldId id="281" r:id="rId20"/>
    <p:sldId id="282" r:id="rId21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DF8"/>
    <a:srgbClr val="BE0054"/>
    <a:srgbClr val="117C2C"/>
    <a:srgbClr val="FFE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/>
    <p:restoredTop sz="86188"/>
  </p:normalViewPr>
  <p:slideViewPr>
    <p:cSldViewPr snapToGrid="0" snapToObjects="1">
      <p:cViewPr>
        <p:scale>
          <a:sx n="76" d="100"/>
          <a:sy n="76" d="100"/>
        </p:scale>
        <p:origin x="-248" y="-96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-43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0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09E43-0FB3-D34E-84C1-F8B059CA32B4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09C74E-0FC7-E74E-B83C-2F566951D698}">
      <dgm:prSet custT="1"/>
      <dgm:spPr/>
      <dgm:t>
        <a:bodyPr/>
        <a:lstStyle/>
        <a:p>
          <a:pPr rtl="0"/>
          <a:r>
            <a:rPr lang="en-US" sz="2000" b="1" dirty="0" smtClean="0">
              <a:latin typeface="PF Paperback"/>
              <a:cs typeface="PF Paperback"/>
            </a:rPr>
            <a:t>Publishing </a:t>
          </a:r>
          <a:r>
            <a:rPr lang="en-US" sz="2000" b="1" dirty="0" smtClean="0">
              <a:latin typeface="PF Paperback"/>
              <a:cs typeface="PF Paperback"/>
            </a:rPr>
            <a:t>packages </a:t>
          </a:r>
          <a:r>
            <a:rPr lang="en-US" sz="2000" b="1" dirty="0" smtClean="0">
              <a:latin typeface="PF Paperback"/>
              <a:cs typeface="PF Paperback"/>
            </a:rPr>
            <a:t>of </a:t>
          </a:r>
          <a:r>
            <a:rPr lang="en-US" sz="2000" b="1" dirty="0" smtClean="0">
              <a:latin typeface="PF Paperback"/>
              <a:cs typeface="PF Paperback"/>
            </a:rPr>
            <a:t>products to enable reproducibility</a:t>
          </a:r>
          <a:endParaRPr lang="en-US" sz="2000" b="1" dirty="0">
            <a:latin typeface="PF Paperback"/>
            <a:cs typeface="PF Paperback"/>
          </a:endParaRPr>
        </a:p>
      </dgm:t>
    </dgm:pt>
    <dgm:pt modelId="{8EAF08FC-C500-324B-ADA7-CAFCBF1FB65B}" type="parTrans" cxnId="{9499C332-9D9B-4645-B44A-6280BE66B772}">
      <dgm:prSet/>
      <dgm:spPr/>
      <dgm:t>
        <a:bodyPr/>
        <a:lstStyle/>
        <a:p>
          <a:endParaRPr lang="en-US" sz="1800"/>
        </a:p>
      </dgm:t>
    </dgm:pt>
    <dgm:pt modelId="{6D4210B1-3B47-AE43-80C9-0DC3D710094A}" type="sibTrans" cxnId="{9499C332-9D9B-4645-B44A-6280BE66B772}">
      <dgm:prSet/>
      <dgm:spPr/>
      <dgm:t>
        <a:bodyPr/>
        <a:lstStyle/>
        <a:p>
          <a:endParaRPr lang="en-US" sz="1800"/>
        </a:p>
      </dgm:t>
    </dgm:pt>
    <dgm:pt modelId="{CC3C0425-489A-C74F-BB51-76C961606A5A}">
      <dgm:prSet custT="1"/>
      <dgm:spPr/>
      <dgm:t>
        <a:bodyPr/>
        <a:lstStyle/>
        <a:p>
          <a:pPr rtl="0"/>
          <a:r>
            <a:rPr lang="en-US" sz="2000" b="1" dirty="0" smtClean="0">
              <a:latin typeface="PF Paperback"/>
              <a:cs typeface="PF Paperback"/>
            </a:rPr>
            <a:t>Publishing an up-to-date record of research </a:t>
          </a:r>
          <a:r>
            <a:rPr lang="en-US" sz="2000" b="1" dirty="0" smtClean="0">
              <a:latin typeface="PF Paperback"/>
              <a:cs typeface="PF Paperback"/>
            </a:rPr>
            <a:t>products metadata </a:t>
          </a:r>
          <a:r>
            <a:rPr lang="en-US" sz="2000" b="1" dirty="0" smtClean="0">
              <a:latin typeface="PF Paperback"/>
              <a:cs typeface="PF Paperback"/>
            </a:rPr>
            <a:t>and </a:t>
          </a:r>
          <a:r>
            <a:rPr lang="en-US" sz="2000" b="1" dirty="0" smtClean="0">
              <a:latin typeface="PF Paperback"/>
              <a:cs typeface="PF Paperback"/>
            </a:rPr>
            <a:t>links</a:t>
          </a:r>
          <a:endParaRPr lang="en-US" sz="2000" b="1" dirty="0">
            <a:latin typeface="PF Paperback"/>
            <a:cs typeface="PF Paperback"/>
          </a:endParaRPr>
        </a:p>
      </dgm:t>
    </dgm:pt>
    <dgm:pt modelId="{9DC02C80-3C26-E344-A90A-D9AD70E8B694}" type="parTrans" cxnId="{07FDB348-47BE-3B4E-B2DB-8E2E428659D1}">
      <dgm:prSet/>
      <dgm:spPr/>
      <dgm:t>
        <a:bodyPr/>
        <a:lstStyle/>
        <a:p>
          <a:endParaRPr lang="en-US" sz="1800"/>
        </a:p>
      </dgm:t>
    </dgm:pt>
    <dgm:pt modelId="{196473D6-63E5-124D-A834-B32AD17071D4}" type="sibTrans" cxnId="{07FDB348-47BE-3B4E-B2DB-8E2E428659D1}">
      <dgm:prSet/>
      <dgm:spPr/>
      <dgm:t>
        <a:bodyPr/>
        <a:lstStyle/>
        <a:p>
          <a:endParaRPr lang="en-US" sz="1800"/>
        </a:p>
      </dgm:t>
    </dgm:pt>
    <dgm:pt modelId="{E1293BD3-D15B-3D45-A69B-778954E9445F}">
      <dgm:prSet custT="1"/>
      <dgm:spPr/>
      <dgm:t>
        <a:bodyPr/>
        <a:lstStyle/>
        <a:p>
          <a:pPr rtl="0"/>
          <a:r>
            <a:rPr lang="en-US" sz="2000" b="1" dirty="0" smtClean="0">
              <a:latin typeface="PF Paperback"/>
              <a:cs typeface="PF Paperback"/>
            </a:rPr>
            <a:t>Publishing of all kinds of research </a:t>
          </a:r>
          <a:r>
            <a:rPr lang="en-US" sz="2000" b="1" dirty="0" smtClean="0">
              <a:latin typeface="PF Paperback"/>
              <a:cs typeface="PF Paperback"/>
            </a:rPr>
            <a:t>products and semantic links in between</a:t>
          </a:r>
          <a:endParaRPr lang="en-US" sz="2000" b="1" dirty="0">
            <a:latin typeface="PF Paperback"/>
            <a:cs typeface="PF Paperback"/>
          </a:endParaRPr>
        </a:p>
      </dgm:t>
    </dgm:pt>
    <dgm:pt modelId="{B48D2C67-0EC7-B245-87D9-8F9A29EE3DDF}" type="parTrans" cxnId="{1838E0BC-BCC2-1047-8B31-5A1F85CDE941}">
      <dgm:prSet/>
      <dgm:spPr/>
      <dgm:t>
        <a:bodyPr/>
        <a:lstStyle/>
        <a:p>
          <a:endParaRPr lang="en-US" sz="1800"/>
        </a:p>
      </dgm:t>
    </dgm:pt>
    <dgm:pt modelId="{069CEACD-995A-D145-93A8-0638A922D11F}" type="sibTrans" cxnId="{1838E0BC-BCC2-1047-8B31-5A1F85CDE941}">
      <dgm:prSet/>
      <dgm:spPr/>
      <dgm:t>
        <a:bodyPr/>
        <a:lstStyle/>
        <a:p>
          <a:endParaRPr lang="en-US" sz="1800"/>
        </a:p>
      </dgm:t>
    </dgm:pt>
    <dgm:pt modelId="{C2954208-B500-0B46-BA34-8F1A98598B33}" type="pres">
      <dgm:prSet presAssocID="{18C09E43-0FB3-D34E-84C1-F8B059CA32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A6EDEEA-FB03-4D42-B842-7FE94B2092B3}" type="pres">
      <dgm:prSet presAssocID="{18C09E43-0FB3-D34E-84C1-F8B059CA32B4}" presName="Name1" presStyleCnt="0"/>
      <dgm:spPr/>
    </dgm:pt>
    <dgm:pt modelId="{AFBFA65D-5641-364A-9402-065CF2D469F0}" type="pres">
      <dgm:prSet presAssocID="{18C09E43-0FB3-D34E-84C1-F8B059CA32B4}" presName="cycle" presStyleCnt="0"/>
      <dgm:spPr/>
    </dgm:pt>
    <dgm:pt modelId="{125F2D8E-4417-7948-9CF4-626B19698096}" type="pres">
      <dgm:prSet presAssocID="{18C09E43-0FB3-D34E-84C1-F8B059CA32B4}" presName="srcNode" presStyleLbl="node1" presStyleIdx="0" presStyleCnt="3"/>
      <dgm:spPr/>
    </dgm:pt>
    <dgm:pt modelId="{C855F182-E756-C345-935B-A41FC43589CD}" type="pres">
      <dgm:prSet presAssocID="{18C09E43-0FB3-D34E-84C1-F8B059CA32B4}" presName="conn" presStyleLbl="parChTrans1D2" presStyleIdx="0" presStyleCnt="1"/>
      <dgm:spPr/>
      <dgm:t>
        <a:bodyPr/>
        <a:lstStyle/>
        <a:p>
          <a:endParaRPr lang="en-US"/>
        </a:p>
      </dgm:t>
    </dgm:pt>
    <dgm:pt modelId="{4323D8FE-C5E1-2049-AFA3-E6B610FD370D}" type="pres">
      <dgm:prSet presAssocID="{18C09E43-0FB3-D34E-84C1-F8B059CA32B4}" presName="extraNode" presStyleLbl="node1" presStyleIdx="0" presStyleCnt="3"/>
      <dgm:spPr/>
    </dgm:pt>
    <dgm:pt modelId="{561F8B78-805E-2149-B569-BFA31D65949E}" type="pres">
      <dgm:prSet presAssocID="{18C09E43-0FB3-D34E-84C1-F8B059CA32B4}" presName="dstNode" presStyleLbl="node1" presStyleIdx="0" presStyleCnt="3"/>
      <dgm:spPr/>
    </dgm:pt>
    <dgm:pt modelId="{DDB19B7E-C151-9F43-80DD-DEDF42137024}" type="pres">
      <dgm:prSet presAssocID="{E1293BD3-D15B-3D45-A69B-778954E9445F}" presName="text_1" presStyleLbl="node1" presStyleIdx="0" presStyleCnt="3" custScaleX="123571" custLinFactNeighborX="123" custLinFactNeighborY="-50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96316-64CA-3F4A-B701-046B80A2D7CC}" type="pres">
      <dgm:prSet presAssocID="{E1293BD3-D15B-3D45-A69B-778954E9445F}" presName="accent_1" presStyleCnt="0"/>
      <dgm:spPr/>
    </dgm:pt>
    <dgm:pt modelId="{EA306855-E1E9-4F43-9BFD-B10B3A31C6AC}" type="pres">
      <dgm:prSet presAssocID="{E1293BD3-D15B-3D45-A69B-778954E9445F}" presName="accentRepeatNode" presStyleLbl="solidFgAcc1" presStyleIdx="0" presStyleCnt="3"/>
      <dgm:spPr>
        <a:noFill/>
        <a:ln>
          <a:noFill/>
        </a:ln>
      </dgm:spPr>
    </dgm:pt>
    <dgm:pt modelId="{F802C768-FF28-9747-910E-B2F2D8303003}" type="pres">
      <dgm:prSet presAssocID="{6709C74E-0FC7-E74E-B83C-2F566951D698}" presName="text_2" presStyleLbl="node1" presStyleIdx="1" presStyleCnt="3" custScaleX="121525" custLinFactNeighborX="-1723" custLinFactNeighborY="-5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85426-4970-3246-94E7-40BC4C8C404E}" type="pres">
      <dgm:prSet presAssocID="{6709C74E-0FC7-E74E-B83C-2F566951D698}" presName="accent_2" presStyleCnt="0"/>
      <dgm:spPr/>
    </dgm:pt>
    <dgm:pt modelId="{EC403155-6F10-3A49-949D-A792F2D6F4E0}" type="pres">
      <dgm:prSet presAssocID="{6709C74E-0FC7-E74E-B83C-2F566951D698}" presName="accentRepeatNode" presStyleLbl="solidFgAcc1" presStyleIdx="1" presStyleCnt="3"/>
      <dgm:spPr>
        <a:noFill/>
        <a:ln>
          <a:noFill/>
        </a:ln>
      </dgm:spPr>
    </dgm:pt>
    <dgm:pt modelId="{322C6949-84E9-724D-9FC3-32353BF34AA4}" type="pres">
      <dgm:prSet presAssocID="{CC3C0425-489A-C74F-BB51-76C961606A5A}" presName="text_3" presStyleLbl="node1" presStyleIdx="2" presStyleCnt="3" custScaleX="116141" custLinFactNeighborX="-46" custLinFactNeighborY="46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97369-9A5B-0147-B433-09A229B6D586}" type="pres">
      <dgm:prSet presAssocID="{CC3C0425-489A-C74F-BB51-76C961606A5A}" presName="accent_3" presStyleCnt="0"/>
      <dgm:spPr/>
    </dgm:pt>
    <dgm:pt modelId="{77E16777-6081-064F-9190-F7DF8DE10F5F}" type="pres">
      <dgm:prSet presAssocID="{CC3C0425-489A-C74F-BB51-76C961606A5A}" presName="accentRepeatNode" presStyleLbl="solidFgAcc1" presStyleIdx="2" presStyleCnt="3"/>
      <dgm:spPr>
        <a:noFill/>
        <a:ln>
          <a:noFill/>
        </a:ln>
      </dgm:spPr>
    </dgm:pt>
  </dgm:ptLst>
  <dgm:cxnLst>
    <dgm:cxn modelId="{6AB5373E-F9AE-D94D-B4E1-91B7C11C10F4}" type="presOf" srcId="{069CEACD-995A-D145-93A8-0638A922D11F}" destId="{C855F182-E756-C345-935B-A41FC43589CD}" srcOrd="0" destOrd="0" presId="urn:microsoft.com/office/officeart/2008/layout/VerticalCurvedList"/>
    <dgm:cxn modelId="{99392F95-39DE-6A4E-9471-1B0D8662DA18}" type="presOf" srcId="{18C09E43-0FB3-D34E-84C1-F8B059CA32B4}" destId="{C2954208-B500-0B46-BA34-8F1A98598B33}" srcOrd="0" destOrd="0" presId="urn:microsoft.com/office/officeart/2008/layout/VerticalCurvedList"/>
    <dgm:cxn modelId="{815BCD8E-C6CE-C14C-A341-3EFAA9A72322}" type="presOf" srcId="{E1293BD3-D15B-3D45-A69B-778954E9445F}" destId="{DDB19B7E-C151-9F43-80DD-DEDF42137024}" srcOrd="0" destOrd="0" presId="urn:microsoft.com/office/officeart/2008/layout/VerticalCurvedList"/>
    <dgm:cxn modelId="{E9376385-DB25-914D-921B-B86EEAFBD1AB}" type="presOf" srcId="{CC3C0425-489A-C74F-BB51-76C961606A5A}" destId="{322C6949-84E9-724D-9FC3-32353BF34AA4}" srcOrd="0" destOrd="0" presId="urn:microsoft.com/office/officeart/2008/layout/VerticalCurvedList"/>
    <dgm:cxn modelId="{07FDB348-47BE-3B4E-B2DB-8E2E428659D1}" srcId="{18C09E43-0FB3-D34E-84C1-F8B059CA32B4}" destId="{CC3C0425-489A-C74F-BB51-76C961606A5A}" srcOrd="2" destOrd="0" parTransId="{9DC02C80-3C26-E344-A90A-D9AD70E8B694}" sibTransId="{196473D6-63E5-124D-A834-B32AD17071D4}"/>
    <dgm:cxn modelId="{1838E0BC-BCC2-1047-8B31-5A1F85CDE941}" srcId="{18C09E43-0FB3-D34E-84C1-F8B059CA32B4}" destId="{E1293BD3-D15B-3D45-A69B-778954E9445F}" srcOrd="0" destOrd="0" parTransId="{B48D2C67-0EC7-B245-87D9-8F9A29EE3DDF}" sibTransId="{069CEACD-995A-D145-93A8-0638A922D11F}"/>
    <dgm:cxn modelId="{9499C332-9D9B-4645-B44A-6280BE66B772}" srcId="{18C09E43-0FB3-D34E-84C1-F8B059CA32B4}" destId="{6709C74E-0FC7-E74E-B83C-2F566951D698}" srcOrd="1" destOrd="0" parTransId="{8EAF08FC-C500-324B-ADA7-CAFCBF1FB65B}" sibTransId="{6D4210B1-3B47-AE43-80C9-0DC3D710094A}"/>
    <dgm:cxn modelId="{FD54F0E6-A888-9A4C-9D99-4F2C22B89C01}" type="presOf" srcId="{6709C74E-0FC7-E74E-B83C-2F566951D698}" destId="{F802C768-FF28-9747-910E-B2F2D8303003}" srcOrd="0" destOrd="0" presId="urn:microsoft.com/office/officeart/2008/layout/VerticalCurvedList"/>
    <dgm:cxn modelId="{676D27C7-CA32-A245-91D5-C12BD0308870}" type="presParOf" srcId="{C2954208-B500-0B46-BA34-8F1A98598B33}" destId="{7A6EDEEA-FB03-4D42-B842-7FE94B2092B3}" srcOrd="0" destOrd="0" presId="urn:microsoft.com/office/officeart/2008/layout/VerticalCurvedList"/>
    <dgm:cxn modelId="{7C4B7611-14B4-1C41-836D-A5477EA2E287}" type="presParOf" srcId="{7A6EDEEA-FB03-4D42-B842-7FE94B2092B3}" destId="{AFBFA65D-5641-364A-9402-065CF2D469F0}" srcOrd="0" destOrd="0" presId="urn:microsoft.com/office/officeart/2008/layout/VerticalCurvedList"/>
    <dgm:cxn modelId="{12D22827-FB79-ED4A-9A6F-AFC6D4BE71D4}" type="presParOf" srcId="{AFBFA65D-5641-364A-9402-065CF2D469F0}" destId="{125F2D8E-4417-7948-9CF4-626B19698096}" srcOrd="0" destOrd="0" presId="urn:microsoft.com/office/officeart/2008/layout/VerticalCurvedList"/>
    <dgm:cxn modelId="{D0AA3E0C-DE07-3C46-AB4B-B4E5600DB427}" type="presParOf" srcId="{AFBFA65D-5641-364A-9402-065CF2D469F0}" destId="{C855F182-E756-C345-935B-A41FC43589CD}" srcOrd="1" destOrd="0" presId="urn:microsoft.com/office/officeart/2008/layout/VerticalCurvedList"/>
    <dgm:cxn modelId="{9995D296-3348-E641-97B2-D68140B49268}" type="presParOf" srcId="{AFBFA65D-5641-364A-9402-065CF2D469F0}" destId="{4323D8FE-C5E1-2049-AFA3-E6B610FD370D}" srcOrd="2" destOrd="0" presId="urn:microsoft.com/office/officeart/2008/layout/VerticalCurvedList"/>
    <dgm:cxn modelId="{7446A6EA-3520-864D-A5C1-C114A1895550}" type="presParOf" srcId="{AFBFA65D-5641-364A-9402-065CF2D469F0}" destId="{561F8B78-805E-2149-B569-BFA31D65949E}" srcOrd="3" destOrd="0" presId="urn:microsoft.com/office/officeart/2008/layout/VerticalCurvedList"/>
    <dgm:cxn modelId="{C6143F23-F7AC-A84A-81D8-80D83EC0A154}" type="presParOf" srcId="{7A6EDEEA-FB03-4D42-B842-7FE94B2092B3}" destId="{DDB19B7E-C151-9F43-80DD-DEDF42137024}" srcOrd="1" destOrd="0" presId="urn:microsoft.com/office/officeart/2008/layout/VerticalCurvedList"/>
    <dgm:cxn modelId="{E1CD100D-8E15-5E49-8570-75EF385391B4}" type="presParOf" srcId="{7A6EDEEA-FB03-4D42-B842-7FE94B2092B3}" destId="{7C296316-64CA-3F4A-B701-046B80A2D7CC}" srcOrd="2" destOrd="0" presId="urn:microsoft.com/office/officeart/2008/layout/VerticalCurvedList"/>
    <dgm:cxn modelId="{1D223152-0FB5-C74C-BFEB-C8F83C3DAA52}" type="presParOf" srcId="{7C296316-64CA-3F4A-B701-046B80A2D7CC}" destId="{EA306855-E1E9-4F43-9BFD-B10B3A31C6AC}" srcOrd="0" destOrd="0" presId="urn:microsoft.com/office/officeart/2008/layout/VerticalCurvedList"/>
    <dgm:cxn modelId="{86C09A63-9AF4-D842-99F2-EBD4B796F87F}" type="presParOf" srcId="{7A6EDEEA-FB03-4D42-B842-7FE94B2092B3}" destId="{F802C768-FF28-9747-910E-B2F2D8303003}" srcOrd="3" destOrd="0" presId="urn:microsoft.com/office/officeart/2008/layout/VerticalCurvedList"/>
    <dgm:cxn modelId="{BD8E7A97-D9DD-354D-8734-9D28A90619DA}" type="presParOf" srcId="{7A6EDEEA-FB03-4D42-B842-7FE94B2092B3}" destId="{00485426-4970-3246-94E7-40BC4C8C404E}" srcOrd="4" destOrd="0" presId="urn:microsoft.com/office/officeart/2008/layout/VerticalCurvedList"/>
    <dgm:cxn modelId="{150A32E9-A566-1542-8D99-02E3FF5B1186}" type="presParOf" srcId="{00485426-4970-3246-94E7-40BC4C8C404E}" destId="{EC403155-6F10-3A49-949D-A792F2D6F4E0}" srcOrd="0" destOrd="0" presId="urn:microsoft.com/office/officeart/2008/layout/VerticalCurvedList"/>
    <dgm:cxn modelId="{92F79AB4-CBF9-6842-8CEA-42D3D78EB7A9}" type="presParOf" srcId="{7A6EDEEA-FB03-4D42-B842-7FE94B2092B3}" destId="{322C6949-84E9-724D-9FC3-32353BF34AA4}" srcOrd="5" destOrd="0" presId="urn:microsoft.com/office/officeart/2008/layout/VerticalCurvedList"/>
    <dgm:cxn modelId="{3D73C39E-81F2-6F4F-BEDC-DD4BC7087457}" type="presParOf" srcId="{7A6EDEEA-FB03-4D42-B842-7FE94B2092B3}" destId="{C8397369-9A5B-0147-B433-09A229B6D586}" srcOrd="6" destOrd="0" presId="urn:microsoft.com/office/officeart/2008/layout/VerticalCurvedList"/>
    <dgm:cxn modelId="{7449659B-0D96-944B-8AB5-72B74DD61B53}" type="presParOf" srcId="{C8397369-9A5B-0147-B433-09A229B6D586}" destId="{77E16777-6081-064F-9190-F7DF8DE10F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A8B27-E3B8-864F-84CA-0EEDC477464B}" type="doc">
      <dgm:prSet loTypeId="urn:microsoft.com/office/officeart/2005/8/layout/vList2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B5CDFB-058F-794D-9FC8-248364ECD5FC}">
      <dgm:prSet custT="1"/>
      <dgm:spPr/>
      <dgm:t>
        <a:bodyPr/>
        <a:lstStyle/>
        <a:p>
          <a:pPr rtl="0"/>
          <a:r>
            <a:rPr lang="en-US" sz="3200" b="1" dirty="0" smtClean="0">
              <a:latin typeface="PF Paperback"/>
              <a:cs typeface="PF Paperback"/>
            </a:rPr>
            <a:t>Research Communities lack culture of Open Science publishing</a:t>
          </a:r>
          <a:endParaRPr lang="en-US" sz="3200" b="1" dirty="0">
            <a:latin typeface="PF Paperback"/>
            <a:cs typeface="PF Paperback"/>
          </a:endParaRPr>
        </a:p>
      </dgm:t>
    </dgm:pt>
    <dgm:pt modelId="{A2843337-7BC7-664A-B65C-CAC804C2A92C}" type="parTrans" cxnId="{1D7B4561-1EB2-5A42-A99A-B1E538DC9679}">
      <dgm:prSet/>
      <dgm:spPr/>
      <dgm:t>
        <a:bodyPr/>
        <a:lstStyle/>
        <a:p>
          <a:endParaRPr lang="en-US"/>
        </a:p>
      </dgm:t>
    </dgm:pt>
    <dgm:pt modelId="{7B98DEB7-F7FD-3A42-9167-138F4389D0AA}" type="sibTrans" cxnId="{1D7B4561-1EB2-5A42-A99A-B1E538DC9679}">
      <dgm:prSet/>
      <dgm:spPr/>
      <dgm:t>
        <a:bodyPr/>
        <a:lstStyle/>
        <a:p>
          <a:endParaRPr lang="en-US"/>
        </a:p>
      </dgm:t>
    </dgm:pt>
    <dgm:pt modelId="{3C731ADC-A334-E846-9317-CACB49C7FEEF}">
      <dgm:prSet custT="1"/>
      <dgm:spPr/>
      <dgm:t>
        <a:bodyPr/>
        <a:lstStyle/>
        <a:p>
          <a:pPr rtl="0"/>
          <a:r>
            <a:rPr lang="en-US" sz="2800" b="1" dirty="0" smtClean="0">
              <a:latin typeface="PF Paperback"/>
              <a:cs typeface="PF Paperback"/>
            </a:rPr>
            <a:t>Focus (funding) is not in scholarly communication practices</a:t>
          </a:r>
          <a:endParaRPr lang="en-US" sz="2800" dirty="0">
            <a:latin typeface="PF Paperback"/>
            <a:cs typeface="PF Paperback"/>
          </a:endParaRPr>
        </a:p>
      </dgm:t>
    </dgm:pt>
    <dgm:pt modelId="{85FC46F0-3ACD-FD43-81DD-58FB4874D34F}" type="parTrans" cxnId="{AFBC41E3-1141-6944-9132-0B4A306F3944}">
      <dgm:prSet/>
      <dgm:spPr/>
      <dgm:t>
        <a:bodyPr/>
        <a:lstStyle/>
        <a:p>
          <a:endParaRPr lang="en-US"/>
        </a:p>
      </dgm:t>
    </dgm:pt>
    <dgm:pt modelId="{45CDB940-824A-CC42-97AB-658DDC474C7D}" type="sibTrans" cxnId="{AFBC41E3-1141-6944-9132-0B4A306F3944}">
      <dgm:prSet/>
      <dgm:spPr/>
      <dgm:t>
        <a:bodyPr/>
        <a:lstStyle/>
        <a:p>
          <a:endParaRPr lang="en-US"/>
        </a:p>
      </dgm:t>
    </dgm:pt>
    <dgm:pt modelId="{7A6F7625-9C31-AB47-9034-CAED56B9C6D3}">
      <dgm:prSet custT="1"/>
      <dgm:spPr/>
      <dgm:t>
        <a:bodyPr/>
        <a:lstStyle/>
        <a:p>
          <a:pPr rtl="0"/>
          <a:r>
            <a:rPr lang="en-US" sz="2800" b="1" dirty="0" smtClean="0">
              <a:latin typeface="PF Paperback"/>
              <a:cs typeface="PF Paperback"/>
            </a:rPr>
            <a:t>No practices and tools for Open Science</a:t>
          </a:r>
          <a:endParaRPr lang="en-US" sz="2800" dirty="0">
            <a:latin typeface="PF Paperback"/>
            <a:cs typeface="PF Paperback"/>
          </a:endParaRPr>
        </a:p>
      </dgm:t>
    </dgm:pt>
    <dgm:pt modelId="{8996CF45-8D9C-5740-99EC-5DE5B6D386C9}" type="parTrans" cxnId="{17F8D479-7AEA-9F46-85D4-DD5C173623B5}">
      <dgm:prSet/>
      <dgm:spPr/>
      <dgm:t>
        <a:bodyPr/>
        <a:lstStyle/>
        <a:p>
          <a:endParaRPr lang="en-US"/>
        </a:p>
      </dgm:t>
    </dgm:pt>
    <dgm:pt modelId="{C09DFE24-B379-954A-A902-142869B8585F}" type="sibTrans" cxnId="{17F8D479-7AEA-9F46-85D4-DD5C173623B5}">
      <dgm:prSet/>
      <dgm:spPr/>
      <dgm:t>
        <a:bodyPr/>
        <a:lstStyle/>
        <a:p>
          <a:endParaRPr lang="en-US"/>
        </a:p>
      </dgm:t>
    </dgm:pt>
    <dgm:pt modelId="{AA44323B-3405-C844-9CD0-A5066234D619}" type="pres">
      <dgm:prSet presAssocID="{0A9A8B27-E3B8-864F-84CA-0EEDC477464B}" presName="linear" presStyleCnt="0">
        <dgm:presLayoutVars>
          <dgm:animLvl val="lvl"/>
          <dgm:resizeHandles val="exact"/>
        </dgm:presLayoutVars>
      </dgm:prSet>
      <dgm:spPr/>
    </dgm:pt>
    <dgm:pt modelId="{4460C522-0582-3543-B213-0C8BA4DEE000}" type="pres">
      <dgm:prSet presAssocID="{B0B5CDFB-058F-794D-9FC8-248364ECD5F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C9FFABC-DD21-E245-8FFA-2C1F84E1ADA7}" type="pres">
      <dgm:prSet presAssocID="{B0B5CDFB-058F-794D-9FC8-248364ECD5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46762B-B8C9-0C42-A128-258A01D07341}" type="presOf" srcId="{3C731ADC-A334-E846-9317-CACB49C7FEEF}" destId="{5C9FFABC-DD21-E245-8FFA-2C1F84E1ADA7}" srcOrd="0" destOrd="0" presId="urn:microsoft.com/office/officeart/2005/8/layout/vList2"/>
    <dgm:cxn modelId="{17F8D479-7AEA-9F46-85D4-DD5C173623B5}" srcId="{B0B5CDFB-058F-794D-9FC8-248364ECD5FC}" destId="{7A6F7625-9C31-AB47-9034-CAED56B9C6D3}" srcOrd="1" destOrd="0" parTransId="{8996CF45-8D9C-5740-99EC-5DE5B6D386C9}" sibTransId="{C09DFE24-B379-954A-A902-142869B8585F}"/>
    <dgm:cxn modelId="{73BDFEC1-037A-564D-B792-24FDD82A36AB}" type="presOf" srcId="{0A9A8B27-E3B8-864F-84CA-0EEDC477464B}" destId="{AA44323B-3405-C844-9CD0-A5066234D619}" srcOrd="0" destOrd="0" presId="urn:microsoft.com/office/officeart/2005/8/layout/vList2"/>
    <dgm:cxn modelId="{0016DA03-ECF7-C742-8081-FF02182BB47A}" type="presOf" srcId="{7A6F7625-9C31-AB47-9034-CAED56B9C6D3}" destId="{5C9FFABC-DD21-E245-8FFA-2C1F84E1ADA7}" srcOrd="0" destOrd="1" presId="urn:microsoft.com/office/officeart/2005/8/layout/vList2"/>
    <dgm:cxn modelId="{AFBC41E3-1141-6944-9132-0B4A306F3944}" srcId="{B0B5CDFB-058F-794D-9FC8-248364ECD5FC}" destId="{3C731ADC-A334-E846-9317-CACB49C7FEEF}" srcOrd="0" destOrd="0" parTransId="{85FC46F0-3ACD-FD43-81DD-58FB4874D34F}" sibTransId="{45CDB940-824A-CC42-97AB-658DDC474C7D}"/>
    <dgm:cxn modelId="{1D7B4561-1EB2-5A42-A99A-B1E538DC9679}" srcId="{0A9A8B27-E3B8-864F-84CA-0EEDC477464B}" destId="{B0B5CDFB-058F-794D-9FC8-248364ECD5FC}" srcOrd="0" destOrd="0" parTransId="{A2843337-7BC7-664A-B65C-CAC804C2A92C}" sibTransId="{7B98DEB7-F7FD-3A42-9167-138F4389D0AA}"/>
    <dgm:cxn modelId="{DED3889C-3339-CF4B-B959-0BCFD1E44AC7}" type="presOf" srcId="{B0B5CDFB-058F-794D-9FC8-248364ECD5FC}" destId="{4460C522-0582-3543-B213-0C8BA4DEE000}" srcOrd="0" destOrd="0" presId="urn:microsoft.com/office/officeart/2005/8/layout/vList2"/>
    <dgm:cxn modelId="{7A267C79-090F-9C45-9F0A-43A9F70164C5}" type="presParOf" srcId="{AA44323B-3405-C844-9CD0-A5066234D619}" destId="{4460C522-0582-3543-B213-0C8BA4DEE000}" srcOrd="0" destOrd="0" presId="urn:microsoft.com/office/officeart/2005/8/layout/vList2"/>
    <dgm:cxn modelId="{5D5EE356-3E74-F64E-A00E-E991D943D04B}" type="presParOf" srcId="{AA44323B-3405-C844-9CD0-A5066234D619}" destId="{5C9FFABC-DD21-E245-8FFA-2C1F84E1ADA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A8B27-E3B8-864F-84CA-0EEDC477464B}" type="doc">
      <dgm:prSet loTypeId="urn:microsoft.com/office/officeart/2005/8/layout/vList2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B5CDFB-058F-794D-9FC8-248364ECD5FC}">
      <dgm:prSet custT="1"/>
      <dgm:spPr/>
      <dgm:t>
        <a:bodyPr/>
        <a:lstStyle/>
        <a:p>
          <a:pPr rtl="0"/>
          <a:r>
            <a:rPr lang="en-US" sz="3200" b="1" dirty="0" smtClean="0">
              <a:latin typeface="PF Paperback"/>
              <a:cs typeface="PF Paperback"/>
            </a:rPr>
            <a:t>Repositories lack support to Open Science publishing</a:t>
          </a:r>
          <a:endParaRPr lang="en-US" sz="3200" dirty="0"/>
        </a:p>
      </dgm:t>
    </dgm:pt>
    <dgm:pt modelId="{A2843337-7BC7-664A-B65C-CAC804C2A92C}" type="parTrans" cxnId="{1D7B4561-1EB2-5A42-A99A-B1E538DC9679}">
      <dgm:prSet/>
      <dgm:spPr/>
      <dgm:t>
        <a:bodyPr/>
        <a:lstStyle/>
        <a:p>
          <a:endParaRPr lang="en-US"/>
        </a:p>
      </dgm:t>
    </dgm:pt>
    <dgm:pt modelId="{7B98DEB7-F7FD-3A42-9167-138F4389D0AA}" type="sibTrans" cxnId="{1D7B4561-1EB2-5A42-A99A-B1E538DC9679}">
      <dgm:prSet/>
      <dgm:spPr/>
      <dgm:t>
        <a:bodyPr/>
        <a:lstStyle/>
        <a:p>
          <a:endParaRPr lang="en-US"/>
        </a:p>
      </dgm:t>
    </dgm:pt>
    <dgm:pt modelId="{94E3DBE2-2542-B349-9633-ED8625D7E79B}">
      <dgm:prSet custT="1"/>
      <dgm:spPr/>
      <dgm:t>
        <a:bodyPr/>
        <a:lstStyle/>
        <a:p>
          <a:pPr rtl="0"/>
          <a:r>
            <a:rPr lang="en-US" sz="2800" b="1" dirty="0" smtClean="0">
              <a:latin typeface="PF Paperback"/>
              <a:cs typeface="PF Paperback"/>
            </a:rPr>
            <a:t>No </a:t>
          </a:r>
          <a:r>
            <a:rPr lang="en-US" sz="2800" b="1" dirty="0" smtClean="0">
              <a:latin typeface="PF Paperback"/>
              <a:cs typeface="PF Paperback"/>
            </a:rPr>
            <a:t>best practices for software </a:t>
          </a:r>
          <a:r>
            <a:rPr lang="en-US" sz="2800" b="1" dirty="0" smtClean="0">
              <a:latin typeface="PF Paperback"/>
              <a:cs typeface="PF Paperback"/>
            </a:rPr>
            <a:t>or </a:t>
          </a:r>
          <a:r>
            <a:rPr lang="en-US" sz="2800" b="1" dirty="0" smtClean="0">
              <a:latin typeface="PF Paperback"/>
              <a:cs typeface="PF Paperback"/>
            </a:rPr>
            <a:t>other products</a:t>
          </a:r>
          <a:endParaRPr lang="en-US" sz="2800" b="1" dirty="0">
            <a:latin typeface="PF Paperback"/>
            <a:cs typeface="PF Paperback"/>
          </a:endParaRPr>
        </a:p>
      </dgm:t>
    </dgm:pt>
    <dgm:pt modelId="{5118DE66-B7F9-8B49-9A4B-42838E06F83C}" type="parTrans" cxnId="{B9ACD6CD-BEBC-5842-91C4-E0FFAB9354AC}">
      <dgm:prSet/>
      <dgm:spPr/>
      <dgm:t>
        <a:bodyPr/>
        <a:lstStyle/>
        <a:p>
          <a:endParaRPr lang="en-US"/>
        </a:p>
      </dgm:t>
    </dgm:pt>
    <dgm:pt modelId="{988BB531-3263-B04C-AA2A-1CA5C8572E3E}" type="sibTrans" cxnId="{B9ACD6CD-BEBC-5842-91C4-E0FFAB9354AC}">
      <dgm:prSet/>
      <dgm:spPr/>
      <dgm:t>
        <a:bodyPr/>
        <a:lstStyle/>
        <a:p>
          <a:endParaRPr lang="en-US"/>
        </a:p>
      </dgm:t>
    </dgm:pt>
    <dgm:pt modelId="{2C8D1030-761A-E14B-A346-6846CF2E8676}">
      <dgm:prSet custT="1"/>
      <dgm:spPr/>
      <dgm:t>
        <a:bodyPr/>
        <a:lstStyle/>
        <a:p>
          <a:pPr rtl="0"/>
          <a:r>
            <a:rPr lang="en-US" sz="2800" b="1" dirty="0" smtClean="0">
              <a:latin typeface="PF Paperback"/>
              <a:cs typeface="PF Paperback"/>
            </a:rPr>
            <a:t>Links </a:t>
          </a:r>
          <a:r>
            <a:rPr lang="en-US" sz="2800" b="1" dirty="0" smtClean="0">
              <a:latin typeface="PF Paperback"/>
              <a:cs typeface="PF Paperback"/>
            </a:rPr>
            <a:t>between </a:t>
          </a:r>
          <a:r>
            <a:rPr lang="en-US" sz="2800" b="1" dirty="0" smtClean="0">
              <a:latin typeface="PF Paperback"/>
              <a:cs typeface="PF Paperback"/>
            </a:rPr>
            <a:t>products are not curated/disregarded</a:t>
          </a:r>
          <a:endParaRPr lang="en-US" sz="2800" b="1" dirty="0">
            <a:latin typeface="PF Paperback"/>
            <a:cs typeface="PF Paperback"/>
          </a:endParaRPr>
        </a:p>
      </dgm:t>
    </dgm:pt>
    <dgm:pt modelId="{306F0ABD-9400-F544-B018-43FE2EACF6A8}" type="parTrans" cxnId="{0871AFB1-2ED9-D747-A28D-5F9DDD7EBEB1}">
      <dgm:prSet/>
      <dgm:spPr/>
      <dgm:t>
        <a:bodyPr/>
        <a:lstStyle/>
        <a:p>
          <a:endParaRPr lang="en-US"/>
        </a:p>
      </dgm:t>
    </dgm:pt>
    <dgm:pt modelId="{10739F5C-E87C-A740-BA4C-3BF82E714109}" type="sibTrans" cxnId="{0871AFB1-2ED9-D747-A28D-5F9DDD7EBEB1}">
      <dgm:prSet/>
      <dgm:spPr/>
      <dgm:t>
        <a:bodyPr/>
        <a:lstStyle/>
        <a:p>
          <a:endParaRPr lang="en-US"/>
        </a:p>
      </dgm:t>
    </dgm:pt>
    <dgm:pt modelId="{00D02777-3334-A74F-B595-DB1625EF8B13}">
      <dgm:prSet custT="1"/>
      <dgm:spPr/>
      <dgm:t>
        <a:bodyPr/>
        <a:lstStyle/>
        <a:p>
          <a:pPr rtl="0"/>
          <a:r>
            <a:rPr lang="en-US" sz="2800" b="1" dirty="0" smtClean="0">
              <a:latin typeface="PF Paperback"/>
              <a:cs typeface="PF Paperback"/>
            </a:rPr>
            <a:t>“Frozen” publishing </a:t>
          </a:r>
          <a:r>
            <a:rPr lang="en-US" sz="2800" b="1" dirty="0" err="1" smtClean="0">
              <a:latin typeface="PF Paperback"/>
              <a:cs typeface="PF Paperback"/>
            </a:rPr>
            <a:t>Vs</a:t>
          </a:r>
          <a:r>
            <a:rPr lang="en-US" sz="2800" b="1" dirty="0" smtClean="0">
              <a:latin typeface="PF Paperback"/>
              <a:cs typeface="PF Paperback"/>
            </a:rPr>
            <a:t> “Continuous” publishing</a:t>
          </a:r>
          <a:endParaRPr lang="en-US" sz="2800" b="1" dirty="0">
            <a:latin typeface="PF Paperback"/>
            <a:cs typeface="PF Paperback"/>
          </a:endParaRPr>
        </a:p>
      </dgm:t>
    </dgm:pt>
    <dgm:pt modelId="{E87F29E9-9150-B440-AF9A-E924E90A4D26}" type="parTrans" cxnId="{386E96C1-DC77-B544-8ED0-05FA033DBBF0}">
      <dgm:prSet/>
      <dgm:spPr/>
      <dgm:t>
        <a:bodyPr/>
        <a:lstStyle/>
        <a:p>
          <a:endParaRPr lang="en-US"/>
        </a:p>
      </dgm:t>
    </dgm:pt>
    <dgm:pt modelId="{0D3C9566-0888-0845-9FEE-A21F99650ACC}" type="sibTrans" cxnId="{386E96C1-DC77-B544-8ED0-05FA033DBBF0}">
      <dgm:prSet/>
      <dgm:spPr/>
      <dgm:t>
        <a:bodyPr/>
        <a:lstStyle/>
        <a:p>
          <a:endParaRPr lang="en-US"/>
        </a:p>
      </dgm:t>
    </dgm:pt>
    <dgm:pt modelId="{AA44323B-3405-C844-9CD0-A5066234D619}" type="pres">
      <dgm:prSet presAssocID="{0A9A8B27-E3B8-864F-84CA-0EEDC477464B}" presName="linear" presStyleCnt="0">
        <dgm:presLayoutVars>
          <dgm:animLvl val="lvl"/>
          <dgm:resizeHandles val="exact"/>
        </dgm:presLayoutVars>
      </dgm:prSet>
      <dgm:spPr/>
    </dgm:pt>
    <dgm:pt modelId="{4460C522-0582-3543-B213-0C8BA4DEE000}" type="pres">
      <dgm:prSet presAssocID="{B0B5CDFB-058F-794D-9FC8-248364ECD5FC}" presName="parentText" presStyleLbl="node1" presStyleIdx="0" presStyleCnt="1" custScaleY="1361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FFABC-DD21-E245-8FFA-2C1F84E1ADA7}" type="pres">
      <dgm:prSet presAssocID="{B0B5CDFB-058F-794D-9FC8-248364ECD5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ACD6CD-BEBC-5842-91C4-E0FFAB9354AC}" srcId="{B0B5CDFB-058F-794D-9FC8-248364ECD5FC}" destId="{94E3DBE2-2542-B349-9633-ED8625D7E79B}" srcOrd="0" destOrd="0" parTransId="{5118DE66-B7F9-8B49-9A4B-42838E06F83C}" sibTransId="{988BB531-3263-B04C-AA2A-1CA5C8572E3E}"/>
    <dgm:cxn modelId="{1C163C05-B51A-AE4E-8638-3316B17EDB58}" type="presOf" srcId="{0A9A8B27-E3B8-864F-84CA-0EEDC477464B}" destId="{AA44323B-3405-C844-9CD0-A5066234D619}" srcOrd="0" destOrd="0" presId="urn:microsoft.com/office/officeart/2005/8/layout/vList2"/>
    <dgm:cxn modelId="{4B33E922-B560-C64A-8D7B-D12380402FEA}" type="presOf" srcId="{00D02777-3334-A74F-B595-DB1625EF8B13}" destId="{5C9FFABC-DD21-E245-8FFA-2C1F84E1ADA7}" srcOrd="0" destOrd="2" presId="urn:microsoft.com/office/officeart/2005/8/layout/vList2"/>
    <dgm:cxn modelId="{1D7B4561-1EB2-5A42-A99A-B1E538DC9679}" srcId="{0A9A8B27-E3B8-864F-84CA-0EEDC477464B}" destId="{B0B5CDFB-058F-794D-9FC8-248364ECD5FC}" srcOrd="0" destOrd="0" parTransId="{A2843337-7BC7-664A-B65C-CAC804C2A92C}" sibTransId="{7B98DEB7-F7FD-3A42-9167-138F4389D0AA}"/>
    <dgm:cxn modelId="{2AB04F33-58C7-2444-8AD2-740FCC09AA05}" type="presOf" srcId="{94E3DBE2-2542-B349-9633-ED8625D7E79B}" destId="{5C9FFABC-DD21-E245-8FFA-2C1F84E1ADA7}" srcOrd="0" destOrd="0" presId="urn:microsoft.com/office/officeart/2005/8/layout/vList2"/>
    <dgm:cxn modelId="{386E96C1-DC77-B544-8ED0-05FA033DBBF0}" srcId="{B0B5CDFB-058F-794D-9FC8-248364ECD5FC}" destId="{00D02777-3334-A74F-B595-DB1625EF8B13}" srcOrd="2" destOrd="0" parTransId="{E87F29E9-9150-B440-AF9A-E924E90A4D26}" sibTransId="{0D3C9566-0888-0845-9FEE-A21F99650ACC}"/>
    <dgm:cxn modelId="{0871AFB1-2ED9-D747-A28D-5F9DDD7EBEB1}" srcId="{B0B5CDFB-058F-794D-9FC8-248364ECD5FC}" destId="{2C8D1030-761A-E14B-A346-6846CF2E8676}" srcOrd="1" destOrd="0" parTransId="{306F0ABD-9400-F544-B018-43FE2EACF6A8}" sibTransId="{10739F5C-E87C-A740-BA4C-3BF82E714109}"/>
    <dgm:cxn modelId="{6702A341-7DC1-8E4A-9AE4-10E023482F6A}" type="presOf" srcId="{B0B5CDFB-058F-794D-9FC8-248364ECD5FC}" destId="{4460C522-0582-3543-B213-0C8BA4DEE000}" srcOrd="0" destOrd="0" presId="urn:microsoft.com/office/officeart/2005/8/layout/vList2"/>
    <dgm:cxn modelId="{D3C5AAB1-ECF0-1B45-932D-98A4670725BE}" type="presOf" srcId="{2C8D1030-761A-E14B-A346-6846CF2E8676}" destId="{5C9FFABC-DD21-E245-8FFA-2C1F84E1ADA7}" srcOrd="0" destOrd="1" presId="urn:microsoft.com/office/officeart/2005/8/layout/vList2"/>
    <dgm:cxn modelId="{4462C064-66E6-8F4C-9BAE-1E04C8846B6E}" type="presParOf" srcId="{AA44323B-3405-C844-9CD0-A5066234D619}" destId="{4460C522-0582-3543-B213-0C8BA4DEE000}" srcOrd="0" destOrd="0" presId="urn:microsoft.com/office/officeart/2005/8/layout/vList2"/>
    <dgm:cxn modelId="{6104B8C6-9F5A-1E4F-A4DC-AC3BF19835A5}" type="presParOf" srcId="{AA44323B-3405-C844-9CD0-A5066234D619}" destId="{5C9FFABC-DD21-E245-8FFA-2C1F84E1ADA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50E84-4463-C642-9E97-EB2D519FF419}" type="doc">
      <dgm:prSet loTypeId="urn:microsoft.com/office/officeart/2008/layout/PictureAccent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B232B6-2AFD-3546-BF83-8DFB217C187B}">
      <dgm:prSet custT="1"/>
      <dgm:spPr/>
      <dgm:t>
        <a:bodyPr/>
        <a:lstStyle/>
        <a:p>
          <a:pPr algn="l" rtl="0"/>
          <a:r>
            <a:rPr lang="en-US" sz="4400" dirty="0" smtClean="0"/>
            <a:t>European (and beyond) infrastructure for Open </a:t>
          </a:r>
          <a:r>
            <a:rPr lang="en-US" sz="4400" dirty="0" smtClean="0"/>
            <a:t>Science</a:t>
          </a:r>
          <a:endParaRPr lang="en-US" sz="4400" dirty="0"/>
        </a:p>
      </dgm:t>
    </dgm:pt>
    <dgm:pt modelId="{2D3AD58C-8470-C544-B588-B32BD494DA03}" type="parTrans" cxnId="{623C5716-F3AE-8C43-AE78-9046CC3E1767}">
      <dgm:prSet/>
      <dgm:spPr/>
      <dgm:t>
        <a:bodyPr/>
        <a:lstStyle/>
        <a:p>
          <a:endParaRPr lang="en-US" sz="1600"/>
        </a:p>
      </dgm:t>
    </dgm:pt>
    <dgm:pt modelId="{92F86E38-E18E-B249-869E-03E97A5116C4}" type="sibTrans" cxnId="{623C5716-F3AE-8C43-AE78-9046CC3E1767}">
      <dgm:prSet/>
      <dgm:spPr/>
      <dgm:t>
        <a:bodyPr/>
        <a:lstStyle/>
        <a:p>
          <a:endParaRPr lang="en-US" sz="1600"/>
        </a:p>
      </dgm:t>
    </dgm:pt>
    <dgm:pt modelId="{4596AD25-4957-0F4B-AE69-51F2F8AB7304}">
      <dgm:prSet custT="1"/>
      <dgm:spPr/>
      <dgm:t>
        <a:bodyPr/>
        <a:lstStyle/>
        <a:p>
          <a:pPr algn="ctr" rtl="0"/>
          <a:r>
            <a:rPr lang="en-US" sz="2800" b="0" dirty="0" smtClean="0"/>
            <a:t>Networking infrastructure: Open Access/Science advocacy and support, global alignment and interoperability, etc.</a:t>
          </a:r>
          <a:endParaRPr lang="en-US" sz="2800" b="0" dirty="0"/>
        </a:p>
      </dgm:t>
    </dgm:pt>
    <dgm:pt modelId="{F38304CA-E23E-C940-B3AA-18E1506BD481}" type="parTrans" cxnId="{27ABDE1F-8A98-7242-B213-5D40BB72416B}">
      <dgm:prSet/>
      <dgm:spPr/>
      <dgm:t>
        <a:bodyPr/>
        <a:lstStyle/>
        <a:p>
          <a:endParaRPr lang="en-US" sz="1600"/>
        </a:p>
      </dgm:t>
    </dgm:pt>
    <dgm:pt modelId="{FC416D6A-882E-B249-A448-4B783C212D36}" type="sibTrans" cxnId="{27ABDE1F-8A98-7242-B213-5D40BB72416B}">
      <dgm:prSet/>
      <dgm:spPr/>
      <dgm:t>
        <a:bodyPr/>
        <a:lstStyle/>
        <a:p>
          <a:endParaRPr lang="en-US" sz="1600"/>
        </a:p>
      </dgm:t>
    </dgm:pt>
    <dgm:pt modelId="{7F234D09-DC7E-5441-94F1-03A9467454DA}">
      <dgm:prSet custT="1"/>
      <dgm:spPr/>
      <dgm:t>
        <a:bodyPr/>
        <a:lstStyle/>
        <a:p>
          <a:pPr algn="ctr" rtl="0"/>
          <a:r>
            <a:rPr lang="en-US" sz="2800" b="0" dirty="0" smtClean="0"/>
            <a:t>Technical infrastructure: services for monitoring of Open Access/Science and Research Impact for funders and communities</a:t>
          </a:r>
          <a:endParaRPr lang="en-US" sz="2800" b="0" dirty="0"/>
        </a:p>
      </dgm:t>
    </dgm:pt>
    <dgm:pt modelId="{4799BEE9-C73E-5E4B-A4A6-CB397719DE8E}" type="parTrans" cxnId="{2AA3AA60-861A-694A-9DB2-B6125BC36DAF}">
      <dgm:prSet/>
      <dgm:spPr/>
      <dgm:t>
        <a:bodyPr/>
        <a:lstStyle/>
        <a:p>
          <a:endParaRPr lang="en-US" sz="1600"/>
        </a:p>
      </dgm:t>
    </dgm:pt>
    <dgm:pt modelId="{81FC3786-B395-184E-B107-4F7D36E1C6D7}" type="sibTrans" cxnId="{2AA3AA60-861A-694A-9DB2-B6125BC36DAF}">
      <dgm:prSet/>
      <dgm:spPr/>
      <dgm:t>
        <a:bodyPr/>
        <a:lstStyle/>
        <a:p>
          <a:endParaRPr lang="en-US" sz="1600"/>
        </a:p>
      </dgm:t>
    </dgm:pt>
    <dgm:pt modelId="{00B79F0E-DBC4-CC4E-93A1-899C05094F76}" type="pres">
      <dgm:prSet presAssocID="{70B50E84-4463-C642-9E97-EB2D519FF4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41B2AC-941C-584F-8315-9F7B48BF92F6}" type="pres">
      <dgm:prSet presAssocID="{4AB232B6-2AFD-3546-BF83-8DFB217C187B}" presName="root" presStyleCnt="0">
        <dgm:presLayoutVars>
          <dgm:chMax/>
          <dgm:chPref val="4"/>
        </dgm:presLayoutVars>
      </dgm:prSet>
      <dgm:spPr/>
    </dgm:pt>
    <dgm:pt modelId="{539179D2-0B75-524A-A4DE-0C2D23AA8A8C}" type="pres">
      <dgm:prSet presAssocID="{4AB232B6-2AFD-3546-BF83-8DFB217C187B}" presName="rootComposite" presStyleCnt="0">
        <dgm:presLayoutVars/>
      </dgm:prSet>
      <dgm:spPr/>
    </dgm:pt>
    <dgm:pt modelId="{FBA64F6A-2835-3E49-B476-BB994B4B7A30}" type="pres">
      <dgm:prSet presAssocID="{4AB232B6-2AFD-3546-BF83-8DFB217C187B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45F8155F-0B27-CB4E-87EB-695925A41BBF}" type="pres">
      <dgm:prSet presAssocID="{4AB232B6-2AFD-3546-BF83-8DFB217C187B}" presName="childShape" presStyleCnt="0">
        <dgm:presLayoutVars>
          <dgm:chMax val="0"/>
          <dgm:chPref val="0"/>
        </dgm:presLayoutVars>
      </dgm:prSet>
      <dgm:spPr/>
    </dgm:pt>
    <dgm:pt modelId="{D93E37F1-AE0D-9441-BCC8-9B86773878CD}" type="pres">
      <dgm:prSet presAssocID="{4596AD25-4957-0F4B-AE69-51F2F8AB7304}" presName="childComposite" presStyleCnt="0">
        <dgm:presLayoutVars>
          <dgm:chMax val="0"/>
          <dgm:chPref val="0"/>
        </dgm:presLayoutVars>
      </dgm:prSet>
      <dgm:spPr/>
    </dgm:pt>
    <dgm:pt modelId="{7D1500A8-1483-1543-B911-F994E2A47414}" type="pres">
      <dgm:prSet presAssocID="{4596AD25-4957-0F4B-AE69-51F2F8AB7304}" presName="Image" presStyleLbl="node1" presStyleIdx="0" presStyleCnt="2"/>
      <dgm:spPr>
        <a:noFill/>
        <a:ln>
          <a:noFill/>
        </a:ln>
      </dgm:spPr>
    </dgm:pt>
    <dgm:pt modelId="{4E258353-14EB-034F-81A7-430A72729655}" type="pres">
      <dgm:prSet presAssocID="{4596AD25-4957-0F4B-AE69-51F2F8AB7304}" presName="childText" presStyleLbl="lnNode1" presStyleIdx="0" presStyleCnt="2" custScaleX="91977" custLinFactNeighborX="-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343D3-DBF0-F54F-A8DC-52B2A4CEB16E}" type="pres">
      <dgm:prSet presAssocID="{7F234D09-DC7E-5441-94F1-03A9467454DA}" presName="childComposite" presStyleCnt="0">
        <dgm:presLayoutVars>
          <dgm:chMax val="0"/>
          <dgm:chPref val="0"/>
        </dgm:presLayoutVars>
      </dgm:prSet>
      <dgm:spPr/>
    </dgm:pt>
    <dgm:pt modelId="{8B0FD004-382E-934F-9C45-615B33C0CAC4}" type="pres">
      <dgm:prSet presAssocID="{7F234D09-DC7E-5441-94F1-03A9467454DA}" presName="Image" presStyleLbl="node1" presStyleIdx="1" presStyleCnt="2"/>
      <dgm:spPr>
        <a:solidFill>
          <a:srgbClr val="FFFFFF"/>
        </a:solidFill>
        <a:ln>
          <a:solidFill>
            <a:srgbClr val="FFFFFF"/>
          </a:solidFill>
        </a:ln>
      </dgm:spPr>
    </dgm:pt>
    <dgm:pt modelId="{EA1A2971-B0BF-264C-AD72-94C435D6F736}" type="pres">
      <dgm:prSet presAssocID="{7F234D09-DC7E-5441-94F1-03A9467454DA}" presName="childText" presStyleLbl="lnNode1" presStyleIdx="1" presStyleCnt="2" custScaleX="91977" custLinFactNeighborX="-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BDE1F-8A98-7242-B213-5D40BB72416B}" srcId="{4AB232B6-2AFD-3546-BF83-8DFB217C187B}" destId="{4596AD25-4957-0F4B-AE69-51F2F8AB7304}" srcOrd="0" destOrd="0" parTransId="{F38304CA-E23E-C940-B3AA-18E1506BD481}" sibTransId="{FC416D6A-882E-B249-A448-4B783C212D36}"/>
    <dgm:cxn modelId="{FFD5551D-B7F5-BF4A-AFEF-84E918B677E0}" type="presOf" srcId="{7F234D09-DC7E-5441-94F1-03A9467454DA}" destId="{EA1A2971-B0BF-264C-AD72-94C435D6F736}" srcOrd="0" destOrd="0" presId="urn:microsoft.com/office/officeart/2008/layout/PictureAccentList"/>
    <dgm:cxn modelId="{59542BDB-538D-DB41-98E5-B89AAE6838BA}" type="presOf" srcId="{4AB232B6-2AFD-3546-BF83-8DFB217C187B}" destId="{FBA64F6A-2835-3E49-B476-BB994B4B7A30}" srcOrd="0" destOrd="0" presId="urn:microsoft.com/office/officeart/2008/layout/PictureAccentList"/>
    <dgm:cxn modelId="{55942259-1669-3440-AB72-22ACF6DD26A9}" type="presOf" srcId="{70B50E84-4463-C642-9E97-EB2D519FF419}" destId="{00B79F0E-DBC4-CC4E-93A1-899C05094F76}" srcOrd="0" destOrd="0" presId="urn:microsoft.com/office/officeart/2008/layout/PictureAccentList"/>
    <dgm:cxn modelId="{2AA3AA60-861A-694A-9DB2-B6125BC36DAF}" srcId="{4AB232B6-2AFD-3546-BF83-8DFB217C187B}" destId="{7F234D09-DC7E-5441-94F1-03A9467454DA}" srcOrd="1" destOrd="0" parTransId="{4799BEE9-C73E-5E4B-A4A6-CB397719DE8E}" sibTransId="{81FC3786-B395-184E-B107-4F7D36E1C6D7}"/>
    <dgm:cxn modelId="{623C5716-F3AE-8C43-AE78-9046CC3E1767}" srcId="{70B50E84-4463-C642-9E97-EB2D519FF419}" destId="{4AB232B6-2AFD-3546-BF83-8DFB217C187B}" srcOrd="0" destOrd="0" parTransId="{2D3AD58C-8470-C544-B588-B32BD494DA03}" sibTransId="{92F86E38-E18E-B249-869E-03E97A5116C4}"/>
    <dgm:cxn modelId="{9D0834F8-348E-624C-9848-EFA7B4E89F5A}" type="presOf" srcId="{4596AD25-4957-0F4B-AE69-51F2F8AB7304}" destId="{4E258353-14EB-034F-81A7-430A72729655}" srcOrd="0" destOrd="0" presId="urn:microsoft.com/office/officeart/2008/layout/PictureAccentList"/>
    <dgm:cxn modelId="{82427F3F-330C-C543-A0C9-5779580BE2C1}" type="presParOf" srcId="{00B79F0E-DBC4-CC4E-93A1-899C05094F76}" destId="{6241B2AC-941C-584F-8315-9F7B48BF92F6}" srcOrd="0" destOrd="0" presId="urn:microsoft.com/office/officeart/2008/layout/PictureAccentList"/>
    <dgm:cxn modelId="{2B51A735-37A2-084F-923E-E309E86D5995}" type="presParOf" srcId="{6241B2AC-941C-584F-8315-9F7B48BF92F6}" destId="{539179D2-0B75-524A-A4DE-0C2D23AA8A8C}" srcOrd="0" destOrd="0" presId="urn:microsoft.com/office/officeart/2008/layout/PictureAccentList"/>
    <dgm:cxn modelId="{DD3E4BA3-1990-6841-B042-827671D528DF}" type="presParOf" srcId="{539179D2-0B75-524A-A4DE-0C2D23AA8A8C}" destId="{FBA64F6A-2835-3E49-B476-BB994B4B7A30}" srcOrd="0" destOrd="0" presId="urn:microsoft.com/office/officeart/2008/layout/PictureAccentList"/>
    <dgm:cxn modelId="{E6788E70-86A0-EF49-B715-06DCEEA8EBB6}" type="presParOf" srcId="{6241B2AC-941C-584F-8315-9F7B48BF92F6}" destId="{45F8155F-0B27-CB4E-87EB-695925A41BBF}" srcOrd="1" destOrd="0" presId="urn:microsoft.com/office/officeart/2008/layout/PictureAccentList"/>
    <dgm:cxn modelId="{9C11E289-F6FD-F74D-B792-BCE87DBC8F4F}" type="presParOf" srcId="{45F8155F-0B27-CB4E-87EB-695925A41BBF}" destId="{D93E37F1-AE0D-9441-BCC8-9B86773878CD}" srcOrd="0" destOrd="0" presId="urn:microsoft.com/office/officeart/2008/layout/PictureAccentList"/>
    <dgm:cxn modelId="{CAC113A0-3B81-D541-BDB9-D0074A2FAE30}" type="presParOf" srcId="{D93E37F1-AE0D-9441-BCC8-9B86773878CD}" destId="{7D1500A8-1483-1543-B911-F994E2A47414}" srcOrd="0" destOrd="0" presId="urn:microsoft.com/office/officeart/2008/layout/PictureAccentList"/>
    <dgm:cxn modelId="{97B4249B-7F6E-4943-86D4-4CAA81ED93A7}" type="presParOf" srcId="{D93E37F1-AE0D-9441-BCC8-9B86773878CD}" destId="{4E258353-14EB-034F-81A7-430A72729655}" srcOrd="1" destOrd="0" presId="urn:microsoft.com/office/officeart/2008/layout/PictureAccentList"/>
    <dgm:cxn modelId="{AD7FDF09-C0AF-D94A-8C2B-785165D7A548}" type="presParOf" srcId="{45F8155F-0B27-CB4E-87EB-695925A41BBF}" destId="{7E9343D3-DBF0-F54F-A8DC-52B2A4CEB16E}" srcOrd="1" destOrd="0" presId="urn:microsoft.com/office/officeart/2008/layout/PictureAccentList"/>
    <dgm:cxn modelId="{DD16621C-5336-464C-A246-5ED044B287B7}" type="presParOf" srcId="{7E9343D3-DBF0-F54F-A8DC-52B2A4CEB16E}" destId="{8B0FD004-382E-934F-9C45-615B33C0CAC4}" srcOrd="0" destOrd="0" presId="urn:microsoft.com/office/officeart/2008/layout/PictureAccentList"/>
    <dgm:cxn modelId="{4A0126B8-9DA3-6444-B0D8-1D18C521F4FF}" type="presParOf" srcId="{7E9343D3-DBF0-F54F-A8DC-52B2A4CEB16E}" destId="{EA1A2971-B0BF-264C-AD72-94C435D6F73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BB9BD8-6DE4-D241-BA5E-CF89EC61FF21}" type="doc">
      <dgm:prSet loTypeId="urn:microsoft.com/office/officeart/2005/8/layout/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E94A3E-1ED2-4A4B-9D44-BE59A67724C0}">
      <dgm:prSet custT="1"/>
      <dgm:spPr/>
      <dgm:t>
        <a:bodyPr/>
        <a:lstStyle/>
        <a:p>
          <a:pPr rtl="0"/>
          <a:r>
            <a:rPr lang="en-US" sz="3200" b="1" dirty="0" smtClean="0"/>
            <a:t>Community-oriented Open Science publishing tools</a:t>
          </a:r>
          <a:endParaRPr lang="en-US" sz="3200" dirty="0"/>
        </a:p>
      </dgm:t>
    </dgm:pt>
    <dgm:pt modelId="{1DEE4BE8-6554-6D43-8C7D-FEC0C83934AD}" type="parTrans" cxnId="{50712F81-6308-9240-80E3-1A3870ADFF06}">
      <dgm:prSet/>
      <dgm:spPr/>
      <dgm:t>
        <a:bodyPr/>
        <a:lstStyle/>
        <a:p>
          <a:endParaRPr lang="en-US" sz="4000"/>
        </a:p>
      </dgm:t>
    </dgm:pt>
    <dgm:pt modelId="{5F13C97D-CB44-6849-9D8B-CA55ECC41502}" type="sibTrans" cxnId="{50712F81-6308-9240-80E3-1A3870ADFF06}">
      <dgm:prSet/>
      <dgm:spPr/>
      <dgm:t>
        <a:bodyPr/>
        <a:lstStyle/>
        <a:p>
          <a:endParaRPr lang="en-US" sz="4000"/>
        </a:p>
      </dgm:t>
    </dgm:pt>
    <dgm:pt modelId="{4BD899BC-53C1-3148-9274-93ED59EB5DEA}">
      <dgm:prSet custT="1"/>
      <dgm:spPr/>
      <dgm:t>
        <a:bodyPr/>
        <a:lstStyle/>
        <a:p>
          <a:pPr rtl="0"/>
          <a:r>
            <a:rPr lang="en-US" sz="3200" b="1" dirty="0" smtClean="0"/>
            <a:t>Collaborative curation of a community-specific </a:t>
          </a:r>
          <a:r>
            <a:rPr lang="en-US" sz="3200" b="1" dirty="0" smtClean="0"/>
            <a:t>scholarly communication information space</a:t>
          </a:r>
          <a:endParaRPr lang="en-US" sz="3200" b="1" dirty="0"/>
        </a:p>
      </dgm:t>
    </dgm:pt>
    <dgm:pt modelId="{E9107E7A-E576-5743-AB0B-17BB668F59FA}" type="parTrans" cxnId="{77080584-6960-F34A-A90A-E5E7E10BC432}">
      <dgm:prSet/>
      <dgm:spPr/>
      <dgm:t>
        <a:bodyPr/>
        <a:lstStyle/>
        <a:p>
          <a:endParaRPr lang="en-US" sz="4000"/>
        </a:p>
      </dgm:t>
    </dgm:pt>
    <dgm:pt modelId="{2143C84E-4929-194F-BB82-FA86F921B0E7}" type="sibTrans" cxnId="{77080584-6960-F34A-A90A-E5E7E10BC432}">
      <dgm:prSet/>
      <dgm:spPr/>
      <dgm:t>
        <a:bodyPr/>
        <a:lstStyle/>
        <a:p>
          <a:endParaRPr lang="en-US" sz="4000"/>
        </a:p>
      </dgm:t>
    </dgm:pt>
    <dgm:pt modelId="{3C50D3B5-5773-1B4E-B876-FB85E7D2C51A}">
      <dgm:prSet custT="1"/>
      <dgm:spPr/>
      <dgm:t>
        <a:bodyPr/>
        <a:lstStyle/>
        <a:p>
          <a:pPr rtl="0"/>
          <a:r>
            <a:rPr lang="en-US" sz="3200" b="1" dirty="0" smtClean="0"/>
            <a:t>Community-oriented research </a:t>
          </a:r>
          <a:r>
            <a:rPr lang="en-US" sz="3200" b="1" dirty="0" smtClean="0"/>
            <a:t>impact and </a:t>
          </a:r>
          <a:r>
            <a:rPr lang="en-US" sz="3200" b="1" dirty="0" smtClean="0"/>
            <a:t>Open Science monitoring</a:t>
          </a:r>
          <a:endParaRPr lang="en-US" sz="3200" dirty="0"/>
        </a:p>
      </dgm:t>
    </dgm:pt>
    <dgm:pt modelId="{50175FED-1BE9-5843-8F17-9BE824EF6069}" type="parTrans" cxnId="{8831132D-3E43-2246-94DA-86A2E6537F2F}">
      <dgm:prSet/>
      <dgm:spPr/>
      <dgm:t>
        <a:bodyPr/>
        <a:lstStyle/>
        <a:p>
          <a:endParaRPr lang="en-US" sz="4000"/>
        </a:p>
      </dgm:t>
    </dgm:pt>
    <dgm:pt modelId="{816ED9DD-A3D7-1B4F-A3BD-DF684D87F2B4}" type="sibTrans" cxnId="{8831132D-3E43-2246-94DA-86A2E6537F2F}">
      <dgm:prSet/>
      <dgm:spPr/>
      <dgm:t>
        <a:bodyPr/>
        <a:lstStyle/>
        <a:p>
          <a:endParaRPr lang="en-US" sz="4000"/>
        </a:p>
      </dgm:t>
    </dgm:pt>
    <dgm:pt modelId="{DD020782-971D-7747-8BBB-C855B792006D}">
      <dgm:prSet custT="1"/>
      <dgm:spPr/>
      <dgm:t>
        <a:bodyPr/>
        <a:lstStyle/>
        <a:p>
          <a:pPr rtl="0"/>
          <a:r>
            <a:rPr lang="en-US" sz="2800" dirty="0" smtClean="0"/>
            <a:t>Scientists can </a:t>
          </a:r>
          <a:r>
            <a:rPr lang="en-US" sz="2800" dirty="0" smtClean="0"/>
            <a:t>continue </a:t>
          </a:r>
          <a:r>
            <a:rPr lang="en-US" sz="2800" dirty="0" smtClean="0"/>
            <a:t>using RI services and publishing </a:t>
          </a:r>
          <a:r>
            <a:rPr lang="en-US" sz="2800" dirty="0" smtClean="0"/>
            <a:t>practices, but, if </a:t>
          </a:r>
          <a:r>
            <a:rPr lang="en-US" sz="2800" dirty="0" smtClean="0"/>
            <a:t>needed, can find support </a:t>
          </a:r>
          <a:r>
            <a:rPr lang="en-US" sz="2800" dirty="0" smtClean="0"/>
            <a:t>for </a:t>
          </a:r>
          <a:r>
            <a:rPr lang="en-US" sz="2800" dirty="0" smtClean="0"/>
            <a:t>publishing/interlinking any kind of products</a:t>
          </a:r>
          <a:endParaRPr lang="en-US" sz="2800" dirty="0"/>
        </a:p>
      </dgm:t>
    </dgm:pt>
    <dgm:pt modelId="{2C8AAD6E-E219-F840-99D3-8D539020F7BF}" type="parTrans" cxnId="{10972956-7D82-B14A-AC1C-93E5DABA7EFD}">
      <dgm:prSet/>
      <dgm:spPr/>
      <dgm:t>
        <a:bodyPr/>
        <a:lstStyle/>
        <a:p>
          <a:endParaRPr lang="en-US" sz="4000"/>
        </a:p>
      </dgm:t>
    </dgm:pt>
    <dgm:pt modelId="{CF0AD13D-5CDE-DA43-81A2-7F96152674DD}" type="sibTrans" cxnId="{10972956-7D82-B14A-AC1C-93E5DABA7EFD}">
      <dgm:prSet/>
      <dgm:spPr/>
      <dgm:t>
        <a:bodyPr/>
        <a:lstStyle/>
        <a:p>
          <a:endParaRPr lang="en-US" sz="4000"/>
        </a:p>
      </dgm:t>
    </dgm:pt>
    <dgm:pt modelId="{8C3B5042-C4BF-7645-99FA-C41FA0616A92}">
      <dgm:prSet custT="1"/>
      <dgm:spPr/>
      <dgm:t>
        <a:bodyPr/>
        <a:lstStyle/>
        <a:p>
          <a:pPr rtl="0"/>
          <a:r>
            <a:rPr lang="en-US" sz="2800" dirty="0" smtClean="0"/>
            <a:t>Community information space to share, discovery, </a:t>
          </a:r>
          <a:r>
            <a:rPr lang="en-US" sz="2800" dirty="0" smtClean="0"/>
            <a:t>interlink, and </a:t>
          </a:r>
          <a:r>
            <a:rPr lang="en-US" sz="2800" dirty="0" smtClean="0"/>
            <a:t>reuse (reproduce) scientific results</a:t>
          </a:r>
          <a:endParaRPr lang="en-US" sz="2800" dirty="0"/>
        </a:p>
      </dgm:t>
    </dgm:pt>
    <dgm:pt modelId="{69A91224-18D8-6E44-86D1-E17754E733EC}" type="parTrans" cxnId="{A152B811-943A-D946-9725-E105A8F01C29}">
      <dgm:prSet/>
      <dgm:spPr/>
      <dgm:t>
        <a:bodyPr/>
        <a:lstStyle/>
        <a:p>
          <a:endParaRPr lang="en-US" sz="4000"/>
        </a:p>
      </dgm:t>
    </dgm:pt>
    <dgm:pt modelId="{A8A38C51-E07E-FE4D-838C-21D65571D799}" type="sibTrans" cxnId="{A152B811-943A-D946-9725-E105A8F01C29}">
      <dgm:prSet/>
      <dgm:spPr/>
      <dgm:t>
        <a:bodyPr/>
        <a:lstStyle/>
        <a:p>
          <a:endParaRPr lang="en-US" sz="4000"/>
        </a:p>
      </dgm:t>
    </dgm:pt>
    <dgm:pt modelId="{3B8F6D6E-C1A6-154D-95D8-A275AE2B4054}">
      <dgm:prSet custT="1"/>
      <dgm:spPr/>
      <dgm:t>
        <a:bodyPr/>
        <a:lstStyle/>
        <a:p>
          <a:pPr rtl="0"/>
          <a:r>
            <a:rPr lang="en-US" sz="2800" dirty="0" smtClean="0"/>
            <a:t>Reporting to funders, development of scientific </a:t>
          </a:r>
          <a:r>
            <a:rPr lang="en-US" sz="2800" dirty="0" smtClean="0"/>
            <a:t>reward </a:t>
          </a:r>
          <a:r>
            <a:rPr lang="en-US" sz="2800" dirty="0" smtClean="0"/>
            <a:t>strategies inclusive of all products of science</a:t>
          </a:r>
          <a:endParaRPr lang="en-US" sz="2800" dirty="0"/>
        </a:p>
      </dgm:t>
    </dgm:pt>
    <dgm:pt modelId="{CC427A5A-8D28-1545-9FE9-95B12C7173B0}" type="parTrans" cxnId="{ADEE4174-0BD6-5648-B490-380B07893EFC}">
      <dgm:prSet/>
      <dgm:spPr/>
      <dgm:t>
        <a:bodyPr/>
        <a:lstStyle/>
        <a:p>
          <a:endParaRPr lang="en-US" sz="4000"/>
        </a:p>
      </dgm:t>
    </dgm:pt>
    <dgm:pt modelId="{2941263E-2992-E74D-96C9-D4528348E641}" type="sibTrans" cxnId="{ADEE4174-0BD6-5648-B490-380B07893EFC}">
      <dgm:prSet/>
      <dgm:spPr/>
      <dgm:t>
        <a:bodyPr/>
        <a:lstStyle/>
        <a:p>
          <a:endParaRPr lang="en-US" sz="4000"/>
        </a:p>
      </dgm:t>
    </dgm:pt>
    <dgm:pt modelId="{C176B27E-A657-904D-AE9D-0F9407519362}" type="pres">
      <dgm:prSet presAssocID="{31BB9BD8-6DE4-D241-BA5E-CF89EC61FF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9725E6-227D-864B-A9AC-2FC90E0D1661}" type="pres">
      <dgm:prSet presAssocID="{52E94A3E-1ED2-4A4B-9D44-BE59A67724C0}" presName="parentLin" presStyleCnt="0"/>
      <dgm:spPr/>
    </dgm:pt>
    <dgm:pt modelId="{8BDFE826-7EA7-0B49-8741-961B862CD65E}" type="pres">
      <dgm:prSet presAssocID="{52E94A3E-1ED2-4A4B-9D44-BE59A67724C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FA60137-C045-7C4D-A262-3774509B2074}" type="pres">
      <dgm:prSet presAssocID="{52E94A3E-1ED2-4A4B-9D44-BE59A67724C0}" presName="parentText" presStyleLbl="node1" presStyleIdx="0" presStyleCnt="3" custScaleX="107127" custScaleY="2573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992F0-D876-6343-9935-FB04AA0C00D3}" type="pres">
      <dgm:prSet presAssocID="{52E94A3E-1ED2-4A4B-9D44-BE59A67724C0}" presName="negativeSpace" presStyleCnt="0"/>
      <dgm:spPr/>
    </dgm:pt>
    <dgm:pt modelId="{1475A6A3-EF49-A04B-860C-E2FA475D0094}" type="pres">
      <dgm:prSet presAssocID="{52E94A3E-1ED2-4A4B-9D44-BE59A67724C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93F7A-F8C6-BD4A-AA45-49C2E4734280}" type="pres">
      <dgm:prSet presAssocID="{5F13C97D-CB44-6849-9D8B-CA55ECC41502}" presName="spaceBetweenRectangles" presStyleCnt="0"/>
      <dgm:spPr/>
    </dgm:pt>
    <dgm:pt modelId="{BA54E391-2347-EA48-88E3-4BAF922BEE79}" type="pres">
      <dgm:prSet presAssocID="{4BD899BC-53C1-3148-9274-93ED59EB5DEA}" presName="parentLin" presStyleCnt="0"/>
      <dgm:spPr/>
    </dgm:pt>
    <dgm:pt modelId="{E0510881-BFDE-CF49-8C58-F1749BFBD7B7}" type="pres">
      <dgm:prSet presAssocID="{4BD899BC-53C1-3148-9274-93ED59EB5DE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8A49392-D19B-B849-A9A9-16A96B1980BD}" type="pres">
      <dgm:prSet presAssocID="{4BD899BC-53C1-3148-9274-93ED59EB5DEA}" presName="parentText" presStyleLbl="node1" presStyleIdx="1" presStyleCnt="3" custScaleX="107127" custScaleY="2573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72A91-106B-B04A-B6FD-5049444531FE}" type="pres">
      <dgm:prSet presAssocID="{4BD899BC-53C1-3148-9274-93ED59EB5DEA}" presName="negativeSpace" presStyleCnt="0"/>
      <dgm:spPr/>
    </dgm:pt>
    <dgm:pt modelId="{3504530B-68B3-FB4E-A5F9-CAF130A6FE58}" type="pres">
      <dgm:prSet presAssocID="{4BD899BC-53C1-3148-9274-93ED59EB5DE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FF0D4-6228-EB47-B11C-73B88A6DB420}" type="pres">
      <dgm:prSet presAssocID="{2143C84E-4929-194F-BB82-FA86F921B0E7}" presName="spaceBetweenRectangles" presStyleCnt="0"/>
      <dgm:spPr/>
    </dgm:pt>
    <dgm:pt modelId="{9EA332B7-D5DA-1A4B-8FDB-60D296F7FC4D}" type="pres">
      <dgm:prSet presAssocID="{3C50D3B5-5773-1B4E-B876-FB85E7D2C51A}" presName="parentLin" presStyleCnt="0"/>
      <dgm:spPr/>
    </dgm:pt>
    <dgm:pt modelId="{387F2D76-BAE4-0141-A541-DB7408DE3ED0}" type="pres">
      <dgm:prSet presAssocID="{3C50D3B5-5773-1B4E-B876-FB85E7D2C51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965B0F9-124D-294B-A0BE-7F85ED16233E}" type="pres">
      <dgm:prSet presAssocID="{3C50D3B5-5773-1B4E-B876-FB85E7D2C51A}" presName="parentText" presStyleLbl="node1" presStyleIdx="2" presStyleCnt="3" custScaleX="107127" custScaleY="2573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32595-06C4-2549-AE60-B6F7C40633C1}" type="pres">
      <dgm:prSet presAssocID="{3C50D3B5-5773-1B4E-B876-FB85E7D2C51A}" presName="negativeSpace" presStyleCnt="0"/>
      <dgm:spPr/>
    </dgm:pt>
    <dgm:pt modelId="{E1B83F34-B558-7749-8A18-A3DBD1F0F380}" type="pres">
      <dgm:prSet presAssocID="{3C50D3B5-5773-1B4E-B876-FB85E7D2C51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A63777-C9DD-4742-9FE9-DF711F82D54D}" type="presOf" srcId="{52E94A3E-1ED2-4A4B-9D44-BE59A67724C0}" destId="{8BDFE826-7EA7-0B49-8741-961B862CD65E}" srcOrd="0" destOrd="0" presId="urn:microsoft.com/office/officeart/2005/8/layout/list1"/>
    <dgm:cxn modelId="{10972956-7D82-B14A-AC1C-93E5DABA7EFD}" srcId="{52E94A3E-1ED2-4A4B-9D44-BE59A67724C0}" destId="{DD020782-971D-7747-8BBB-C855B792006D}" srcOrd="0" destOrd="0" parTransId="{2C8AAD6E-E219-F840-99D3-8D539020F7BF}" sibTransId="{CF0AD13D-5CDE-DA43-81A2-7F96152674DD}"/>
    <dgm:cxn modelId="{77505A03-0905-C147-8A03-CF445E2C6720}" type="presOf" srcId="{31BB9BD8-6DE4-D241-BA5E-CF89EC61FF21}" destId="{C176B27E-A657-904D-AE9D-0F9407519362}" srcOrd="0" destOrd="0" presId="urn:microsoft.com/office/officeart/2005/8/layout/list1"/>
    <dgm:cxn modelId="{DB280616-7942-5640-B54D-538CB45D54F1}" type="presOf" srcId="{4BD899BC-53C1-3148-9274-93ED59EB5DEA}" destId="{88A49392-D19B-B849-A9A9-16A96B1980BD}" srcOrd="1" destOrd="0" presId="urn:microsoft.com/office/officeart/2005/8/layout/list1"/>
    <dgm:cxn modelId="{5C0E8F4F-D4C0-3048-8BFE-C29A695DA2C6}" type="presOf" srcId="{3C50D3B5-5773-1B4E-B876-FB85E7D2C51A}" destId="{387F2D76-BAE4-0141-A541-DB7408DE3ED0}" srcOrd="0" destOrd="0" presId="urn:microsoft.com/office/officeart/2005/8/layout/list1"/>
    <dgm:cxn modelId="{8831132D-3E43-2246-94DA-86A2E6537F2F}" srcId="{31BB9BD8-6DE4-D241-BA5E-CF89EC61FF21}" destId="{3C50D3B5-5773-1B4E-B876-FB85E7D2C51A}" srcOrd="2" destOrd="0" parTransId="{50175FED-1BE9-5843-8F17-9BE824EF6069}" sibTransId="{816ED9DD-A3D7-1B4F-A3BD-DF684D87F2B4}"/>
    <dgm:cxn modelId="{77080584-6960-F34A-A90A-E5E7E10BC432}" srcId="{31BB9BD8-6DE4-D241-BA5E-CF89EC61FF21}" destId="{4BD899BC-53C1-3148-9274-93ED59EB5DEA}" srcOrd="1" destOrd="0" parTransId="{E9107E7A-E576-5743-AB0B-17BB668F59FA}" sibTransId="{2143C84E-4929-194F-BB82-FA86F921B0E7}"/>
    <dgm:cxn modelId="{50712F81-6308-9240-80E3-1A3870ADFF06}" srcId="{31BB9BD8-6DE4-D241-BA5E-CF89EC61FF21}" destId="{52E94A3E-1ED2-4A4B-9D44-BE59A67724C0}" srcOrd="0" destOrd="0" parTransId="{1DEE4BE8-6554-6D43-8C7D-FEC0C83934AD}" sibTransId="{5F13C97D-CB44-6849-9D8B-CA55ECC41502}"/>
    <dgm:cxn modelId="{D2B92F18-DF91-964C-BF3A-06F3DB162415}" type="presOf" srcId="{3B8F6D6E-C1A6-154D-95D8-A275AE2B4054}" destId="{E1B83F34-B558-7749-8A18-A3DBD1F0F380}" srcOrd="0" destOrd="0" presId="urn:microsoft.com/office/officeart/2005/8/layout/list1"/>
    <dgm:cxn modelId="{A152B811-943A-D946-9725-E105A8F01C29}" srcId="{4BD899BC-53C1-3148-9274-93ED59EB5DEA}" destId="{8C3B5042-C4BF-7645-99FA-C41FA0616A92}" srcOrd="0" destOrd="0" parTransId="{69A91224-18D8-6E44-86D1-E17754E733EC}" sibTransId="{A8A38C51-E07E-FE4D-838C-21D65571D799}"/>
    <dgm:cxn modelId="{BE7D7C57-E8DF-5E4C-AAB9-6BCD75496988}" type="presOf" srcId="{8C3B5042-C4BF-7645-99FA-C41FA0616A92}" destId="{3504530B-68B3-FB4E-A5F9-CAF130A6FE58}" srcOrd="0" destOrd="0" presId="urn:microsoft.com/office/officeart/2005/8/layout/list1"/>
    <dgm:cxn modelId="{DCAECDFC-E521-734C-8F01-4B428FBD0E21}" type="presOf" srcId="{DD020782-971D-7747-8BBB-C855B792006D}" destId="{1475A6A3-EF49-A04B-860C-E2FA475D0094}" srcOrd="0" destOrd="0" presId="urn:microsoft.com/office/officeart/2005/8/layout/list1"/>
    <dgm:cxn modelId="{6163C977-2CBA-AA49-9F1D-E27D2F097921}" type="presOf" srcId="{52E94A3E-1ED2-4A4B-9D44-BE59A67724C0}" destId="{CFA60137-C045-7C4D-A262-3774509B2074}" srcOrd="1" destOrd="0" presId="urn:microsoft.com/office/officeart/2005/8/layout/list1"/>
    <dgm:cxn modelId="{AD6F6359-3459-3042-BAFE-59A882FD2FC5}" type="presOf" srcId="{3C50D3B5-5773-1B4E-B876-FB85E7D2C51A}" destId="{A965B0F9-124D-294B-A0BE-7F85ED16233E}" srcOrd="1" destOrd="0" presId="urn:microsoft.com/office/officeart/2005/8/layout/list1"/>
    <dgm:cxn modelId="{ADEE4174-0BD6-5648-B490-380B07893EFC}" srcId="{3C50D3B5-5773-1B4E-B876-FB85E7D2C51A}" destId="{3B8F6D6E-C1A6-154D-95D8-A275AE2B4054}" srcOrd="0" destOrd="0" parTransId="{CC427A5A-8D28-1545-9FE9-95B12C7173B0}" sibTransId="{2941263E-2992-E74D-96C9-D4528348E641}"/>
    <dgm:cxn modelId="{85F67DE6-9E41-6A4C-9E53-FF7049494AFF}" type="presOf" srcId="{4BD899BC-53C1-3148-9274-93ED59EB5DEA}" destId="{E0510881-BFDE-CF49-8C58-F1749BFBD7B7}" srcOrd="0" destOrd="0" presId="urn:microsoft.com/office/officeart/2005/8/layout/list1"/>
    <dgm:cxn modelId="{CE53FD5D-2DCF-0B4D-8091-CA8E44E48299}" type="presParOf" srcId="{C176B27E-A657-904D-AE9D-0F9407519362}" destId="{649725E6-227D-864B-A9AC-2FC90E0D1661}" srcOrd="0" destOrd="0" presId="urn:microsoft.com/office/officeart/2005/8/layout/list1"/>
    <dgm:cxn modelId="{8BB6DFA0-F8EC-A740-96E9-8740FB25177D}" type="presParOf" srcId="{649725E6-227D-864B-A9AC-2FC90E0D1661}" destId="{8BDFE826-7EA7-0B49-8741-961B862CD65E}" srcOrd="0" destOrd="0" presId="urn:microsoft.com/office/officeart/2005/8/layout/list1"/>
    <dgm:cxn modelId="{49E539CA-E615-4D4C-8FD9-5A6C5BDD415B}" type="presParOf" srcId="{649725E6-227D-864B-A9AC-2FC90E0D1661}" destId="{CFA60137-C045-7C4D-A262-3774509B2074}" srcOrd="1" destOrd="0" presId="urn:microsoft.com/office/officeart/2005/8/layout/list1"/>
    <dgm:cxn modelId="{AC2D6321-17A7-2C44-904A-1E31DA662C24}" type="presParOf" srcId="{C176B27E-A657-904D-AE9D-0F9407519362}" destId="{D42992F0-D876-6343-9935-FB04AA0C00D3}" srcOrd="1" destOrd="0" presId="urn:microsoft.com/office/officeart/2005/8/layout/list1"/>
    <dgm:cxn modelId="{DE65EAEE-0769-2544-92C4-E46332DE2B27}" type="presParOf" srcId="{C176B27E-A657-904D-AE9D-0F9407519362}" destId="{1475A6A3-EF49-A04B-860C-E2FA475D0094}" srcOrd="2" destOrd="0" presId="urn:microsoft.com/office/officeart/2005/8/layout/list1"/>
    <dgm:cxn modelId="{4CDA2097-0549-9549-BD2A-8CC60D3617EC}" type="presParOf" srcId="{C176B27E-A657-904D-AE9D-0F9407519362}" destId="{31D93F7A-F8C6-BD4A-AA45-49C2E4734280}" srcOrd="3" destOrd="0" presId="urn:microsoft.com/office/officeart/2005/8/layout/list1"/>
    <dgm:cxn modelId="{AA0759BE-69BE-6C4F-9F32-6C1E48E62B73}" type="presParOf" srcId="{C176B27E-A657-904D-AE9D-0F9407519362}" destId="{BA54E391-2347-EA48-88E3-4BAF922BEE79}" srcOrd="4" destOrd="0" presId="urn:microsoft.com/office/officeart/2005/8/layout/list1"/>
    <dgm:cxn modelId="{872FDF02-7D92-8D4F-85A5-D365FB50FC6E}" type="presParOf" srcId="{BA54E391-2347-EA48-88E3-4BAF922BEE79}" destId="{E0510881-BFDE-CF49-8C58-F1749BFBD7B7}" srcOrd="0" destOrd="0" presId="urn:microsoft.com/office/officeart/2005/8/layout/list1"/>
    <dgm:cxn modelId="{DACD22E5-F23F-714C-AFA8-DEC9F34B6735}" type="presParOf" srcId="{BA54E391-2347-EA48-88E3-4BAF922BEE79}" destId="{88A49392-D19B-B849-A9A9-16A96B1980BD}" srcOrd="1" destOrd="0" presId="urn:microsoft.com/office/officeart/2005/8/layout/list1"/>
    <dgm:cxn modelId="{E023DBBF-A979-B548-BC51-99E1EA90D4D8}" type="presParOf" srcId="{C176B27E-A657-904D-AE9D-0F9407519362}" destId="{A0D72A91-106B-B04A-B6FD-5049444531FE}" srcOrd="5" destOrd="0" presId="urn:microsoft.com/office/officeart/2005/8/layout/list1"/>
    <dgm:cxn modelId="{9F5C5BF3-FBE6-5945-B0C5-5FD5CD0A8330}" type="presParOf" srcId="{C176B27E-A657-904D-AE9D-0F9407519362}" destId="{3504530B-68B3-FB4E-A5F9-CAF130A6FE58}" srcOrd="6" destOrd="0" presId="urn:microsoft.com/office/officeart/2005/8/layout/list1"/>
    <dgm:cxn modelId="{FFB3A5E9-EA7B-F84B-968D-BAF2EFA0CFDB}" type="presParOf" srcId="{C176B27E-A657-904D-AE9D-0F9407519362}" destId="{0D4FF0D4-6228-EB47-B11C-73B88A6DB420}" srcOrd="7" destOrd="0" presId="urn:microsoft.com/office/officeart/2005/8/layout/list1"/>
    <dgm:cxn modelId="{38C7A5C3-A52E-B64B-977B-8D0B2289CF8A}" type="presParOf" srcId="{C176B27E-A657-904D-AE9D-0F9407519362}" destId="{9EA332B7-D5DA-1A4B-8FDB-60D296F7FC4D}" srcOrd="8" destOrd="0" presId="urn:microsoft.com/office/officeart/2005/8/layout/list1"/>
    <dgm:cxn modelId="{E4B76235-D9E2-9840-9B98-F92C3BF97824}" type="presParOf" srcId="{9EA332B7-D5DA-1A4B-8FDB-60D296F7FC4D}" destId="{387F2D76-BAE4-0141-A541-DB7408DE3ED0}" srcOrd="0" destOrd="0" presId="urn:microsoft.com/office/officeart/2005/8/layout/list1"/>
    <dgm:cxn modelId="{90258E4D-8072-3449-81CE-A6CFA342C437}" type="presParOf" srcId="{9EA332B7-D5DA-1A4B-8FDB-60D296F7FC4D}" destId="{A965B0F9-124D-294B-A0BE-7F85ED16233E}" srcOrd="1" destOrd="0" presId="urn:microsoft.com/office/officeart/2005/8/layout/list1"/>
    <dgm:cxn modelId="{2728B0FB-328A-1840-B135-933FF32C4A76}" type="presParOf" srcId="{C176B27E-A657-904D-AE9D-0F9407519362}" destId="{99932595-06C4-2549-AE60-B6F7C40633C1}" srcOrd="9" destOrd="0" presId="urn:microsoft.com/office/officeart/2005/8/layout/list1"/>
    <dgm:cxn modelId="{3739E54E-4D4E-624B-8642-55B037D78056}" type="presParOf" srcId="{C176B27E-A657-904D-AE9D-0F9407519362}" destId="{E1B83F34-B558-7749-8A18-A3DBD1F0F38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5AA947-B875-2945-AA3C-59E3F53C2360}" type="doc">
      <dgm:prSet loTypeId="urn:microsoft.com/office/officeart/2005/8/layout/default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BB2141C-4AEF-4240-8A85-C5FDC157E67A}">
      <dgm:prSet/>
      <dgm:spPr/>
      <dgm:t>
        <a:bodyPr/>
        <a:lstStyle/>
        <a:p>
          <a:pPr rtl="0"/>
          <a:r>
            <a:rPr lang="en-US" b="1" i="0" baseline="0" dirty="0" smtClean="0">
              <a:latin typeface="PF Paperback"/>
              <a:cs typeface="PF Paperback"/>
            </a:rPr>
            <a:t>ELIXIR   (Rafael Jimenez, Theodore </a:t>
          </a:r>
          <a:r>
            <a:rPr lang="en-US" b="1" i="0" baseline="0" dirty="0" err="1" smtClean="0">
              <a:latin typeface="PF Paperback"/>
              <a:cs typeface="PF Paperback"/>
            </a:rPr>
            <a:t>Dalamagas</a:t>
          </a:r>
          <a:r>
            <a:rPr lang="en-US" b="1" i="0" baseline="0" dirty="0" smtClean="0">
              <a:latin typeface="PF Paperback"/>
              <a:cs typeface="PF Paperback"/>
            </a:rPr>
            <a:t>, </a:t>
          </a:r>
          <a:r>
            <a:rPr lang="en-US" b="1" i="0" baseline="0" dirty="0" err="1" smtClean="0">
              <a:latin typeface="PF Paperback"/>
              <a:cs typeface="PF Paperback"/>
            </a:rPr>
            <a:t>Thanasis</a:t>
          </a:r>
          <a:r>
            <a:rPr lang="en-US" b="1" i="0" baseline="0" dirty="0" smtClean="0">
              <a:latin typeface="PF Paperback"/>
              <a:cs typeface="PF Paperback"/>
            </a:rPr>
            <a:t> </a:t>
          </a:r>
          <a:r>
            <a:rPr lang="en-US" b="1" i="0" baseline="0" dirty="0" err="1" smtClean="0">
              <a:latin typeface="PF Paperback"/>
              <a:cs typeface="PF Paperback"/>
            </a:rPr>
            <a:t>Vergoulis</a:t>
          </a:r>
          <a:r>
            <a:rPr lang="en-US" b="1" i="0" baseline="0" dirty="0" smtClean="0">
              <a:latin typeface="PF Paperback"/>
              <a:cs typeface="PF Paperback"/>
            </a:rPr>
            <a:t>)</a:t>
          </a:r>
          <a:endParaRPr lang="en-US" dirty="0">
            <a:latin typeface="PF Paperback"/>
            <a:cs typeface="PF Paperback"/>
          </a:endParaRPr>
        </a:p>
      </dgm:t>
    </dgm:pt>
    <dgm:pt modelId="{FFD8F4C6-4C83-2741-8AB4-CF10910F1F64}" type="parTrans" cxnId="{76904095-AD8C-CF45-9DAC-932855988707}">
      <dgm:prSet/>
      <dgm:spPr/>
      <dgm:t>
        <a:bodyPr/>
        <a:lstStyle/>
        <a:p>
          <a:endParaRPr lang="en-US"/>
        </a:p>
      </dgm:t>
    </dgm:pt>
    <dgm:pt modelId="{94F4BFFE-5B4C-2A44-BD6A-06A4061B7822}" type="sibTrans" cxnId="{76904095-AD8C-CF45-9DAC-932855988707}">
      <dgm:prSet/>
      <dgm:spPr/>
      <dgm:t>
        <a:bodyPr/>
        <a:lstStyle/>
        <a:p>
          <a:endParaRPr lang="en-US"/>
        </a:p>
      </dgm:t>
    </dgm:pt>
    <dgm:pt modelId="{A0F83115-D34D-A041-969D-9D75188312CC}">
      <dgm:prSet/>
      <dgm:spPr/>
      <dgm:t>
        <a:bodyPr/>
        <a:lstStyle/>
        <a:p>
          <a:pPr rtl="0"/>
          <a:r>
            <a:rPr lang="en-US" b="1" i="0" baseline="0" smtClean="0">
              <a:latin typeface="PF Paperback"/>
              <a:cs typeface="PF Paperback"/>
            </a:rPr>
            <a:t>INSTRUCT (Evangelia D. Chrysina, Antonio Rosato, Chris Morris)</a:t>
          </a:r>
          <a:endParaRPr lang="en-US">
            <a:latin typeface="PF Paperback"/>
            <a:cs typeface="PF Paperback"/>
          </a:endParaRPr>
        </a:p>
      </dgm:t>
    </dgm:pt>
    <dgm:pt modelId="{39DAE2F3-C560-C34B-BD73-E5C8DDC86AD5}" type="parTrans" cxnId="{7F35474A-8708-2C4C-B304-5E522C99979F}">
      <dgm:prSet/>
      <dgm:spPr/>
      <dgm:t>
        <a:bodyPr/>
        <a:lstStyle/>
        <a:p>
          <a:endParaRPr lang="en-US"/>
        </a:p>
      </dgm:t>
    </dgm:pt>
    <dgm:pt modelId="{72FB18B0-0F87-034D-BD0E-967A7AF6EE0D}" type="sibTrans" cxnId="{7F35474A-8708-2C4C-B304-5E522C99979F}">
      <dgm:prSet/>
      <dgm:spPr/>
      <dgm:t>
        <a:bodyPr/>
        <a:lstStyle/>
        <a:p>
          <a:endParaRPr lang="en-US"/>
        </a:p>
      </dgm:t>
    </dgm:pt>
    <dgm:pt modelId="{86F980C8-2641-514E-A151-208EE839B1F6}">
      <dgm:prSet/>
      <dgm:spPr/>
      <dgm:t>
        <a:bodyPr/>
        <a:lstStyle/>
        <a:p>
          <a:pPr rtl="0"/>
          <a:r>
            <a:rPr lang="en-US" b="1" i="0" baseline="0" smtClean="0">
              <a:latin typeface="PF Paperback"/>
              <a:cs typeface="PF Paperback"/>
            </a:rPr>
            <a:t>OpenRiskNet (Haralambos Sarimveis, Thomas Exner)</a:t>
          </a:r>
          <a:endParaRPr lang="en-US">
            <a:latin typeface="PF Paperback"/>
            <a:cs typeface="PF Paperback"/>
          </a:endParaRPr>
        </a:p>
      </dgm:t>
    </dgm:pt>
    <dgm:pt modelId="{CF535373-0FE3-E14F-A159-F35F2C62AF1B}" type="parTrans" cxnId="{51977457-60A2-B349-A69A-46D83A0BDA88}">
      <dgm:prSet/>
      <dgm:spPr/>
      <dgm:t>
        <a:bodyPr/>
        <a:lstStyle/>
        <a:p>
          <a:endParaRPr lang="en-US"/>
        </a:p>
      </dgm:t>
    </dgm:pt>
    <dgm:pt modelId="{BC182F0C-94DC-2C47-8807-DADBB751FC28}" type="sibTrans" cxnId="{51977457-60A2-B349-A69A-46D83A0BDA88}">
      <dgm:prSet/>
      <dgm:spPr/>
      <dgm:t>
        <a:bodyPr/>
        <a:lstStyle/>
        <a:p>
          <a:endParaRPr lang="en-US"/>
        </a:p>
      </dgm:t>
    </dgm:pt>
    <dgm:pt modelId="{A5A27BBF-0A6F-5B4C-89C2-1FFED50CAF92}">
      <dgm:prSet/>
      <dgm:spPr/>
      <dgm:t>
        <a:bodyPr/>
        <a:lstStyle/>
        <a:p>
          <a:pPr rtl="0"/>
          <a:r>
            <a:rPr lang="en-US" b="1" i="0" baseline="0" smtClean="0">
              <a:latin typeface="PF Paperback"/>
              <a:cs typeface="PF Paperback"/>
            </a:rPr>
            <a:t>Ecology and Evolution (Antica Culina, KNAW)</a:t>
          </a:r>
          <a:endParaRPr lang="en-US">
            <a:latin typeface="PF Paperback"/>
            <a:cs typeface="PF Paperback"/>
          </a:endParaRPr>
        </a:p>
      </dgm:t>
    </dgm:pt>
    <dgm:pt modelId="{FFDA2A8D-C61A-0C4C-B0D8-68214B3AC035}" type="parTrans" cxnId="{B82CAFB2-33C5-FB4A-B2E5-E238E1ADA369}">
      <dgm:prSet/>
      <dgm:spPr/>
      <dgm:t>
        <a:bodyPr/>
        <a:lstStyle/>
        <a:p>
          <a:endParaRPr lang="en-US"/>
        </a:p>
      </dgm:t>
    </dgm:pt>
    <dgm:pt modelId="{CA9EA7B8-5077-1D45-A945-544ACE39DA1A}" type="sibTrans" cxnId="{B82CAFB2-33C5-FB4A-B2E5-E238E1ADA369}">
      <dgm:prSet/>
      <dgm:spPr/>
      <dgm:t>
        <a:bodyPr/>
        <a:lstStyle/>
        <a:p>
          <a:endParaRPr lang="en-US"/>
        </a:p>
      </dgm:t>
    </dgm:pt>
    <dgm:pt modelId="{F340CA4A-2959-BB47-84AD-489E9A8B06D3}">
      <dgm:prSet/>
      <dgm:spPr/>
      <dgm:t>
        <a:bodyPr/>
        <a:lstStyle/>
        <a:p>
          <a:pPr rtl="0"/>
          <a:r>
            <a:rPr lang="en-US" b="1" i="0" baseline="0" smtClean="0">
              <a:latin typeface="PF Paperback"/>
              <a:cs typeface="PF Paperback"/>
            </a:rPr>
            <a:t>EGA (Jordi Rambla, Mauricio Moldes)</a:t>
          </a:r>
          <a:endParaRPr lang="en-US">
            <a:latin typeface="PF Paperback"/>
            <a:cs typeface="PF Paperback"/>
          </a:endParaRPr>
        </a:p>
      </dgm:t>
    </dgm:pt>
    <dgm:pt modelId="{3ECCA05F-E246-6840-87B6-7EA2E716EE61}" type="parTrans" cxnId="{616FEC92-1C7D-A148-B9A6-38BEC25855F2}">
      <dgm:prSet/>
      <dgm:spPr/>
      <dgm:t>
        <a:bodyPr/>
        <a:lstStyle/>
        <a:p>
          <a:endParaRPr lang="en-US"/>
        </a:p>
      </dgm:t>
    </dgm:pt>
    <dgm:pt modelId="{6005DB31-5A53-B447-895F-5CDD05E85819}" type="sibTrans" cxnId="{616FEC92-1C7D-A148-B9A6-38BEC25855F2}">
      <dgm:prSet/>
      <dgm:spPr/>
      <dgm:t>
        <a:bodyPr/>
        <a:lstStyle/>
        <a:p>
          <a:endParaRPr lang="en-US"/>
        </a:p>
      </dgm:t>
    </dgm:pt>
    <dgm:pt modelId="{8772B56E-9E55-E24A-884F-0FD04802F0BC}">
      <dgm:prSet/>
      <dgm:spPr/>
      <dgm:t>
        <a:bodyPr/>
        <a:lstStyle/>
        <a:p>
          <a:pPr rtl="0"/>
          <a:r>
            <a:rPr lang="en-US" b="1" i="0" baseline="0" dirty="0" err="1" smtClean="0">
              <a:latin typeface="PF Paperback"/>
              <a:cs typeface="PF Paperback"/>
            </a:rPr>
            <a:t>Da|ra</a:t>
          </a:r>
          <a:r>
            <a:rPr lang="en-US" b="1" i="0" baseline="0" dirty="0" smtClean="0">
              <a:latin typeface="PF Paperback"/>
              <a:cs typeface="PF Paperback"/>
            </a:rPr>
            <a:t> (Brigitte </a:t>
          </a:r>
          <a:r>
            <a:rPr lang="en-US" b="1" i="0" baseline="0" dirty="0" err="1" smtClean="0">
              <a:latin typeface="PF Paperback"/>
              <a:cs typeface="PF Paperback"/>
            </a:rPr>
            <a:t>Hausstein</a:t>
          </a:r>
          <a:r>
            <a:rPr lang="en-US" b="1" i="0" baseline="0" dirty="0" smtClean="0">
              <a:latin typeface="PF Paperback"/>
              <a:cs typeface="PF Paperback"/>
            </a:rPr>
            <a:t>)</a:t>
          </a:r>
          <a:endParaRPr lang="en-US" dirty="0">
            <a:latin typeface="PF Paperback"/>
            <a:cs typeface="PF Paperback"/>
          </a:endParaRPr>
        </a:p>
      </dgm:t>
    </dgm:pt>
    <dgm:pt modelId="{729F1F6B-000B-7F4F-9159-B4BF743F7508}" type="parTrans" cxnId="{91EB65AE-82A0-694A-8958-01A4400DB89C}">
      <dgm:prSet/>
      <dgm:spPr/>
      <dgm:t>
        <a:bodyPr/>
        <a:lstStyle/>
        <a:p>
          <a:endParaRPr lang="en-US"/>
        </a:p>
      </dgm:t>
    </dgm:pt>
    <dgm:pt modelId="{F271966B-6C7E-264E-8437-7DB0168A3819}" type="sibTrans" cxnId="{91EB65AE-82A0-694A-8958-01A4400DB89C}">
      <dgm:prSet/>
      <dgm:spPr/>
      <dgm:t>
        <a:bodyPr/>
        <a:lstStyle/>
        <a:p>
          <a:endParaRPr lang="en-US"/>
        </a:p>
      </dgm:t>
    </dgm:pt>
    <dgm:pt modelId="{196EF910-3B67-F647-A4FC-5996CE5C86A7}" type="pres">
      <dgm:prSet presAssocID="{EF5AA947-B875-2945-AA3C-59E3F53C2360}" presName="diagram" presStyleCnt="0">
        <dgm:presLayoutVars>
          <dgm:dir/>
          <dgm:resizeHandles val="exact"/>
        </dgm:presLayoutVars>
      </dgm:prSet>
      <dgm:spPr/>
    </dgm:pt>
    <dgm:pt modelId="{46F74F53-26C4-A24F-AABE-5A29FEFC82E6}" type="pres">
      <dgm:prSet presAssocID="{0BB2141C-4AEF-4240-8A85-C5FDC157E67A}" presName="node" presStyleLbl="node1" presStyleIdx="0" presStyleCnt="6">
        <dgm:presLayoutVars>
          <dgm:bulletEnabled val="1"/>
        </dgm:presLayoutVars>
      </dgm:prSet>
      <dgm:spPr/>
    </dgm:pt>
    <dgm:pt modelId="{39492035-11B0-C348-A9B8-431269DF1295}" type="pres">
      <dgm:prSet presAssocID="{94F4BFFE-5B4C-2A44-BD6A-06A4061B7822}" presName="sibTrans" presStyleCnt="0"/>
      <dgm:spPr/>
    </dgm:pt>
    <dgm:pt modelId="{C53C5573-0FB1-4743-8105-8136FEED4D4F}" type="pres">
      <dgm:prSet presAssocID="{A0F83115-D34D-A041-969D-9D75188312CC}" presName="node" presStyleLbl="node1" presStyleIdx="1" presStyleCnt="6">
        <dgm:presLayoutVars>
          <dgm:bulletEnabled val="1"/>
        </dgm:presLayoutVars>
      </dgm:prSet>
      <dgm:spPr/>
    </dgm:pt>
    <dgm:pt modelId="{8C7D1A79-656F-A441-B0FE-AA1A44F93755}" type="pres">
      <dgm:prSet presAssocID="{72FB18B0-0F87-034D-BD0E-967A7AF6EE0D}" presName="sibTrans" presStyleCnt="0"/>
      <dgm:spPr/>
    </dgm:pt>
    <dgm:pt modelId="{57CF7079-6E7F-A146-951D-7EBE44600538}" type="pres">
      <dgm:prSet presAssocID="{86F980C8-2641-514E-A151-208EE839B1F6}" presName="node" presStyleLbl="node1" presStyleIdx="2" presStyleCnt="6">
        <dgm:presLayoutVars>
          <dgm:bulletEnabled val="1"/>
        </dgm:presLayoutVars>
      </dgm:prSet>
      <dgm:spPr/>
    </dgm:pt>
    <dgm:pt modelId="{8ECEAA10-A499-FC4C-9405-C45C3C169248}" type="pres">
      <dgm:prSet presAssocID="{BC182F0C-94DC-2C47-8807-DADBB751FC28}" presName="sibTrans" presStyleCnt="0"/>
      <dgm:spPr/>
    </dgm:pt>
    <dgm:pt modelId="{FB997690-5A1C-1540-B86C-97F8C9EBB771}" type="pres">
      <dgm:prSet presAssocID="{A5A27BBF-0A6F-5B4C-89C2-1FFED50CAF92}" presName="node" presStyleLbl="node1" presStyleIdx="3" presStyleCnt="6">
        <dgm:presLayoutVars>
          <dgm:bulletEnabled val="1"/>
        </dgm:presLayoutVars>
      </dgm:prSet>
      <dgm:spPr/>
    </dgm:pt>
    <dgm:pt modelId="{12ED36B8-F204-B843-BAFA-1F81A8D7BAC6}" type="pres">
      <dgm:prSet presAssocID="{CA9EA7B8-5077-1D45-A945-544ACE39DA1A}" presName="sibTrans" presStyleCnt="0"/>
      <dgm:spPr/>
    </dgm:pt>
    <dgm:pt modelId="{1190665C-EC4F-4145-8F01-442B983DD8B1}" type="pres">
      <dgm:prSet presAssocID="{F340CA4A-2959-BB47-84AD-489E9A8B06D3}" presName="node" presStyleLbl="node1" presStyleIdx="4" presStyleCnt="6">
        <dgm:presLayoutVars>
          <dgm:bulletEnabled val="1"/>
        </dgm:presLayoutVars>
      </dgm:prSet>
      <dgm:spPr/>
    </dgm:pt>
    <dgm:pt modelId="{466ECF8F-8403-CF49-B78F-2DA907429977}" type="pres">
      <dgm:prSet presAssocID="{6005DB31-5A53-B447-895F-5CDD05E85819}" presName="sibTrans" presStyleCnt="0"/>
      <dgm:spPr/>
    </dgm:pt>
    <dgm:pt modelId="{DE4F177A-8120-BA43-AA9F-0335B5F65D21}" type="pres">
      <dgm:prSet presAssocID="{8772B56E-9E55-E24A-884F-0FD04802F0BC}" presName="node" presStyleLbl="node1" presStyleIdx="5" presStyleCnt="6">
        <dgm:presLayoutVars>
          <dgm:bulletEnabled val="1"/>
        </dgm:presLayoutVars>
      </dgm:prSet>
      <dgm:spPr/>
    </dgm:pt>
  </dgm:ptLst>
  <dgm:cxnLst>
    <dgm:cxn modelId="{1AABF9C7-969E-484E-A07B-52C9A4CA7635}" type="presOf" srcId="{0BB2141C-4AEF-4240-8A85-C5FDC157E67A}" destId="{46F74F53-26C4-A24F-AABE-5A29FEFC82E6}" srcOrd="0" destOrd="0" presId="urn:microsoft.com/office/officeart/2005/8/layout/default"/>
    <dgm:cxn modelId="{71AD2525-B025-014B-9121-99C1ABC6909F}" type="presOf" srcId="{8772B56E-9E55-E24A-884F-0FD04802F0BC}" destId="{DE4F177A-8120-BA43-AA9F-0335B5F65D21}" srcOrd="0" destOrd="0" presId="urn:microsoft.com/office/officeart/2005/8/layout/default"/>
    <dgm:cxn modelId="{51977457-60A2-B349-A69A-46D83A0BDA88}" srcId="{EF5AA947-B875-2945-AA3C-59E3F53C2360}" destId="{86F980C8-2641-514E-A151-208EE839B1F6}" srcOrd="2" destOrd="0" parTransId="{CF535373-0FE3-E14F-A159-F35F2C62AF1B}" sibTransId="{BC182F0C-94DC-2C47-8807-DADBB751FC28}"/>
    <dgm:cxn modelId="{CBEFAF5D-5A39-2A4B-B677-146B8B487C07}" type="presOf" srcId="{86F980C8-2641-514E-A151-208EE839B1F6}" destId="{57CF7079-6E7F-A146-951D-7EBE44600538}" srcOrd="0" destOrd="0" presId="urn:microsoft.com/office/officeart/2005/8/layout/default"/>
    <dgm:cxn modelId="{76904095-AD8C-CF45-9DAC-932855988707}" srcId="{EF5AA947-B875-2945-AA3C-59E3F53C2360}" destId="{0BB2141C-4AEF-4240-8A85-C5FDC157E67A}" srcOrd="0" destOrd="0" parTransId="{FFD8F4C6-4C83-2741-8AB4-CF10910F1F64}" sibTransId="{94F4BFFE-5B4C-2A44-BD6A-06A4061B7822}"/>
    <dgm:cxn modelId="{6D9069B9-6985-314E-94DD-3C57020CF1B9}" type="presOf" srcId="{A5A27BBF-0A6F-5B4C-89C2-1FFED50CAF92}" destId="{FB997690-5A1C-1540-B86C-97F8C9EBB771}" srcOrd="0" destOrd="0" presId="urn:microsoft.com/office/officeart/2005/8/layout/default"/>
    <dgm:cxn modelId="{00789CAE-F5B8-A64A-9A82-DAEBC6953FB0}" type="presOf" srcId="{EF5AA947-B875-2945-AA3C-59E3F53C2360}" destId="{196EF910-3B67-F647-A4FC-5996CE5C86A7}" srcOrd="0" destOrd="0" presId="urn:microsoft.com/office/officeart/2005/8/layout/default"/>
    <dgm:cxn modelId="{7F35474A-8708-2C4C-B304-5E522C99979F}" srcId="{EF5AA947-B875-2945-AA3C-59E3F53C2360}" destId="{A0F83115-D34D-A041-969D-9D75188312CC}" srcOrd="1" destOrd="0" parTransId="{39DAE2F3-C560-C34B-BD73-E5C8DDC86AD5}" sibTransId="{72FB18B0-0F87-034D-BD0E-967A7AF6EE0D}"/>
    <dgm:cxn modelId="{91EB65AE-82A0-694A-8958-01A4400DB89C}" srcId="{EF5AA947-B875-2945-AA3C-59E3F53C2360}" destId="{8772B56E-9E55-E24A-884F-0FD04802F0BC}" srcOrd="5" destOrd="0" parTransId="{729F1F6B-000B-7F4F-9159-B4BF743F7508}" sibTransId="{F271966B-6C7E-264E-8437-7DB0168A3819}"/>
    <dgm:cxn modelId="{1D7721E9-5E5D-1F45-A97F-B9E6D6DFBD84}" type="presOf" srcId="{A0F83115-D34D-A041-969D-9D75188312CC}" destId="{C53C5573-0FB1-4743-8105-8136FEED4D4F}" srcOrd="0" destOrd="0" presId="urn:microsoft.com/office/officeart/2005/8/layout/default"/>
    <dgm:cxn modelId="{B82CAFB2-33C5-FB4A-B2E5-E238E1ADA369}" srcId="{EF5AA947-B875-2945-AA3C-59E3F53C2360}" destId="{A5A27BBF-0A6F-5B4C-89C2-1FFED50CAF92}" srcOrd="3" destOrd="0" parTransId="{FFDA2A8D-C61A-0C4C-B0D8-68214B3AC035}" sibTransId="{CA9EA7B8-5077-1D45-A945-544ACE39DA1A}"/>
    <dgm:cxn modelId="{616FEC92-1C7D-A148-B9A6-38BEC25855F2}" srcId="{EF5AA947-B875-2945-AA3C-59E3F53C2360}" destId="{F340CA4A-2959-BB47-84AD-489E9A8B06D3}" srcOrd="4" destOrd="0" parTransId="{3ECCA05F-E246-6840-87B6-7EA2E716EE61}" sibTransId="{6005DB31-5A53-B447-895F-5CDD05E85819}"/>
    <dgm:cxn modelId="{5BD3EC0C-81F8-EC4F-B318-D0B26608F339}" type="presOf" srcId="{F340CA4A-2959-BB47-84AD-489E9A8B06D3}" destId="{1190665C-EC4F-4145-8F01-442B983DD8B1}" srcOrd="0" destOrd="0" presId="urn:microsoft.com/office/officeart/2005/8/layout/default"/>
    <dgm:cxn modelId="{5C5230C6-2D1C-3C48-9CF4-63EB1B838173}" type="presParOf" srcId="{196EF910-3B67-F647-A4FC-5996CE5C86A7}" destId="{46F74F53-26C4-A24F-AABE-5A29FEFC82E6}" srcOrd="0" destOrd="0" presId="urn:microsoft.com/office/officeart/2005/8/layout/default"/>
    <dgm:cxn modelId="{2273ED16-DA44-4942-A3AF-D3B745FB110D}" type="presParOf" srcId="{196EF910-3B67-F647-A4FC-5996CE5C86A7}" destId="{39492035-11B0-C348-A9B8-431269DF1295}" srcOrd="1" destOrd="0" presId="urn:microsoft.com/office/officeart/2005/8/layout/default"/>
    <dgm:cxn modelId="{2DB89F8A-81E8-914A-A0A0-12EEE5A69556}" type="presParOf" srcId="{196EF910-3B67-F647-A4FC-5996CE5C86A7}" destId="{C53C5573-0FB1-4743-8105-8136FEED4D4F}" srcOrd="2" destOrd="0" presId="urn:microsoft.com/office/officeart/2005/8/layout/default"/>
    <dgm:cxn modelId="{4CE23522-5B8D-7240-83FB-CBA2FB35DA92}" type="presParOf" srcId="{196EF910-3B67-F647-A4FC-5996CE5C86A7}" destId="{8C7D1A79-656F-A441-B0FE-AA1A44F93755}" srcOrd="3" destOrd="0" presId="urn:microsoft.com/office/officeart/2005/8/layout/default"/>
    <dgm:cxn modelId="{C9C9C9B0-818F-1F4A-B684-A7B669896A13}" type="presParOf" srcId="{196EF910-3B67-F647-A4FC-5996CE5C86A7}" destId="{57CF7079-6E7F-A146-951D-7EBE44600538}" srcOrd="4" destOrd="0" presId="urn:microsoft.com/office/officeart/2005/8/layout/default"/>
    <dgm:cxn modelId="{010A979E-5392-5F47-824B-3F33D7C144F6}" type="presParOf" srcId="{196EF910-3B67-F647-A4FC-5996CE5C86A7}" destId="{8ECEAA10-A499-FC4C-9405-C45C3C169248}" srcOrd="5" destOrd="0" presId="urn:microsoft.com/office/officeart/2005/8/layout/default"/>
    <dgm:cxn modelId="{095867A4-CFCD-5840-8619-FC09E5EB4829}" type="presParOf" srcId="{196EF910-3B67-F647-A4FC-5996CE5C86A7}" destId="{FB997690-5A1C-1540-B86C-97F8C9EBB771}" srcOrd="6" destOrd="0" presId="urn:microsoft.com/office/officeart/2005/8/layout/default"/>
    <dgm:cxn modelId="{C25E7013-8687-1D4C-8A9E-6BFB3AB34EBB}" type="presParOf" srcId="{196EF910-3B67-F647-A4FC-5996CE5C86A7}" destId="{12ED36B8-F204-B843-BAFA-1F81A8D7BAC6}" srcOrd="7" destOrd="0" presId="urn:microsoft.com/office/officeart/2005/8/layout/default"/>
    <dgm:cxn modelId="{849B947C-6CEE-C74D-A3CF-1769F8A8A9D4}" type="presParOf" srcId="{196EF910-3B67-F647-A4FC-5996CE5C86A7}" destId="{1190665C-EC4F-4145-8F01-442B983DD8B1}" srcOrd="8" destOrd="0" presId="urn:microsoft.com/office/officeart/2005/8/layout/default"/>
    <dgm:cxn modelId="{B531F39A-42B3-1B4F-BA73-E0FFB156703D}" type="presParOf" srcId="{196EF910-3B67-F647-A4FC-5996CE5C86A7}" destId="{466ECF8F-8403-CF49-B78F-2DA907429977}" srcOrd="9" destOrd="0" presId="urn:microsoft.com/office/officeart/2005/8/layout/default"/>
    <dgm:cxn modelId="{B2020EA5-84E3-A149-B529-219B30BF421C}" type="presParOf" srcId="{196EF910-3B67-F647-A4FC-5996CE5C86A7}" destId="{DE4F177A-8120-BA43-AA9F-0335B5F65D2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5AA947-B875-2945-AA3C-59E3F53C2360}" type="doc">
      <dgm:prSet loTypeId="urn:microsoft.com/office/officeart/2005/8/layout/default" loCatId="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9CB351F3-B8FF-F940-BD63-69B4A4EC4F3B}">
      <dgm:prSet/>
      <dgm:spPr/>
      <dgm:t>
        <a:bodyPr/>
        <a:lstStyle/>
        <a:p>
          <a:pPr rtl="0"/>
          <a:r>
            <a:rPr lang="en-US" b="1" i="0" baseline="0" dirty="0" smtClean="0">
              <a:latin typeface="PF Paperback"/>
              <a:cs typeface="PF Paperback"/>
            </a:rPr>
            <a:t>EGI (</a:t>
          </a:r>
          <a:r>
            <a:rPr lang="en-US" b="1" i="0" baseline="0" dirty="0" err="1" smtClean="0">
              <a:latin typeface="PF Paperback"/>
              <a:cs typeface="PF Paperback"/>
            </a:rPr>
            <a:t>Marios</a:t>
          </a:r>
          <a:r>
            <a:rPr lang="en-US" b="1" i="0" baseline="0" dirty="0" smtClean="0">
              <a:latin typeface="PF Paperback"/>
              <a:cs typeface="PF Paperback"/>
            </a:rPr>
            <a:t> </a:t>
          </a:r>
          <a:r>
            <a:rPr lang="en-US" b="1" i="0" baseline="0" dirty="0" err="1" smtClean="0">
              <a:latin typeface="PF Paperback"/>
              <a:cs typeface="PF Paperback"/>
            </a:rPr>
            <a:t>Chatziangelou</a:t>
          </a:r>
          <a:r>
            <a:rPr lang="en-US" b="1" i="0" baseline="0" dirty="0" smtClean="0">
              <a:latin typeface="PF Paperback"/>
              <a:cs typeface="PF Paperback"/>
            </a:rPr>
            <a:t>, Giuseppe Della </a:t>
          </a:r>
          <a:r>
            <a:rPr lang="en-US" b="1" i="0" baseline="0" dirty="0" err="1" smtClean="0">
              <a:latin typeface="PF Paperback"/>
              <a:cs typeface="PF Paperback"/>
            </a:rPr>
            <a:t>Rocca</a:t>
          </a:r>
          <a:r>
            <a:rPr lang="en-US" b="1" i="0" baseline="0" dirty="0" smtClean="0">
              <a:latin typeface="PF Paperback"/>
              <a:cs typeface="PF Paperback"/>
            </a:rPr>
            <a:t>)</a:t>
          </a:r>
          <a:endParaRPr lang="en-US" b="1" dirty="0">
            <a:latin typeface="PF Paperback"/>
            <a:cs typeface="PF Paperback"/>
          </a:endParaRPr>
        </a:p>
      </dgm:t>
    </dgm:pt>
    <dgm:pt modelId="{DB5EC099-6CF5-9040-94CF-9F637BB5B8F4}" type="parTrans" cxnId="{F5E8DD0D-B7D4-824A-886E-72F9FCC73017}">
      <dgm:prSet/>
      <dgm:spPr/>
      <dgm:t>
        <a:bodyPr/>
        <a:lstStyle/>
        <a:p>
          <a:endParaRPr lang="en-US"/>
        </a:p>
      </dgm:t>
    </dgm:pt>
    <dgm:pt modelId="{A2B52E5E-6E64-D54F-B1CF-B26E93E3F89C}" type="sibTrans" cxnId="{F5E8DD0D-B7D4-824A-886E-72F9FCC73017}">
      <dgm:prSet/>
      <dgm:spPr/>
      <dgm:t>
        <a:bodyPr/>
        <a:lstStyle/>
        <a:p>
          <a:endParaRPr lang="en-US"/>
        </a:p>
      </dgm:t>
    </dgm:pt>
    <dgm:pt modelId="{8772B56E-9E55-E24A-884F-0FD04802F0BC}">
      <dgm:prSet/>
      <dgm:spPr/>
      <dgm:t>
        <a:bodyPr/>
        <a:lstStyle/>
        <a:p>
          <a:pPr rtl="0"/>
          <a:r>
            <a:rPr lang="en-US" b="1" dirty="0" smtClean="0">
              <a:latin typeface="PF Paperback"/>
              <a:cs typeface="PF Paperback"/>
            </a:rPr>
            <a:t>Fishery and </a:t>
          </a:r>
          <a:r>
            <a:rPr lang="en-US" b="1" dirty="0" err="1" smtClean="0">
              <a:latin typeface="PF Paperback"/>
              <a:cs typeface="PF Paperback"/>
            </a:rPr>
            <a:t>Acqaculture</a:t>
          </a:r>
          <a:r>
            <a:rPr lang="en-US" b="1" dirty="0" smtClean="0">
              <a:latin typeface="PF Paperback"/>
              <a:cs typeface="PF Paperback"/>
            </a:rPr>
            <a:t>  (</a:t>
          </a:r>
          <a:r>
            <a:rPr lang="en-US" b="1" dirty="0" err="1" smtClean="0">
              <a:latin typeface="PF Paperback"/>
              <a:cs typeface="PF Paperback"/>
            </a:rPr>
            <a:t>Julien</a:t>
          </a:r>
          <a:r>
            <a:rPr lang="en-US" b="1" dirty="0" smtClean="0">
              <a:latin typeface="PF Paperback"/>
              <a:cs typeface="PF Paperback"/>
            </a:rPr>
            <a:t> </a:t>
          </a:r>
          <a:r>
            <a:rPr lang="en-US" b="1" dirty="0" err="1" smtClean="0">
              <a:latin typeface="PF Paperback"/>
              <a:cs typeface="PF Paperback"/>
            </a:rPr>
            <a:t>Barde</a:t>
          </a:r>
          <a:r>
            <a:rPr lang="en-US" b="1" dirty="0" smtClean="0">
              <a:latin typeface="PF Paperback"/>
              <a:cs typeface="PF Paperback"/>
            </a:rPr>
            <a:t>)</a:t>
          </a:r>
          <a:endParaRPr lang="en-US" b="1" dirty="0">
            <a:latin typeface="PF Paperback"/>
            <a:cs typeface="PF Paperback"/>
          </a:endParaRPr>
        </a:p>
      </dgm:t>
    </dgm:pt>
    <dgm:pt modelId="{729F1F6B-000B-7F4F-9159-B4BF743F7508}" type="parTrans" cxnId="{91EB65AE-82A0-694A-8958-01A4400DB89C}">
      <dgm:prSet/>
      <dgm:spPr/>
      <dgm:t>
        <a:bodyPr/>
        <a:lstStyle/>
        <a:p>
          <a:endParaRPr lang="en-US"/>
        </a:p>
      </dgm:t>
    </dgm:pt>
    <dgm:pt modelId="{F271966B-6C7E-264E-8437-7DB0168A3819}" type="sibTrans" cxnId="{91EB65AE-82A0-694A-8958-01A4400DB89C}">
      <dgm:prSet/>
      <dgm:spPr/>
      <dgm:t>
        <a:bodyPr/>
        <a:lstStyle/>
        <a:p>
          <a:endParaRPr lang="en-US"/>
        </a:p>
      </dgm:t>
    </dgm:pt>
    <dgm:pt modelId="{D4B1361A-BD9B-0A49-B895-0CCED921AAA3}">
      <dgm:prSet/>
      <dgm:spPr/>
      <dgm:t>
        <a:bodyPr/>
        <a:lstStyle/>
        <a:p>
          <a:pPr rtl="0"/>
          <a:r>
            <a:rPr lang="en-US" b="1" dirty="0" smtClean="0">
              <a:latin typeface="PF Paperback"/>
              <a:cs typeface="PF Paperback"/>
            </a:rPr>
            <a:t>Marine Environmental Science (</a:t>
          </a:r>
          <a:r>
            <a:rPr lang="en-US" b="1" dirty="0" err="1" smtClean="0">
              <a:latin typeface="PF Paperback"/>
              <a:cs typeface="PF Paperback"/>
            </a:rPr>
            <a:t>Stephane</a:t>
          </a:r>
          <a:r>
            <a:rPr lang="en-US" b="1" dirty="0" smtClean="0">
              <a:latin typeface="PF Paperback"/>
              <a:cs typeface="PF Paperback"/>
            </a:rPr>
            <a:t> </a:t>
          </a:r>
          <a:r>
            <a:rPr lang="en-US" b="1" dirty="0" err="1" smtClean="0">
              <a:latin typeface="PF Paperback"/>
              <a:cs typeface="PF Paperback"/>
            </a:rPr>
            <a:t>Pesant</a:t>
          </a:r>
          <a:r>
            <a:rPr lang="en-US" b="1" dirty="0" smtClean="0">
              <a:latin typeface="PF Paperback"/>
              <a:cs typeface="PF Paperback"/>
            </a:rPr>
            <a:t>)</a:t>
          </a:r>
          <a:endParaRPr lang="en-US" b="1" dirty="0">
            <a:latin typeface="PF Paperback"/>
            <a:cs typeface="PF Paperback"/>
          </a:endParaRPr>
        </a:p>
      </dgm:t>
    </dgm:pt>
    <dgm:pt modelId="{2D92A153-FD7F-5841-AA80-C37E5D4EA602}" type="parTrans" cxnId="{733F07EB-8EEA-F842-8B89-44CD1827F1A3}">
      <dgm:prSet/>
      <dgm:spPr/>
      <dgm:t>
        <a:bodyPr/>
        <a:lstStyle/>
        <a:p>
          <a:endParaRPr lang="en-US"/>
        </a:p>
      </dgm:t>
    </dgm:pt>
    <dgm:pt modelId="{051A8DF4-C796-4D4D-9530-88B040092C7E}" type="sibTrans" cxnId="{733F07EB-8EEA-F842-8B89-44CD1827F1A3}">
      <dgm:prSet/>
      <dgm:spPr/>
      <dgm:t>
        <a:bodyPr/>
        <a:lstStyle/>
        <a:p>
          <a:endParaRPr lang="en-US"/>
        </a:p>
      </dgm:t>
    </dgm:pt>
    <dgm:pt modelId="{CF99156A-BD57-0942-9618-569BD3474A0F}">
      <dgm:prSet/>
      <dgm:spPr/>
      <dgm:t>
        <a:bodyPr/>
        <a:lstStyle/>
        <a:p>
          <a:pPr rtl="0"/>
          <a:r>
            <a:rPr lang="en-US" b="1" dirty="0" err="1" smtClean="0">
              <a:latin typeface="PF Paperback"/>
              <a:cs typeface="PF Paperback"/>
            </a:rPr>
            <a:t>Neuroinformatics</a:t>
          </a:r>
          <a:r>
            <a:rPr lang="en-US" b="1" dirty="0" smtClean="0">
              <a:latin typeface="PF Paperback"/>
              <a:cs typeface="PF Paperback"/>
            </a:rPr>
            <a:t> (Christian </a:t>
          </a:r>
          <a:r>
            <a:rPr lang="en-US" b="1" dirty="0" err="1" smtClean="0">
              <a:latin typeface="PF Paperback"/>
              <a:cs typeface="PF Paperback"/>
            </a:rPr>
            <a:t>Barillot</a:t>
          </a:r>
          <a:endParaRPr lang="en-US" b="1" dirty="0">
            <a:latin typeface="PF Paperback"/>
            <a:cs typeface="PF Paperback"/>
          </a:endParaRPr>
        </a:p>
      </dgm:t>
    </dgm:pt>
    <dgm:pt modelId="{B09CA65F-5333-DC4F-8216-EA10B880EC43}" type="parTrans" cxnId="{714888B7-71A9-F141-81BC-BF3468AE7BB6}">
      <dgm:prSet/>
      <dgm:spPr/>
      <dgm:t>
        <a:bodyPr/>
        <a:lstStyle/>
        <a:p>
          <a:endParaRPr lang="en-US"/>
        </a:p>
      </dgm:t>
    </dgm:pt>
    <dgm:pt modelId="{D61C83A7-72C5-A549-ACAC-3299BE645B84}" type="sibTrans" cxnId="{714888B7-71A9-F141-81BC-BF3468AE7BB6}">
      <dgm:prSet/>
      <dgm:spPr/>
      <dgm:t>
        <a:bodyPr/>
        <a:lstStyle/>
        <a:p>
          <a:endParaRPr lang="en-US"/>
        </a:p>
      </dgm:t>
    </dgm:pt>
    <dgm:pt modelId="{919940B8-9F0F-EE4C-AF93-8D8651B9F88A}">
      <dgm:prSet/>
      <dgm:spPr/>
      <dgm:t>
        <a:bodyPr/>
        <a:lstStyle/>
        <a:p>
          <a:pPr rtl="0"/>
          <a:r>
            <a:rPr lang="en-US" b="1" dirty="0" smtClean="0">
              <a:latin typeface="PF Paperback"/>
              <a:cs typeface="PF Paperback"/>
            </a:rPr>
            <a:t>PARTHENOS (Franco </a:t>
          </a:r>
          <a:r>
            <a:rPr lang="en-US" b="1" dirty="0" err="1" smtClean="0">
              <a:latin typeface="PF Paperback"/>
              <a:cs typeface="PF Paperback"/>
            </a:rPr>
            <a:t>Nicolucci</a:t>
          </a:r>
          <a:r>
            <a:rPr lang="en-US" b="1" dirty="0" smtClean="0">
              <a:latin typeface="PF Paperback"/>
              <a:cs typeface="PF Paperback"/>
            </a:rPr>
            <a:t>, </a:t>
          </a:r>
          <a:r>
            <a:rPr lang="en-US" b="1" dirty="0" err="1" smtClean="0">
              <a:latin typeface="PF Paperback"/>
              <a:cs typeface="PF Paperback"/>
            </a:rPr>
            <a:t>Achille</a:t>
          </a:r>
          <a:r>
            <a:rPr lang="en-US" b="1" dirty="0" smtClean="0">
              <a:latin typeface="PF Paperback"/>
              <a:cs typeface="PF Paperback"/>
            </a:rPr>
            <a:t> </a:t>
          </a:r>
          <a:r>
            <a:rPr lang="en-US" b="1" dirty="0" err="1" smtClean="0">
              <a:latin typeface="PF Paperback"/>
              <a:cs typeface="PF Paperback"/>
            </a:rPr>
            <a:t>Felicetti</a:t>
          </a:r>
          <a:r>
            <a:rPr lang="en-US" b="1" dirty="0" smtClean="0">
              <a:latin typeface="PF Paperback"/>
              <a:cs typeface="PF Paperback"/>
            </a:rPr>
            <a:t>)</a:t>
          </a:r>
          <a:endParaRPr lang="en-US" b="1" dirty="0">
            <a:latin typeface="PF Paperback"/>
            <a:cs typeface="PF Paperback"/>
          </a:endParaRPr>
        </a:p>
      </dgm:t>
    </dgm:pt>
    <dgm:pt modelId="{A7A2003A-1655-4944-A0EF-87FF5F390D85}" type="parTrans" cxnId="{DEA61F08-27A6-E84C-82C6-68B5723FDD31}">
      <dgm:prSet/>
      <dgm:spPr/>
      <dgm:t>
        <a:bodyPr/>
        <a:lstStyle/>
        <a:p>
          <a:endParaRPr lang="en-US"/>
        </a:p>
      </dgm:t>
    </dgm:pt>
    <dgm:pt modelId="{028D740A-39F8-5846-B30D-D31C3FD11EF3}" type="sibTrans" cxnId="{DEA61F08-27A6-E84C-82C6-68B5723FDD31}">
      <dgm:prSet/>
      <dgm:spPr/>
      <dgm:t>
        <a:bodyPr/>
        <a:lstStyle/>
        <a:p>
          <a:endParaRPr lang="en-US"/>
        </a:p>
      </dgm:t>
    </dgm:pt>
    <dgm:pt modelId="{91F2F3C5-F330-C246-95D0-8F18F6995B5F}">
      <dgm:prSet/>
      <dgm:spPr/>
      <dgm:t>
        <a:bodyPr/>
        <a:lstStyle/>
        <a:p>
          <a:pPr rtl="0"/>
          <a:r>
            <a:rPr lang="en-US" b="1" dirty="0" smtClean="0">
              <a:latin typeface="PF Paperback"/>
              <a:cs typeface="PF Paperback"/>
            </a:rPr>
            <a:t>Environment and Economy (Phoebe </a:t>
          </a:r>
          <a:r>
            <a:rPr lang="en-US" b="1" dirty="0" err="1" smtClean="0">
              <a:latin typeface="PF Paperback"/>
              <a:cs typeface="PF Paperback"/>
            </a:rPr>
            <a:t>Koundouri</a:t>
          </a:r>
          <a:r>
            <a:rPr lang="en-US" b="1" dirty="0" smtClean="0">
              <a:latin typeface="PF Paperback"/>
              <a:cs typeface="PF Paperback"/>
            </a:rPr>
            <a:t>, </a:t>
          </a:r>
          <a:r>
            <a:rPr lang="en-US" b="1" dirty="0" err="1" smtClean="0">
              <a:latin typeface="PF Paperback"/>
              <a:cs typeface="PF Paperback"/>
            </a:rPr>
            <a:t>Achilleas</a:t>
          </a:r>
          <a:r>
            <a:rPr lang="en-US" b="1" dirty="0" smtClean="0">
              <a:latin typeface="PF Paperback"/>
              <a:cs typeface="PF Paperback"/>
            </a:rPr>
            <a:t> </a:t>
          </a:r>
          <a:r>
            <a:rPr lang="en-US" b="1" dirty="0" err="1" smtClean="0">
              <a:latin typeface="PF Paperback"/>
              <a:cs typeface="PF Paperback"/>
            </a:rPr>
            <a:t>Vasillopulous</a:t>
          </a:r>
          <a:r>
            <a:rPr lang="en-US" b="1" dirty="0" smtClean="0">
              <a:latin typeface="PF Paperback"/>
              <a:cs typeface="PF Paperback"/>
            </a:rPr>
            <a:t>)</a:t>
          </a:r>
          <a:endParaRPr lang="en-US" b="1" dirty="0">
            <a:latin typeface="PF Paperback"/>
            <a:cs typeface="PF Paperback"/>
          </a:endParaRPr>
        </a:p>
      </dgm:t>
    </dgm:pt>
    <dgm:pt modelId="{649E88A8-5F19-BC44-9E6C-554EF4E5A611}" type="parTrans" cxnId="{2807E284-A7C3-EC43-B12C-352AF0E4F9E9}">
      <dgm:prSet/>
      <dgm:spPr/>
      <dgm:t>
        <a:bodyPr/>
        <a:lstStyle/>
        <a:p>
          <a:endParaRPr lang="en-US"/>
        </a:p>
      </dgm:t>
    </dgm:pt>
    <dgm:pt modelId="{91F34C7D-814D-044A-A0FD-F8B3A98AD5A0}" type="sibTrans" cxnId="{2807E284-A7C3-EC43-B12C-352AF0E4F9E9}">
      <dgm:prSet/>
      <dgm:spPr/>
      <dgm:t>
        <a:bodyPr/>
        <a:lstStyle/>
        <a:p>
          <a:endParaRPr lang="en-US"/>
        </a:p>
      </dgm:t>
    </dgm:pt>
    <dgm:pt modelId="{196EF910-3B67-F647-A4FC-5996CE5C86A7}" type="pres">
      <dgm:prSet presAssocID="{EF5AA947-B875-2945-AA3C-59E3F53C2360}" presName="diagram" presStyleCnt="0">
        <dgm:presLayoutVars>
          <dgm:dir/>
          <dgm:resizeHandles val="exact"/>
        </dgm:presLayoutVars>
      </dgm:prSet>
      <dgm:spPr/>
    </dgm:pt>
    <dgm:pt modelId="{669650DD-F57E-F247-9492-5A2FC287082B}" type="pres">
      <dgm:prSet presAssocID="{9CB351F3-B8FF-F940-BD63-69B4A4EC4F3B}" presName="node" presStyleLbl="node1" presStyleIdx="0" presStyleCnt="6">
        <dgm:presLayoutVars>
          <dgm:bulletEnabled val="1"/>
        </dgm:presLayoutVars>
      </dgm:prSet>
      <dgm:spPr/>
    </dgm:pt>
    <dgm:pt modelId="{F2E5E91E-9695-7047-80FA-59D6D0337C66}" type="pres">
      <dgm:prSet presAssocID="{A2B52E5E-6E64-D54F-B1CF-B26E93E3F89C}" presName="sibTrans" presStyleCnt="0"/>
      <dgm:spPr/>
    </dgm:pt>
    <dgm:pt modelId="{DE4F177A-8120-BA43-AA9F-0335B5F65D21}" type="pres">
      <dgm:prSet presAssocID="{8772B56E-9E55-E24A-884F-0FD04802F0B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505D4-C961-A74F-8641-C5EBA881FADF}" type="pres">
      <dgm:prSet presAssocID="{F271966B-6C7E-264E-8437-7DB0168A3819}" presName="sibTrans" presStyleCnt="0"/>
      <dgm:spPr/>
    </dgm:pt>
    <dgm:pt modelId="{D91907A2-5316-6640-8C5F-124E9555E53F}" type="pres">
      <dgm:prSet presAssocID="{D4B1361A-BD9B-0A49-B895-0CCED921AAA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C0C36-FDCE-484A-B42B-98F330345020}" type="pres">
      <dgm:prSet presAssocID="{051A8DF4-C796-4D4D-9530-88B040092C7E}" presName="sibTrans" presStyleCnt="0"/>
      <dgm:spPr/>
    </dgm:pt>
    <dgm:pt modelId="{D70BE301-05BE-E942-A9FA-853F9AC15E8B}" type="pres">
      <dgm:prSet presAssocID="{CF99156A-BD57-0942-9618-569BD3474A0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94711-BD03-D448-9EE1-4B302C103E4A}" type="pres">
      <dgm:prSet presAssocID="{D61C83A7-72C5-A549-ACAC-3299BE645B84}" presName="sibTrans" presStyleCnt="0"/>
      <dgm:spPr/>
    </dgm:pt>
    <dgm:pt modelId="{D398986B-AD4A-2B40-8AF7-24FF71181836}" type="pres">
      <dgm:prSet presAssocID="{919940B8-9F0F-EE4C-AF93-8D8651B9F88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0C21F-35AB-A042-98A8-CED735708A6E}" type="pres">
      <dgm:prSet presAssocID="{028D740A-39F8-5846-B30D-D31C3FD11EF3}" presName="sibTrans" presStyleCnt="0"/>
      <dgm:spPr/>
    </dgm:pt>
    <dgm:pt modelId="{03FF6152-1ADB-E34E-985E-BF274EF38B18}" type="pres">
      <dgm:prSet presAssocID="{91F2F3C5-F330-C246-95D0-8F18F6995B5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A104DB-9623-174B-AD5D-2245DC3B3DE2}" type="presOf" srcId="{91F2F3C5-F330-C246-95D0-8F18F6995B5F}" destId="{03FF6152-1ADB-E34E-985E-BF274EF38B18}" srcOrd="0" destOrd="0" presId="urn:microsoft.com/office/officeart/2005/8/layout/default"/>
    <dgm:cxn modelId="{D7753FC5-1C9C-1541-AFF2-BA83A9700B10}" type="presOf" srcId="{CF99156A-BD57-0942-9618-569BD3474A0F}" destId="{D70BE301-05BE-E942-A9FA-853F9AC15E8B}" srcOrd="0" destOrd="0" presId="urn:microsoft.com/office/officeart/2005/8/layout/default"/>
    <dgm:cxn modelId="{DEA61F08-27A6-E84C-82C6-68B5723FDD31}" srcId="{EF5AA947-B875-2945-AA3C-59E3F53C2360}" destId="{919940B8-9F0F-EE4C-AF93-8D8651B9F88A}" srcOrd="4" destOrd="0" parTransId="{A7A2003A-1655-4944-A0EF-87FF5F390D85}" sibTransId="{028D740A-39F8-5846-B30D-D31C3FD11EF3}"/>
    <dgm:cxn modelId="{91EB65AE-82A0-694A-8958-01A4400DB89C}" srcId="{EF5AA947-B875-2945-AA3C-59E3F53C2360}" destId="{8772B56E-9E55-E24A-884F-0FD04802F0BC}" srcOrd="1" destOrd="0" parTransId="{729F1F6B-000B-7F4F-9159-B4BF743F7508}" sibTransId="{F271966B-6C7E-264E-8437-7DB0168A3819}"/>
    <dgm:cxn modelId="{1F4D73D2-CE7C-E34D-B752-D88F0C0167B2}" type="presOf" srcId="{EF5AA947-B875-2945-AA3C-59E3F53C2360}" destId="{196EF910-3B67-F647-A4FC-5996CE5C86A7}" srcOrd="0" destOrd="0" presId="urn:microsoft.com/office/officeart/2005/8/layout/default"/>
    <dgm:cxn modelId="{2807E284-A7C3-EC43-B12C-352AF0E4F9E9}" srcId="{EF5AA947-B875-2945-AA3C-59E3F53C2360}" destId="{91F2F3C5-F330-C246-95D0-8F18F6995B5F}" srcOrd="5" destOrd="0" parTransId="{649E88A8-5F19-BC44-9E6C-554EF4E5A611}" sibTransId="{91F34C7D-814D-044A-A0FD-F8B3A98AD5A0}"/>
    <dgm:cxn modelId="{F5E8DD0D-B7D4-824A-886E-72F9FCC73017}" srcId="{EF5AA947-B875-2945-AA3C-59E3F53C2360}" destId="{9CB351F3-B8FF-F940-BD63-69B4A4EC4F3B}" srcOrd="0" destOrd="0" parTransId="{DB5EC099-6CF5-9040-94CF-9F637BB5B8F4}" sibTransId="{A2B52E5E-6E64-D54F-B1CF-B26E93E3F89C}"/>
    <dgm:cxn modelId="{9E21DA0F-DACC-FD49-91C7-C1DDB7EBB612}" type="presOf" srcId="{D4B1361A-BD9B-0A49-B895-0CCED921AAA3}" destId="{D91907A2-5316-6640-8C5F-124E9555E53F}" srcOrd="0" destOrd="0" presId="urn:microsoft.com/office/officeart/2005/8/layout/default"/>
    <dgm:cxn modelId="{733F07EB-8EEA-F842-8B89-44CD1827F1A3}" srcId="{EF5AA947-B875-2945-AA3C-59E3F53C2360}" destId="{D4B1361A-BD9B-0A49-B895-0CCED921AAA3}" srcOrd="2" destOrd="0" parTransId="{2D92A153-FD7F-5841-AA80-C37E5D4EA602}" sibTransId="{051A8DF4-C796-4D4D-9530-88B040092C7E}"/>
    <dgm:cxn modelId="{DC5DFA89-EE9B-364B-8BC0-A76CE4B63F3F}" type="presOf" srcId="{8772B56E-9E55-E24A-884F-0FD04802F0BC}" destId="{DE4F177A-8120-BA43-AA9F-0335B5F65D21}" srcOrd="0" destOrd="0" presId="urn:microsoft.com/office/officeart/2005/8/layout/default"/>
    <dgm:cxn modelId="{1E117F42-BAA9-664E-BC88-CA4B3DB22FA8}" type="presOf" srcId="{919940B8-9F0F-EE4C-AF93-8D8651B9F88A}" destId="{D398986B-AD4A-2B40-8AF7-24FF71181836}" srcOrd="0" destOrd="0" presId="urn:microsoft.com/office/officeart/2005/8/layout/default"/>
    <dgm:cxn modelId="{B1800663-E119-E245-8674-B65662B844B1}" type="presOf" srcId="{9CB351F3-B8FF-F940-BD63-69B4A4EC4F3B}" destId="{669650DD-F57E-F247-9492-5A2FC287082B}" srcOrd="0" destOrd="0" presId="urn:microsoft.com/office/officeart/2005/8/layout/default"/>
    <dgm:cxn modelId="{714888B7-71A9-F141-81BC-BF3468AE7BB6}" srcId="{EF5AA947-B875-2945-AA3C-59E3F53C2360}" destId="{CF99156A-BD57-0942-9618-569BD3474A0F}" srcOrd="3" destOrd="0" parTransId="{B09CA65F-5333-DC4F-8216-EA10B880EC43}" sibTransId="{D61C83A7-72C5-A549-ACAC-3299BE645B84}"/>
    <dgm:cxn modelId="{EC423136-ADCE-0A4E-9F7B-27C40B2D58F4}" type="presParOf" srcId="{196EF910-3B67-F647-A4FC-5996CE5C86A7}" destId="{669650DD-F57E-F247-9492-5A2FC287082B}" srcOrd="0" destOrd="0" presId="urn:microsoft.com/office/officeart/2005/8/layout/default"/>
    <dgm:cxn modelId="{9D2DC7F5-75C1-114B-85DA-C3F26CB872C3}" type="presParOf" srcId="{196EF910-3B67-F647-A4FC-5996CE5C86A7}" destId="{F2E5E91E-9695-7047-80FA-59D6D0337C66}" srcOrd="1" destOrd="0" presId="urn:microsoft.com/office/officeart/2005/8/layout/default"/>
    <dgm:cxn modelId="{A4EEF826-6B86-2248-9C31-87AF1712B5E1}" type="presParOf" srcId="{196EF910-3B67-F647-A4FC-5996CE5C86A7}" destId="{DE4F177A-8120-BA43-AA9F-0335B5F65D21}" srcOrd="2" destOrd="0" presId="urn:microsoft.com/office/officeart/2005/8/layout/default"/>
    <dgm:cxn modelId="{A0146801-27AB-EC44-8A7A-01EC03E060DA}" type="presParOf" srcId="{196EF910-3B67-F647-A4FC-5996CE5C86A7}" destId="{161505D4-C961-A74F-8641-C5EBA881FADF}" srcOrd="3" destOrd="0" presId="urn:microsoft.com/office/officeart/2005/8/layout/default"/>
    <dgm:cxn modelId="{3EDB8678-6BE2-404F-9AD3-6DD57E7C88BC}" type="presParOf" srcId="{196EF910-3B67-F647-A4FC-5996CE5C86A7}" destId="{D91907A2-5316-6640-8C5F-124E9555E53F}" srcOrd="4" destOrd="0" presId="urn:microsoft.com/office/officeart/2005/8/layout/default"/>
    <dgm:cxn modelId="{BFB55653-A4B7-7642-B2EC-6E72F986696F}" type="presParOf" srcId="{196EF910-3B67-F647-A4FC-5996CE5C86A7}" destId="{C49C0C36-FDCE-484A-B42B-98F330345020}" srcOrd="5" destOrd="0" presId="urn:microsoft.com/office/officeart/2005/8/layout/default"/>
    <dgm:cxn modelId="{1EF169C2-54D9-5C4E-898C-2F84FE5FF76D}" type="presParOf" srcId="{196EF910-3B67-F647-A4FC-5996CE5C86A7}" destId="{D70BE301-05BE-E942-A9FA-853F9AC15E8B}" srcOrd="6" destOrd="0" presId="urn:microsoft.com/office/officeart/2005/8/layout/default"/>
    <dgm:cxn modelId="{7FE90ACC-6F20-904A-8F56-26414B89A815}" type="presParOf" srcId="{196EF910-3B67-F647-A4FC-5996CE5C86A7}" destId="{03094711-BD03-D448-9EE1-4B302C103E4A}" srcOrd="7" destOrd="0" presId="urn:microsoft.com/office/officeart/2005/8/layout/default"/>
    <dgm:cxn modelId="{A399BC75-B64F-6448-B442-A5399431CD69}" type="presParOf" srcId="{196EF910-3B67-F647-A4FC-5996CE5C86A7}" destId="{D398986B-AD4A-2B40-8AF7-24FF71181836}" srcOrd="8" destOrd="0" presId="urn:microsoft.com/office/officeart/2005/8/layout/default"/>
    <dgm:cxn modelId="{DE815934-B018-8849-AFDE-0BD5CB7563EA}" type="presParOf" srcId="{196EF910-3B67-F647-A4FC-5996CE5C86A7}" destId="{6FE0C21F-35AB-A042-98A8-CED735708A6E}" srcOrd="9" destOrd="0" presId="urn:microsoft.com/office/officeart/2005/8/layout/default"/>
    <dgm:cxn modelId="{F7A56055-A414-6E4E-BDD7-2120791A53BD}" type="presParOf" srcId="{196EF910-3B67-F647-A4FC-5996CE5C86A7}" destId="{03FF6152-1ADB-E34E-985E-BF274EF38B1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DE59D2-98D2-C944-99D0-FEAE2A543686}" type="doc">
      <dgm:prSet loTypeId="urn:microsoft.com/office/officeart/2005/8/layout/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BB1AA6-AC19-C94E-B76F-E6DD00E3E3D2}">
      <dgm:prSet custT="1"/>
      <dgm:spPr/>
      <dgm:t>
        <a:bodyPr/>
        <a:lstStyle/>
        <a:p>
          <a:pPr rtl="0"/>
          <a:r>
            <a:rPr lang="en-US" sz="2800" b="0" dirty="0" smtClean="0"/>
            <a:t>“Almost real-time” exchange of information</a:t>
          </a:r>
          <a:r>
            <a:rPr lang="en-US" sz="2800" dirty="0" smtClean="0"/>
            <a:t>: notifications about links to other </a:t>
          </a:r>
          <a:r>
            <a:rPr lang="en-US" sz="2800" dirty="0" smtClean="0"/>
            <a:t>products, </a:t>
          </a:r>
          <a:r>
            <a:rPr lang="en-US" sz="2800" dirty="0" smtClean="0"/>
            <a:t>missing properties</a:t>
          </a:r>
          <a:r>
            <a:rPr lang="en-US" sz="2800" dirty="0" smtClean="0"/>
            <a:t>, missing products, and possible errors in the metadata</a:t>
          </a:r>
          <a:endParaRPr lang="en-US" sz="2800" dirty="0"/>
        </a:p>
      </dgm:t>
    </dgm:pt>
    <dgm:pt modelId="{5C99A956-B18D-144A-A42D-1CB2DFE24A1F}" type="parTrans" cxnId="{76E6D373-3E93-304E-9B5B-E15F070BC1CA}">
      <dgm:prSet/>
      <dgm:spPr/>
      <dgm:t>
        <a:bodyPr/>
        <a:lstStyle/>
        <a:p>
          <a:endParaRPr lang="en-US" sz="3600"/>
        </a:p>
      </dgm:t>
    </dgm:pt>
    <dgm:pt modelId="{DB4C6E2B-AD6F-7E46-A6DB-0162DD007325}" type="sibTrans" cxnId="{76E6D373-3E93-304E-9B5B-E15F070BC1CA}">
      <dgm:prSet/>
      <dgm:spPr/>
      <dgm:t>
        <a:bodyPr/>
        <a:lstStyle/>
        <a:p>
          <a:endParaRPr lang="en-US" sz="3600"/>
        </a:p>
      </dgm:t>
    </dgm:pt>
    <dgm:pt modelId="{14F92F65-9E18-B949-8286-C103514F5FC9}">
      <dgm:prSet custT="1"/>
      <dgm:spPr/>
      <dgm:t>
        <a:bodyPr/>
        <a:lstStyle/>
        <a:p>
          <a:pPr rtl="0"/>
          <a:r>
            <a:rPr lang="en-US" sz="3600" dirty="0" smtClean="0"/>
            <a:t>Extending  repository metadata models to Open </a:t>
          </a:r>
          <a:r>
            <a:rPr lang="en-US" sz="3600" dirty="0" smtClean="0"/>
            <a:t>Science practices</a:t>
          </a:r>
          <a:endParaRPr lang="en-US" sz="3600" dirty="0"/>
        </a:p>
      </dgm:t>
    </dgm:pt>
    <dgm:pt modelId="{7D65F6F9-427F-F64F-B38F-8BDB5DBD39AF}" type="parTrans" cxnId="{183B63C1-D89E-B24B-9E33-4EA4F697382F}">
      <dgm:prSet/>
      <dgm:spPr/>
      <dgm:t>
        <a:bodyPr/>
        <a:lstStyle/>
        <a:p>
          <a:endParaRPr lang="en-US" sz="3600"/>
        </a:p>
      </dgm:t>
    </dgm:pt>
    <dgm:pt modelId="{F4C574C2-0F3E-EF4E-BB51-08DE42408B53}" type="sibTrans" cxnId="{183B63C1-D89E-B24B-9E33-4EA4F697382F}">
      <dgm:prSet/>
      <dgm:spPr/>
      <dgm:t>
        <a:bodyPr/>
        <a:lstStyle/>
        <a:p>
          <a:endParaRPr lang="en-US" sz="3600"/>
        </a:p>
      </dgm:t>
    </dgm:pt>
    <dgm:pt modelId="{1AA38445-488F-1342-8CCC-B9BF292D9795}">
      <dgm:prSet custT="1"/>
      <dgm:spPr/>
      <dgm:t>
        <a:bodyPr/>
        <a:lstStyle/>
        <a:p>
          <a:pPr rtl="0"/>
          <a:r>
            <a:rPr lang="en-US" sz="2800" dirty="0" smtClean="0"/>
            <a:t>Promoting </a:t>
          </a:r>
          <a:r>
            <a:rPr lang="en-US" sz="2800" dirty="0" smtClean="0"/>
            <a:t>addition of links </a:t>
          </a:r>
          <a:r>
            <a:rPr lang="en-US" sz="2800" dirty="0" smtClean="0"/>
            <a:t>from/to products of </a:t>
          </a:r>
          <a:r>
            <a:rPr lang="en-US" sz="2800" dirty="0" smtClean="0"/>
            <a:t>any kind </a:t>
          </a:r>
          <a:endParaRPr lang="en-US" sz="2800" dirty="0"/>
        </a:p>
      </dgm:t>
    </dgm:pt>
    <dgm:pt modelId="{D0BC1A3F-72C0-C643-8D72-67FC9AE90F29}" type="parTrans" cxnId="{DAEEACE7-E325-D447-993F-210E3D57F4D1}">
      <dgm:prSet/>
      <dgm:spPr/>
      <dgm:t>
        <a:bodyPr/>
        <a:lstStyle/>
        <a:p>
          <a:endParaRPr lang="en-US" sz="3600"/>
        </a:p>
      </dgm:t>
    </dgm:pt>
    <dgm:pt modelId="{A04CAAF9-5E9C-1D48-A79D-A93F1829A41B}" type="sibTrans" cxnId="{DAEEACE7-E325-D447-993F-210E3D57F4D1}">
      <dgm:prSet/>
      <dgm:spPr/>
      <dgm:t>
        <a:bodyPr/>
        <a:lstStyle/>
        <a:p>
          <a:endParaRPr lang="en-US" sz="3600"/>
        </a:p>
      </dgm:t>
    </dgm:pt>
    <dgm:pt modelId="{E30E43F6-0AB0-E149-B6FD-4566D36EC57A}">
      <dgm:prSet custT="1"/>
      <dgm:spPr/>
      <dgm:t>
        <a:bodyPr/>
        <a:lstStyle/>
        <a:p>
          <a:r>
            <a:rPr lang="en-US" sz="3600" dirty="0" smtClean="0"/>
            <a:t>Keeping their </a:t>
          </a:r>
          <a:r>
            <a:rPr lang="en-US" sz="3600" b="1" dirty="0" smtClean="0"/>
            <a:t>collection up-to-date: </a:t>
          </a:r>
          <a:r>
            <a:rPr lang="en-US" sz="3600" b="1" dirty="0" smtClean="0"/>
            <a:t>alerts, enrichments, additions</a:t>
          </a:r>
          <a:endParaRPr lang="en-US" sz="3600" dirty="0"/>
        </a:p>
      </dgm:t>
    </dgm:pt>
    <dgm:pt modelId="{66A38E2A-DC2A-0A44-AF3F-7CE003F023FE}" type="parTrans" cxnId="{039F92D2-C835-8A45-BEBB-E6938E712BAE}">
      <dgm:prSet/>
      <dgm:spPr/>
      <dgm:t>
        <a:bodyPr/>
        <a:lstStyle/>
        <a:p>
          <a:endParaRPr lang="en-US" sz="3600"/>
        </a:p>
      </dgm:t>
    </dgm:pt>
    <dgm:pt modelId="{796965AB-5E97-B741-A724-1946BACA897F}" type="sibTrans" cxnId="{039F92D2-C835-8A45-BEBB-E6938E712BAE}">
      <dgm:prSet/>
      <dgm:spPr/>
      <dgm:t>
        <a:bodyPr/>
        <a:lstStyle/>
        <a:p>
          <a:endParaRPr lang="en-US" sz="3600"/>
        </a:p>
      </dgm:t>
    </dgm:pt>
    <dgm:pt modelId="{8427D07C-6C2C-B54B-9068-9FB1D674075D}">
      <dgm:prSet custT="1"/>
      <dgm:spPr/>
      <dgm:t>
        <a:bodyPr/>
        <a:lstStyle/>
        <a:p>
          <a:pPr rtl="0"/>
          <a:r>
            <a:rPr lang="en-US" sz="3600" dirty="0" smtClean="0"/>
            <a:t>Fostering notification-based and federated dissemination of knowledge</a:t>
          </a:r>
          <a:endParaRPr lang="en-US" sz="3600" dirty="0"/>
        </a:p>
      </dgm:t>
    </dgm:pt>
    <dgm:pt modelId="{77D49E84-8668-C948-9BF2-A16238ABBCA5}" type="parTrans" cxnId="{B38535F0-C35B-6C45-B823-7382E1CC0479}">
      <dgm:prSet/>
      <dgm:spPr/>
      <dgm:t>
        <a:bodyPr/>
        <a:lstStyle/>
        <a:p>
          <a:endParaRPr lang="en-US" sz="3600"/>
        </a:p>
      </dgm:t>
    </dgm:pt>
    <dgm:pt modelId="{9CE11997-2A78-A04C-B67D-4147BD56121F}" type="sibTrans" cxnId="{B38535F0-C35B-6C45-B823-7382E1CC0479}">
      <dgm:prSet/>
      <dgm:spPr/>
      <dgm:t>
        <a:bodyPr/>
        <a:lstStyle/>
        <a:p>
          <a:endParaRPr lang="en-US" sz="3600"/>
        </a:p>
      </dgm:t>
    </dgm:pt>
    <dgm:pt modelId="{DACCC51D-5E10-474F-8E7D-717981E4C982}">
      <dgm:prSet custT="1"/>
      <dgm:spPr/>
      <dgm:t>
        <a:bodyPr/>
        <a:lstStyle/>
        <a:p>
          <a:pPr rtl="0"/>
          <a:r>
            <a:rPr lang="en-US" sz="2800" dirty="0" smtClean="0"/>
            <a:t>Promoting repositories as pro-active and interactive elements of the scholarly communication Infrastructure</a:t>
          </a:r>
          <a:endParaRPr lang="en-US" sz="2800" dirty="0"/>
        </a:p>
      </dgm:t>
    </dgm:pt>
    <dgm:pt modelId="{ADEAD402-350C-6F4E-97A1-ED13DD9CAC1A}" type="parTrans" cxnId="{806980E8-46D2-8142-BBE5-A18768F9094A}">
      <dgm:prSet/>
      <dgm:spPr/>
      <dgm:t>
        <a:bodyPr/>
        <a:lstStyle/>
        <a:p>
          <a:endParaRPr lang="en-US" sz="3600"/>
        </a:p>
      </dgm:t>
    </dgm:pt>
    <dgm:pt modelId="{6503D2AB-2FC5-5049-BAB6-AA0D33792FF2}" type="sibTrans" cxnId="{806980E8-46D2-8142-BBE5-A18768F9094A}">
      <dgm:prSet/>
      <dgm:spPr/>
      <dgm:t>
        <a:bodyPr/>
        <a:lstStyle/>
        <a:p>
          <a:endParaRPr lang="en-US" sz="3600"/>
        </a:p>
      </dgm:t>
    </dgm:pt>
    <dgm:pt modelId="{DF3DEDD0-AC9F-1945-8182-558E75815972}" type="pres">
      <dgm:prSet presAssocID="{96DE59D2-98D2-C944-99D0-FEAE2A5436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23AC11-0F1C-794D-A7C5-282216AB2B6C}" type="pres">
      <dgm:prSet presAssocID="{14F92F65-9E18-B949-8286-C103514F5FC9}" presName="parentLin" presStyleCnt="0"/>
      <dgm:spPr/>
    </dgm:pt>
    <dgm:pt modelId="{4A89237C-6048-9042-B9BB-200A1FC41968}" type="pres">
      <dgm:prSet presAssocID="{14F92F65-9E18-B949-8286-C103514F5FC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2BFD39-D55F-124B-9A7B-D32FBD9EDCBB}" type="pres">
      <dgm:prSet presAssocID="{14F92F65-9E18-B949-8286-C103514F5F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F8195-9B69-5B41-8D34-22C13B2C1EAD}" type="pres">
      <dgm:prSet presAssocID="{14F92F65-9E18-B949-8286-C103514F5FC9}" presName="negativeSpace" presStyleCnt="0"/>
      <dgm:spPr/>
    </dgm:pt>
    <dgm:pt modelId="{EC0E66FB-A897-6D43-B835-24151EE1FB68}" type="pres">
      <dgm:prSet presAssocID="{14F92F65-9E18-B949-8286-C103514F5FC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C7115-43CC-C148-99AA-2ED1C72AAEF0}" type="pres">
      <dgm:prSet presAssocID="{F4C574C2-0F3E-EF4E-BB51-08DE42408B53}" presName="spaceBetweenRectangles" presStyleCnt="0"/>
      <dgm:spPr/>
    </dgm:pt>
    <dgm:pt modelId="{447BF497-B0B1-8841-9446-85D9D09BC38B}" type="pres">
      <dgm:prSet presAssocID="{E30E43F6-0AB0-E149-B6FD-4566D36EC57A}" presName="parentLin" presStyleCnt="0"/>
      <dgm:spPr/>
    </dgm:pt>
    <dgm:pt modelId="{0B2B92F4-FAC8-1C47-84F5-406F18BA13A9}" type="pres">
      <dgm:prSet presAssocID="{E30E43F6-0AB0-E149-B6FD-4566D36EC57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FC79CF3-5463-3A40-80E1-65C8A259493D}" type="pres">
      <dgm:prSet presAssocID="{E30E43F6-0AB0-E149-B6FD-4566D36EC5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35FB9-283C-9943-811B-0EC1CC2C17F2}" type="pres">
      <dgm:prSet presAssocID="{E30E43F6-0AB0-E149-B6FD-4566D36EC57A}" presName="negativeSpace" presStyleCnt="0"/>
      <dgm:spPr/>
    </dgm:pt>
    <dgm:pt modelId="{B53B61B9-CFA8-954B-942A-23643861D531}" type="pres">
      <dgm:prSet presAssocID="{E30E43F6-0AB0-E149-B6FD-4566D36EC57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5617A-4C7F-A749-BD09-2199392CE130}" type="pres">
      <dgm:prSet presAssocID="{796965AB-5E97-B741-A724-1946BACA897F}" presName="spaceBetweenRectangles" presStyleCnt="0"/>
      <dgm:spPr/>
    </dgm:pt>
    <dgm:pt modelId="{4A02A754-B0D2-AB49-BCC3-69B0D0B438C5}" type="pres">
      <dgm:prSet presAssocID="{8427D07C-6C2C-B54B-9068-9FB1D674075D}" presName="parentLin" presStyleCnt="0"/>
      <dgm:spPr/>
    </dgm:pt>
    <dgm:pt modelId="{06C778B7-2379-E641-A900-FE17B3EF1268}" type="pres">
      <dgm:prSet presAssocID="{8427D07C-6C2C-B54B-9068-9FB1D674075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57B4D73-3FA5-3042-B301-FF1744741C35}" type="pres">
      <dgm:prSet presAssocID="{8427D07C-6C2C-B54B-9068-9FB1D674075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DC1C9-0AF1-874D-BE37-95B9DBEC727C}" type="pres">
      <dgm:prSet presAssocID="{8427D07C-6C2C-B54B-9068-9FB1D674075D}" presName="negativeSpace" presStyleCnt="0"/>
      <dgm:spPr/>
    </dgm:pt>
    <dgm:pt modelId="{600FC3E4-B8F0-6147-B692-500C65175D82}" type="pres">
      <dgm:prSet presAssocID="{8427D07C-6C2C-B54B-9068-9FB1D674075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0E9A8D-F870-8E48-B4B6-30998F2E9C86}" type="presOf" srcId="{D7BB1AA6-AC19-C94E-B76F-E6DD00E3E3D2}" destId="{B53B61B9-CFA8-954B-942A-23643861D531}" srcOrd="0" destOrd="0" presId="urn:microsoft.com/office/officeart/2005/8/layout/list1"/>
    <dgm:cxn modelId="{32D4E105-D388-8448-AE2B-D9B1CB08712F}" type="presOf" srcId="{1AA38445-488F-1342-8CCC-B9BF292D9795}" destId="{EC0E66FB-A897-6D43-B835-24151EE1FB68}" srcOrd="0" destOrd="0" presId="urn:microsoft.com/office/officeart/2005/8/layout/list1"/>
    <dgm:cxn modelId="{FF9F0CBB-1D30-B74F-A7DE-68E826CFA5CB}" type="presOf" srcId="{96DE59D2-98D2-C944-99D0-FEAE2A543686}" destId="{DF3DEDD0-AC9F-1945-8182-558E75815972}" srcOrd="0" destOrd="0" presId="urn:microsoft.com/office/officeart/2005/8/layout/list1"/>
    <dgm:cxn modelId="{B38535F0-C35B-6C45-B823-7382E1CC0479}" srcId="{96DE59D2-98D2-C944-99D0-FEAE2A543686}" destId="{8427D07C-6C2C-B54B-9068-9FB1D674075D}" srcOrd="2" destOrd="0" parTransId="{77D49E84-8668-C948-9BF2-A16238ABBCA5}" sibTransId="{9CE11997-2A78-A04C-B67D-4147BD56121F}"/>
    <dgm:cxn modelId="{848566B2-C937-7D47-A7D9-0F27B3DFC903}" type="presOf" srcId="{E30E43F6-0AB0-E149-B6FD-4566D36EC57A}" destId="{0B2B92F4-FAC8-1C47-84F5-406F18BA13A9}" srcOrd="0" destOrd="0" presId="urn:microsoft.com/office/officeart/2005/8/layout/list1"/>
    <dgm:cxn modelId="{43639594-399B-5048-8DCB-E98BCA8E921E}" type="presOf" srcId="{14F92F65-9E18-B949-8286-C103514F5FC9}" destId="{452BFD39-D55F-124B-9A7B-D32FBD9EDCBB}" srcOrd="1" destOrd="0" presId="urn:microsoft.com/office/officeart/2005/8/layout/list1"/>
    <dgm:cxn modelId="{76E6D373-3E93-304E-9B5B-E15F070BC1CA}" srcId="{E30E43F6-0AB0-E149-B6FD-4566D36EC57A}" destId="{D7BB1AA6-AC19-C94E-B76F-E6DD00E3E3D2}" srcOrd="0" destOrd="0" parTransId="{5C99A956-B18D-144A-A42D-1CB2DFE24A1F}" sibTransId="{DB4C6E2B-AD6F-7E46-A6DB-0162DD007325}"/>
    <dgm:cxn modelId="{039F92D2-C835-8A45-BEBB-E6938E712BAE}" srcId="{96DE59D2-98D2-C944-99D0-FEAE2A543686}" destId="{E30E43F6-0AB0-E149-B6FD-4566D36EC57A}" srcOrd="1" destOrd="0" parTransId="{66A38E2A-DC2A-0A44-AF3F-7CE003F023FE}" sibTransId="{796965AB-5E97-B741-A724-1946BACA897F}"/>
    <dgm:cxn modelId="{E2628819-12FE-F54F-9D38-E85D48C3B7D8}" type="presOf" srcId="{8427D07C-6C2C-B54B-9068-9FB1D674075D}" destId="{757B4D73-3FA5-3042-B301-FF1744741C35}" srcOrd="1" destOrd="0" presId="urn:microsoft.com/office/officeart/2005/8/layout/list1"/>
    <dgm:cxn modelId="{A8F533B3-FE2C-374F-8468-C59ADE3F3423}" type="presOf" srcId="{E30E43F6-0AB0-E149-B6FD-4566D36EC57A}" destId="{EFC79CF3-5463-3A40-80E1-65C8A259493D}" srcOrd="1" destOrd="0" presId="urn:microsoft.com/office/officeart/2005/8/layout/list1"/>
    <dgm:cxn modelId="{806980E8-46D2-8142-BBE5-A18768F9094A}" srcId="{8427D07C-6C2C-B54B-9068-9FB1D674075D}" destId="{DACCC51D-5E10-474F-8E7D-717981E4C982}" srcOrd="0" destOrd="0" parTransId="{ADEAD402-350C-6F4E-97A1-ED13DD9CAC1A}" sibTransId="{6503D2AB-2FC5-5049-BAB6-AA0D33792FF2}"/>
    <dgm:cxn modelId="{4E55B23A-41EE-7D43-962E-D608B5101581}" type="presOf" srcId="{14F92F65-9E18-B949-8286-C103514F5FC9}" destId="{4A89237C-6048-9042-B9BB-200A1FC41968}" srcOrd="0" destOrd="0" presId="urn:microsoft.com/office/officeart/2005/8/layout/list1"/>
    <dgm:cxn modelId="{C351751F-33E0-244A-96EC-6192B903E34E}" type="presOf" srcId="{DACCC51D-5E10-474F-8E7D-717981E4C982}" destId="{600FC3E4-B8F0-6147-B692-500C65175D82}" srcOrd="0" destOrd="0" presId="urn:microsoft.com/office/officeart/2005/8/layout/list1"/>
    <dgm:cxn modelId="{11263A2A-9964-0843-8460-13C9EAB23541}" type="presOf" srcId="{8427D07C-6C2C-B54B-9068-9FB1D674075D}" destId="{06C778B7-2379-E641-A900-FE17B3EF1268}" srcOrd="0" destOrd="0" presId="urn:microsoft.com/office/officeart/2005/8/layout/list1"/>
    <dgm:cxn modelId="{183B63C1-D89E-B24B-9E33-4EA4F697382F}" srcId="{96DE59D2-98D2-C944-99D0-FEAE2A543686}" destId="{14F92F65-9E18-B949-8286-C103514F5FC9}" srcOrd="0" destOrd="0" parTransId="{7D65F6F9-427F-F64F-B38F-8BDB5DBD39AF}" sibTransId="{F4C574C2-0F3E-EF4E-BB51-08DE42408B53}"/>
    <dgm:cxn modelId="{DAEEACE7-E325-D447-993F-210E3D57F4D1}" srcId="{14F92F65-9E18-B949-8286-C103514F5FC9}" destId="{1AA38445-488F-1342-8CCC-B9BF292D9795}" srcOrd="0" destOrd="0" parTransId="{D0BC1A3F-72C0-C643-8D72-67FC9AE90F29}" sibTransId="{A04CAAF9-5E9C-1D48-A79D-A93F1829A41B}"/>
    <dgm:cxn modelId="{DCDFE517-A6A5-7943-88C7-F3337A239E63}" type="presParOf" srcId="{DF3DEDD0-AC9F-1945-8182-558E75815972}" destId="{D623AC11-0F1C-794D-A7C5-282216AB2B6C}" srcOrd="0" destOrd="0" presId="urn:microsoft.com/office/officeart/2005/8/layout/list1"/>
    <dgm:cxn modelId="{1A1943F7-6C70-3B43-A8E6-8C3E8E11C5AB}" type="presParOf" srcId="{D623AC11-0F1C-794D-A7C5-282216AB2B6C}" destId="{4A89237C-6048-9042-B9BB-200A1FC41968}" srcOrd="0" destOrd="0" presId="urn:microsoft.com/office/officeart/2005/8/layout/list1"/>
    <dgm:cxn modelId="{CE7FAFA0-3F8B-6645-AB07-E1556E5753EF}" type="presParOf" srcId="{D623AC11-0F1C-794D-A7C5-282216AB2B6C}" destId="{452BFD39-D55F-124B-9A7B-D32FBD9EDCBB}" srcOrd="1" destOrd="0" presId="urn:microsoft.com/office/officeart/2005/8/layout/list1"/>
    <dgm:cxn modelId="{A63B00D2-5BAF-1545-B2D1-8A63BA01953E}" type="presParOf" srcId="{DF3DEDD0-AC9F-1945-8182-558E75815972}" destId="{45EF8195-9B69-5B41-8D34-22C13B2C1EAD}" srcOrd="1" destOrd="0" presId="urn:microsoft.com/office/officeart/2005/8/layout/list1"/>
    <dgm:cxn modelId="{7BD4DF48-40F5-1242-A111-B4BF1758BF7E}" type="presParOf" srcId="{DF3DEDD0-AC9F-1945-8182-558E75815972}" destId="{EC0E66FB-A897-6D43-B835-24151EE1FB68}" srcOrd="2" destOrd="0" presId="urn:microsoft.com/office/officeart/2005/8/layout/list1"/>
    <dgm:cxn modelId="{F2DEE637-6B12-E04E-AF87-029B2322EF07}" type="presParOf" srcId="{DF3DEDD0-AC9F-1945-8182-558E75815972}" destId="{23EC7115-43CC-C148-99AA-2ED1C72AAEF0}" srcOrd="3" destOrd="0" presId="urn:microsoft.com/office/officeart/2005/8/layout/list1"/>
    <dgm:cxn modelId="{567F4180-52AB-5C41-89EE-D78990C1A6E6}" type="presParOf" srcId="{DF3DEDD0-AC9F-1945-8182-558E75815972}" destId="{447BF497-B0B1-8841-9446-85D9D09BC38B}" srcOrd="4" destOrd="0" presId="urn:microsoft.com/office/officeart/2005/8/layout/list1"/>
    <dgm:cxn modelId="{12A1E000-8DE6-FD4D-9DFD-6AA3FF576322}" type="presParOf" srcId="{447BF497-B0B1-8841-9446-85D9D09BC38B}" destId="{0B2B92F4-FAC8-1C47-84F5-406F18BA13A9}" srcOrd="0" destOrd="0" presId="urn:microsoft.com/office/officeart/2005/8/layout/list1"/>
    <dgm:cxn modelId="{08A9BAE5-6820-AA40-945B-2E72C96F51FB}" type="presParOf" srcId="{447BF497-B0B1-8841-9446-85D9D09BC38B}" destId="{EFC79CF3-5463-3A40-80E1-65C8A259493D}" srcOrd="1" destOrd="0" presId="urn:microsoft.com/office/officeart/2005/8/layout/list1"/>
    <dgm:cxn modelId="{F8DC3603-D28C-7E47-AC3F-DA3E3A665F3C}" type="presParOf" srcId="{DF3DEDD0-AC9F-1945-8182-558E75815972}" destId="{63B35FB9-283C-9943-811B-0EC1CC2C17F2}" srcOrd="5" destOrd="0" presId="urn:microsoft.com/office/officeart/2005/8/layout/list1"/>
    <dgm:cxn modelId="{C010B965-BAF8-D44E-85E9-3A3174BC846E}" type="presParOf" srcId="{DF3DEDD0-AC9F-1945-8182-558E75815972}" destId="{B53B61B9-CFA8-954B-942A-23643861D531}" srcOrd="6" destOrd="0" presId="urn:microsoft.com/office/officeart/2005/8/layout/list1"/>
    <dgm:cxn modelId="{848AAA75-86AC-3944-9097-448581EB561C}" type="presParOf" srcId="{DF3DEDD0-AC9F-1945-8182-558E75815972}" destId="{E115617A-4C7F-A749-BD09-2199392CE130}" srcOrd="7" destOrd="0" presId="urn:microsoft.com/office/officeart/2005/8/layout/list1"/>
    <dgm:cxn modelId="{B427BC0F-718B-9847-B6D9-E110EF278F05}" type="presParOf" srcId="{DF3DEDD0-AC9F-1945-8182-558E75815972}" destId="{4A02A754-B0D2-AB49-BCC3-69B0D0B438C5}" srcOrd="8" destOrd="0" presId="urn:microsoft.com/office/officeart/2005/8/layout/list1"/>
    <dgm:cxn modelId="{BD589AE3-51E2-9342-9750-E1525AE7059A}" type="presParOf" srcId="{4A02A754-B0D2-AB49-BCC3-69B0D0B438C5}" destId="{06C778B7-2379-E641-A900-FE17B3EF1268}" srcOrd="0" destOrd="0" presId="urn:microsoft.com/office/officeart/2005/8/layout/list1"/>
    <dgm:cxn modelId="{0BE34181-2877-1140-B40E-E21D83F855B4}" type="presParOf" srcId="{4A02A754-B0D2-AB49-BCC3-69B0D0B438C5}" destId="{757B4D73-3FA5-3042-B301-FF1744741C35}" srcOrd="1" destOrd="0" presId="urn:microsoft.com/office/officeart/2005/8/layout/list1"/>
    <dgm:cxn modelId="{5126DC38-DAA1-FC4D-8BB5-037387B0EACA}" type="presParOf" srcId="{DF3DEDD0-AC9F-1945-8182-558E75815972}" destId="{D68DC1C9-0AF1-874D-BE37-95B9DBEC727C}" srcOrd="9" destOrd="0" presId="urn:microsoft.com/office/officeart/2005/8/layout/list1"/>
    <dgm:cxn modelId="{79DDCAA1-4012-0E4B-83D1-3C4507F3A536}" type="presParOf" srcId="{DF3DEDD0-AC9F-1945-8182-558E75815972}" destId="{600FC3E4-B8F0-6147-B692-500C65175D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2F65B0-4054-254C-B38C-FDE435E2E326}" type="doc">
      <dgm:prSet loTypeId="urn:microsoft.com/office/officeart/2008/layout/PictureAccent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68EA63-4556-214A-BF7F-A052367EB14A}">
      <dgm:prSet custT="1"/>
      <dgm:spPr/>
      <dgm:t>
        <a:bodyPr/>
        <a:lstStyle/>
        <a:p>
          <a:pPr rtl="0">
            <a:lnSpc>
              <a:spcPct val="50000"/>
            </a:lnSpc>
          </a:pPr>
          <a:r>
            <a:rPr lang="en-US" sz="3600" b="1" dirty="0" smtClean="0"/>
            <a:t>Research Community Dashboard </a:t>
          </a:r>
        </a:p>
        <a:p>
          <a:pPr rtl="0">
            <a:lnSpc>
              <a:spcPct val="50000"/>
            </a:lnSpc>
          </a:pPr>
          <a:r>
            <a:rPr lang="en-US" sz="3600" b="1" smtClean="0"/>
            <a:t>Catch-All Notification </a:t>
          </a:r>
          <a:r>
            <a:rPr lang="en-US" sz="3600" b="1" dirty="0" smtClean="0"/>
            <a:t>Broker </a:t>
          </a:r>
          <a:endParaRPr lang="en-US" sz="3600" b="1" dirty="0"/>
        </a:p>
      </dgm:t>
    </dgm:pt>
    <dgm:pt modelId="{719E4FCC-77F6-894F-902F-AF678BB22291}" type="parTrans" cxnId="{5F10CB8E-B230-FC43-B220-A7C948355C33}">
      <dgm:prSet/>
      <dgm:spPr/>
      <dgm:t>
        <a:bodyPr/>
        <a:lstStyle/>
        <a:p>
          <a:endParaRPr lang="en-US" sz="1800"/>
        </a:p>
      </dgm:t>
    </dgm:pt>
    <dgm:pt modelId="{053CA5EB-4AB2-5A46-9DDF-1AE5D9416E07}" type="sibTrans" cxnId="{5F10CB8E-B230-FC43-B220-A7C948355C33}">
      <dgm:prSet/>
      <dgm:spPr/>
      <dgm:t>
        <a:bodyPr/>
        <a:lstStyle/>
        <a:p>
          <a:endParaRPr lang="en-US" sz="1800"/>
        </a:p>
      </dgm:t>
    </dgm:pt>
    <dgm:pt modelId="{6722DC8E-F101-7C4F-A832-A48F5C10D611}">
      <dgm:prSet custT="1"/>
      <dgm:spPr/>
      <dgm:t>
        <a:bodyPr/>
        <a:lstStyle/>
        <a:p>
          <a:pPr rtl="0"/>
          <a:r>
            <a:rPr lang="en-US" sz="3200" b="1" dirty="0" smtClean="0"/>
            <a:t>Served on-demand </a:t>
          </a:r>
          <a:r>
            <a:rPr lang="en-US" sz="3200" dirty="0" smtClean="0"/>
            <a:t>according to the </a:t>
          </a:r>
          <a:r>
            <a:rPr lang="en-US" sz="3200" dirty="0" err="1" smtClean="0"/>
            <a:t>OSaaS</a:t>
          </a:r>
          <a:r>
            <a:rPr lang="en-US" sz="3200" dirty="0" smtClean="0"/>
            <a:t> approach</a:t>
          </a:r>
          <a:endParaRPr lang="en-US" sz="3200" dirty="0"/>
        </a:p>
      </dgm:t>
    </dgm:pt>
    <dgm:pt modelId="{9137027C-DDB7-C241-BF9B-EDF17C780B14}" type="parTrans" cxnId="{8D54FD29-155C-DC4E-9D9A-8A2BE890AF5B}">
      <dgm:prSet/>
      <dgm:spPr/>
      <dgm:t>
        <a:bodyPr/>
        <a:lstStyle/>
        <a:p>
          <a:endParaRPr lang="en-US" sz="1800"/>
        </a:p>
      </dgm:t>
    </dgm:pt>
    <dgm:pt modelId="{A105CBC4-4D9A-4B48-826D-4DF699F6F49D}" type="sibTrans" cxnId="{8D54FD29-155C-DC4E-9D9A-8A2BE890AF5B}">
      <dgm:prSet/>
      <dgm:spPr/>
      <dgm:t>
        <a:bodyPr/>
        <a:lstStyle/>
        <a:p>
          <a:endParaRPr lang="en-US" sz="1800"/>
        </a:p>
      </dgm:t>
    </dgm:pt>
    <dgm:pt modelId="{ED69C0DA-1545-C949-8929-90FD399BE78D}">
      <dgm:prSet custT="1"/>
      <dgm:spPr/>
      <dgm:t>
        <a:bodyPr/>
        <a:lstStyle/>
        <a:p>
          <a:pPr rtl="0"/>
          <a:r>
            <a:rPr lang="en-US" sz="3200" b="1" dirty="0" smtClean="0"/>
            <a:t>Customizable </a:t>
          </a:r>
          <a:r>
            <a:rPr lang="en-US" sz="3200" dirty="0" smtClean="0"/>
            <a:t>by different disciplines and providers, each with different practices and maturity levels</a:t>
          </a:r>
          <a:endParaRPr lang="en-US" sz="3200" dirty="0"/>
        </a:p>
      </dgm:t>
    </dgm:pt>
    <dgm:pt modelId="{FA0213BB-B877-6D44-9551-6AE7EA884509}" type="parTrans" cxnId="{B3FF18F0-3FDD-A84C-B439-CAC8735988BB}">
      <dgm:prSet/>
      <dgm:spPr/>
      <dgm:t>
        <a:bodyPr/>
        <a:lstStyle/>
        <a:p>
          <a:endParaRPr lang="en-US" sz="1800"/>
        </a:p>
      </dgm:t>
    </dgm:pt>
    <dgm:pt modelId="{EB96038C-3BA9-304F-BDBC-264747FB19D0}" type="sibTrans" cxnId="{B3FF18F0-3FDD-A84C-B439-CAC8735988BB}">
      <dgm:prSet/>
      <dgm:spPr/>
      <dgm:t>
        <a:bodyPr/>
        <a:lstStyle/>
        <a:p>
          <a:endParaRPr lang="en-US" sz="1800"/>
        </a:p>
      </dgm:t>
    </dgm:pt>
    <dgm:pt modelId="{F234D89E-589F-9E47-9FBE-7CAE57924931}">
      <dgm:prSet custT="1"/>
      <dgm:spPr/>
      <dgm:t>
        <a:bodyPr/>
        <a:lstStyle/>
        <a:p>
          <a:pPr rtl="0"/>
          <a:r>
            <a:rPr lang="en-US" sz="3200" dirty="0" smtClean="0"/>
            <a:t>Framework aligning communities and repositories on practices addressing </a:t>
          </a:r>
          <a:r>
            <a:rPr lang="en-US" sz="3200" b="1" dirty="0" smtClean="0"/>
            <a:t>transparent evaluation</a:t>
          </a:r>
          <a:r>
            <a:rPr lang="en-US" sz="3200" dirty="0" smtClean="0"/>
            <a:t> and </a:t>
          </a:r>
          <a:r>
            <a:rPr lang="en-US" sz="3200" b="1" dirty="0" smtClean="0"/>
            <a:t>reproducibility</a:t>
          </a:r>
          <a:endParaRPr lang="en-US" sz="3200" b="1" dirty="0"/>
        </a:p>
      </dgm:t>
    </dgm:pt>
    <dgm:pt modelId="{C57FCB7A-8894-A943-A9F2-66A5F7998D7E}" type="parTrans" cxnId="{D4D0F7E6-650B-704E-B1D3-6E925C6DA51D}">
      <dgm:prSet/>
      <dgm:spPr/>
      <dgm:t>
        <a:bodyPr/>
        <a:lstStyle/>
        <a:p>
          <a:endParaRPr lang="en-US" sz="1800"/>
        </a:p>
      </dgm:t>
    </dgm:pt>
    <dgm:pt modelId="{2AAB2A30-2830-F642-9503-CEF2D05EFFD7}" type="sibTrans" cxnId="{D4D0F7E6-650B-704E-B1D3-6E925C6DA51D}">
      <dgm:prSet/>
      <dgm:spPr/>
      <dgm:t>
        <a:bodyPr/>
        <a:lstStyle/>
        <a:p>
          <a:endParaRPr lang="en-US" sz="1800"/>
        </a:p>
      </dgm:t>
    </dgm:pt>
    <dgm:pt modelId="{471D5380-0AD8-3744-86AD-1939AC07C109}" type="pres">
      <dgm:prSet presAssocID="{212F65B0-4054-254C-B38C-FDE435E2E32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A0FD75E-78DC-3948-822D-CDA380CA1976}" type="pres">
      <dgm:prSet presAssocID="{5968EA63-4556-214A-BF7F-A052367EB14A}" presName="root" presStyleCnt="0">
        <dgm:presLayoutVars>
          <dgm:chMax/>
          <dgm:chPref val="4"/>
        </dgm:presLayoutVars>
      </dgm:prSet>
      <dgm:spPr/>
    </dgm:pt>
    <dgm:pt modelId="{009DFF5D-F026-B049-8204-456F9E3707BE}" type="pres">
      <dgm:prSet presAssocID="{5968EA63-4556-214A-BF7F-A052367EB14A}" presName="rootComposite" presStyleCnt="0">
        <dgm:presLayoutVars/>
      </dgm:prSet>
      <dgm:spPr/>
    </dgm:pt>
    <dgm:pt modelId="{7D0746F1-26C0-AE48-A674-0CE0DE14AF77}" type="pres">
      <dgm:prSet presAssocID="{5968EA63-4556-214A-BF7F-A052367EB14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F45DEDFF-711E-2A48-9565-0DEC7E1FBAAB}" type="pres">
      <dgm:prSet presAssocID="{5968EA63-4556-214A-BF7F-A052367EB14A}" presName="childShape" presStyleCnt="0">
        <dgm:presLayoutVars>
          <dgm:chMax val="0"/>
          <dgm:chPref val="0"/>
        </dgm:presLayoutVars>
      </dgm:prSet>
      <dgm:spPr/>
    </dgm:pt>
    <dgm:pt modelId="{E4E311E3-92B7-6845-93D6-F90CA49BE92B}" type="pres">
      <dgm:prSet presAssocID="{6722DC8E-F101-7C4F-A832-A48F5C10D611}" presName="childComposite" presStyleCnt="0">
        <dgm:presLayoutVars>
          <dgm:chMax val="0"/>
          <dgm:chPref val="0"/>
        </dgm:presLayoutVars>
      </dgm:prSet>
      <dgm:spPr/>
    </dgm:pt>
    <dgm:pt modelId="{A3B114F6-BD34-3C47-BFE1-C22D430DD20D}" type="pres">
      <dgm:prSet presAssocID="{6722DC8E-F101-7C4F-A832-A48F5C10D611}" presName="Image" presStyleLbl="node1" presStyleIdx="0" presStyleCnt="3"/>
      <dgm:spPr>
        <a:noFill/>
        <a:ln>
          <a:noFill/>
        </a:ln>
      </dgm:spPr>
    </dgm:pt>
    <dgm:pt modelId="{64A6CD79-7B60-E544-A3EC-101FF42EAE1C}" type="pres">
      <dgm:prSet presAssocID="{6722DC8E-F101-7C4F-A832-A48F5C10D611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870CD-6BA4-564F-9531-7992EB59BF1E}" type="pres">
      <dgm:prSet presAssocID="{ED69C0DA-1545-C949-8929-90FD399BE78D}" presName="childComposite" presStyleCnt="0">
        <dgm:presLayoutVars>
          <dgm:chMax val="0"/>
          <dgm:chPref val="0"/>
        </dgm:presLayoutVars>
      </dgm:prSet>
      <dgm:spPr/>
    </dgm:pt>
    <dgm:pt modelId="{81C75055-836D-934F-AA81-EA961D2C0380}" type="pres">
      <dgm:prSet presAssocID="{ED69C0DA-1545-C949-8929-90FD399BE78D}" presName="Image" presStyleLbl="node1" presStyleIdx="1" presStyleCnt="3"/>
      <dgm:spPr>
        <a:solidFill>
          <a:srgbClr val="FFFFFF"/>
        </a:solidFill>
      </dgm:spPr>
    </dgm:pt>
    <dgm:pt modelId="{6EF7562B-C88C-584A-A9C2-86A69CF52E2C}" type="pres">
      <dgm:prSet presAssocID="{ED69C0DA-1545-C949-8929-90FD399BE78D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3513D-A073-D84C-BC05-72CD4C2A29DA}" type="pres">
      <dgm:prSet presAssocID="{F234D89E-589F-9E47-9FBE-7CAE57924931}" presName="childComposite" presStyleCnt="0">
        <dgm:presLayoutVars>
          <dgm:chMax val="0"/>
          <dgm:chPref val="0"/>
        </dgm:presLayoutVars>
      </dgm:prSet>
      <dgm:spPr/>
    </dgm:pt>
    <dgm:pt modelId="{3A008A0E-4AF8-C745-8707-ECBC0E2CA7EE}" type="pres">
      <dgm:prSet presAssocID="{F234D89E-589F-9E47-9FBE-7CAE57924931}" presName="Image" presStyleLbl="node1" presStyleIdx="2" presStyleCnt="3"/>
      <dgm:spPr>
        <a:noFill/>
        <a:ln>
          <a:noFill/>
        </a:ln>
      </dgm:spPr>
    </dgm:pt>
    <dgm:pt modelId="{986A3C5B-8ACB-E34C-B4E5-FEE68DCF6F6C}" type="pres">
      <dgm:prSet presAssocID="{F234D89E-589F-9E47-9FBE-7CAE57924931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9E48B-52D0-6D49-88BA-D6A6E43D8B48}" type="presOf" srcId="{ED69C0DA-1545-C949-8929-90FD399BE78D}" destId="{6EF7562B-C88C-584A-A9C2-86A69CF52E2C}" srcOrd="0" destOrd="0" presId="urn:microsoft.com/office/officeart/2008/layout/PictureAccentList"/>
    <dgm:cxn modelId="{F131C780-67AB-4C4C-AC8E-267EA22F3749}" type="presOf" srcId="{5968EA63-4556-214A-BF7F-A052367EB14A}" destId="{7D0746F1-26C0-AE48-A674-0CE0DE14AF77}" srcOrd="0" destOrd="0" presId="urn:microsoft.com/office/officeart/2008/layout/PictureAccentList"/>
    <dgm:cxn modelId="{5F10CB8E-B230-FC43-B220-A7C948355C33}" srcId="{212F65B0-4054-254C-B38C-FDE435E2E326}" destId="{5968EA63-4556-214A-BF7F-A052367EB14A}" srcOrd="0" destOrd="0" parTransId="{719E4FCC-77F6-894F-902F-AF678BB22291}" sibTransId="{053CA5EB-4AB2-5A46-9DDF-1AE5D9416E07}"/>
    <dgm:cxn modelId="{8D54FD29-155C-DC4E-9D9A-8A2BE890AF5B}" srcId="{5968EA63-4556-214A-BF7F-A052367EB14A}" destId="{6722DC8E-F101-7C4F-A832-A48F5C10D611}" srcOrd="0" destOrd="0" parTransId="{9137027C-DDB7-C241-BF9B-EDF17C780B14}" sibTransId="{A105CBC4-4D9A-4B48-826D-4DF699F6F49D}"/>
    <dgm:cxn modelId="{D4D0F7E6-650B-704E-B1D3-6E925C6DA51D}" srcId="{5968EA63-4556-214A-BF7F-A052367EB14A}" destId="{F234D89E-589F-9E47-9FBE-7CAE57924931}" srcOrd="2" destOrd="0" parTransId="{C57FCB7A-8894-A943-A9F2-66A5F7998D7E}" sibTransId="{2AAB2A30-2830-F642-9503-CEF2D05EFFD7}"/>
    <dgm:cxn modelId="{2C16730F-209E-4D4C-836A-DE26CE22F3BD}" type="presOf" srcId="{F234D89E-589F-9E47-9FBE-7CAE57924931}" destId="{986A3C5B-8ACB-E34C-B4E5-FEE68DCF6F6C}" srcOrd="0" destOrd="0" presId="urn:microsoft.com/office/officeart/2008/layout/PictureAccentList"/>
    <dgm:cxn modelId="{58B27B93-A3AF-2C47-AB13-212D172DF76C}" type="presOf" srcId="{6722DC8E-F101-7C4F-A832-A48F5C10D611}" destId="{64A6CD79-7B60-E544-A3EC-101FF42EAE1C}" srcOrd="0" destOrd="0" presId="urn:microsoft.com/office/officeart/2008/layout/PictureAccentList"/>
    <dgm:cxn modelId="{B3FF18F0-3FDD-A84C-B439-CAC8735988BB}" srcId="{5968EA63-4556-214A-BF7F-A052367EB14A}" destId="{ED69C0DA-1545-C949-8929-90FD399BE78D}" srcOrd="1" destOrd="0" parTransId="{FA0213BB-B877-6D44-9551-6AE7EA884509}" sibTransId="{EB96038C-3BA9-304F-BDBC-264747FB19D0}"/>
    <dgm:cxn modelId="{A007A954-FA71-EE47-A25A-8CF801297A29}" type="presOf" srcId="{212F65B0-4054-254C-B38C-FDE435E2E326}" destId="{471D5380-0AD8-3744-86AD-1939AC07C109}" srcOrd="0" destOrd="0" presId="urn:microsoft.com/office/officeart/2008/layout/PictureAccentList"/>
    <dgm:cxn modelId="{B4C1E521-38AC-AF4E-80DE-23080DD5164D}" type="presParOf" srcId="{471D5380-0AD8-3744-86AD-1939AC07C109}" destId="{7A0FD75E-78DC-3948-822D-CDA380CA1976}" srcOrd="0" destOrd="0" presId="urn:microsoft.com/office/officeart/2008/layout/PictureAccentList"/>
    <dgm:cxn modelId="{8C88F37E-DC05-5249-B311-B4A4103F7166}" type="presParOf" srcId="{7A0FD75E-78DC-3948-822D-CDA380CA1976}" destId="{009DFF5D-F026-B049-8204-456F9E3707BE}" srcOrd="0" destOrd="0" presId="urn:microsoft.com/office/officeart/2008/layout/PictureAccentList"/>
    <dgm:cxn modelId="{E00E9D78-695E-424C-80C3-5CB0BB6D76DC}" type="presParOf" srcId="{009DFF5D-F026-B049-8204-456F9E3707BE}" destId="{7D0746F1-26C0-AE48-A674-0CE0DE14AF77}" srcOrd="0" destOrd="0" presId="urn:microsoft.com/office/officeart/2008/layout/PictureAccentList"/>
    <dgm:cxn modelId="{435135C2-82E2-0441-B439-9434ED7F01A1}" type="presParOf" srcId="{7A0FD75E-78DC-3948-822D-CDA380CA1976}" destId="{F45DEDFF-711E-2A48-9565-0DEC7E1FBAAB}" srcOrd="1" destOrd="0" presId="urn:microsoft.com/office/officeart/2008/layout/PictureAccentList"/>
    <dgm:cxn modelId="{C24B082D-D708-1045-BF98-000ED3FC96D6}" type="presParOf" srcId="{F45DEDFF-711E-2A48-9565-0DEC7E1FBAAB}" destId="{E4E311E3-92B7-6845-93D6-F90CA49BE92B}" srcOrd="0" destOrd="0" presId="urn:microsoft.com/office/officeart/2008/layout/PictureAccentList"/>
    <dgm:cxn modelId="{FA8D7F6D-AE99-E343-9E59-22EAC9374155}" type="presParOf" srcId="{E4E311E3-92B7-6845-93D6-F90CA49BE92B}" destId="{A3B114F6-BD34-3C47-BFE1-C22D430DD20D}" srcOrd="0" destOrd="0" presId="urn:microsoft.com/office/officeart/2008/layout/PictureAccentList"/>
    <dgm:cxn modelId="{E6A1F1D6-1D74-D042-B5D6-F0CFA5A08EDD}" type="presParOf" srcId="{E4E311E3-92B7-6845-93D6-F90CA49BE92B}" destId="{64A6CD79-7B60-E544-A3EC-101FF42EAE1C}" srcOrd="1" destOrd="0" presId="urn:microsoft.com/office/officeart/2008/layout/PictureAccentList"/>
    <dgm:cxn modelId="{7AE2EB31-441B-ED48-B7E2-61EDB53815FA}" type="presParOf" srcId="{F45DEDFF-711E-2A48-9565-0DEC7E1FBAAB}" destId="{CB1870CD-6BA4-564F-9531-7992EB59BF1E}" srcOrd="1" destOrd="0" presId="urn:microsoft.com/office/officeart/2008/layout/PictureAccentList"/>
    <dgm:cxn modelId="{19C7B1D7-D46B-0541-81B5-6237C862B568}" type="presParOf" srcId="{CB1870CD-6BA4-564F-9531-7992EB59BF1E}" destId="{81C75055-836D-934F-AA81-EA961D2C0380}" srcOrd="0" destOrd="0" presId="urn:microsoft.com/office/officeart/2008/layout/PictureAccentList"/>
    <dgm:cxn modelId="{1CED78C4-5E85-9645-B08F-DE1C98E749A5}" type="presParOf" srcId="{CB1870CD-6BA4-564F-9531-7992EB59BF1E}" destId="{6EF7562B-C88C-584A-A9C2-86A69CF52E2C}" srcOrd="1" destOrd="0" presId="urn:microsoft.com/office/officeart/2008/layout/PictureAccentList"/>
    <dgm:cxn modelId="{1012BF02-2F83-7240-BC70-C5262977C9B4}" type="presParOf" srcId="{F45DEDFF-711E-2A48-9565-0DEC7E1FBAAB}" destId="{5F43513D-A073-D84C-BC05-72CD4C2A29DA}" srcOrd="2" destOrd="0" presId="urn:microsoft.com/office/officeart/2008/layout/PictureAccentList"/>
    <dgm:cxn modelId="{BC9629B2-3B27-2D4C-8E66-E41FAF1BA566}" type="presParOf" srcId="{5F43513D-A073-D84C-BC05-72CD4C2A29DA}" destId="{3A008A0E-4AF8-C745-8707-ECBC0E2CA7EE}" srcOrd="0" destOrd="0" presId="urn:microsoft.com/office/officeart/2008/layout/PictureAccentList"/>
    <dgm:cxn modelId="{4B04402F-ED12-5743-AA80-EFA50F25F1B2}" type="presParOf" srcId="{5F43513D-A073-D84C-BC05-72CD4C2A29DA}" destId="{986A3C5B-8ACB-E34C-B4E5-FEE68DCF6F6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5F182-E756-C345-935B-A41FC43589CD}">
      <dsp:nvSpPr>
        <dsp:cNvPr id="0" name=""/>
        <dsp:cNvSpPr/>
      </dsp:nvSpPr>
      <dsp:spPr>
        <a:xfrm>
          <a:off x="-6988535" y="-921755"/>
          <a:ext cx="8049371" cy="8049371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19B7E-C151-9F43-80DD-DEDF42137024}">
      <dsp:nvSpPr>
        <dsp:cNvPr id="0" name=""/>
        <dsp:cNvSpPr/>
      </dsp:nvSpPr>
      <dsp:spPr>
        <a:xfrm>
          <a:off x="145645" y="111576"/>
          <a:ext cx="4784855" cy="11962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49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F Paperback"/>
              <a:cs typeface="PF Paperback"/>
            </a:rPr>
            <a:t>Publishing of all kinds of research </a:t>
          </a:r>
          <a:r>
            <a:rPr lang="en-US" sz="2000" b="1" kern="1200" dirty="0" smtClean="0">
              <a:latin typeface="PF Paperback"/>
              <a:cs typeface="PF Paperback"/>
            </a:rPr>
            <a:t>products and semantic links in between</a:t>
          </a:r>
          <a:endParaRPr lang="en-US" sz="2000" b="1" kern="1200" dirty="0">
            <a:latin typeface="PF Paperback"/>
            <a:cs typeface="PF Paperback"/>
          </a:endParaRPr>
        </a:p>
      </dsp:txBody>
      <dsp:txXfrm>
        <a:off x="145645" y="111576"/>
        <a:ext cx="4784855" cy="1196216"/>
      </dsp:txXfrm>
    </dsp:sp>
    <dsp:sp modelId="{EA306855-E1E9-4F43-9BFD-B10B3A31C6AC}">
      <dsp:nvSpPr>
        <dsp:cNvPr id="0" name=""/>
        <dsp:cNvSpPr/>
      </dsp:nvSpPr>
      <dsp:spPr>
        <a:xfrm>
          <a:off x="-145637" y="560970"/>
          <a:ext cx="1495270" cy="149527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2C768-FF28-9747-910E-B2F2D8303003}">
      <dsp:nvSpPr>
        <dsp:cNvPr id="0" name=""/>
        <dsp:cNvSpPr/>
      </dsp:nvSpPr>
      <dsp:spPr>
        <a:xfrm>
          <a:off x="607654" y="2438527"/>
          <a:ext cx="4177211" cy="11962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49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F Paperback"/>
              <a:cs typeface="PF Paperback"/>
            </a:rPr>
            <a:t>Publishing </a:t>
          </a:r>
          <a:r>
            <a:rPr lang="en-US" sz="2000" b="1" kern="1200" dirty="0" smtClean="0">
              <a:latin typeface="PF Paperback"/>
              <a:cs typeface="PF Paperback"/>
            </a:rPr>
            <a:t>packages </a:t>
          </a:r>
          <a:r>
            <a:rPr lang="en-US" sz="2000" b="1" kern="1200" dirty="0" smtClean="0">
              <a:latin typeface="PF Paperback"/>
              <a:cs typeface="PF Paperback"/>
            </a:rPr>
            <a:t>of </a:t>
          </a:r>
          <a:r>
            <a:rPr lang="en-US" sz="2000" b="1" kern="1200" dirty="0" smtClean="0">
              <a:latin typeface="PF Paperback"/>
              <a:cs typeface="PF Paperback"/>
            </a:rPr>
            <a:t>products to enable reproducibility</a:t>
          </a:r>
          <a:endParaRPr lang="en-US" sz="2000" b="1" kern="1200" dirty="0">
            <a:latin typeface="PF Paperback"/>
            <a:cs typeface="PF Paperback"/>
          </a:endParaRPr>
        </a:p>
      </dsp:txBody>
      <dsp:txXfrm>
        <a:off x="607654" y="2438527"/>
        <a:ext cx="4177211" cy="1196216"/>
      </dsp:txXfrm>
    </dsp:sp>
    <dsp:sp modelId="{EC403155-6F10-3A49-949D-A792F2D6F4E0}">
      <dsp:nvSpPr>
        <dsp:cNvPr id="0" name=""/>
        <dsp:cNvSpPr/>
      </dsp:nvSpPr>
      <dsp:spPr>
        <a:xfrm>
          <a:off x="289187" y="2355295"/>
          <a:ext cx="1495270" cy="149527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C6949-84E9-724D-9FC3-32353BF34AA4}">
      <dsp:nvSpPr>
        <dsp:cNvPr id="0" name=""/>
        <dsp:cNvSpPr/>
      </dsp:nvSpPr>
      <dsp:spPr>
        <a:xfrm>
          <a:off x="287714" y="4857982"/>
          <a:ext cx="4497155" cy="11962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49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F Paperback"/>
              <a:cs typeface="PF Paperback"/>
            </a:rPr>
            <a:t>Publishing an up-to-date record of research </a:t>
          </a:r>
          <a:r>
            <a:rPr lang="en-US" sz="2000" b="1" kern="1200" dirty="0" smtClean="0">
              <a:latin typeface="PF Paperback"/>
              <a:cs typeface="PF Paperback"/>
            </a:rPr>
            <a:t>products metadata </a:t>
          </a:r>
          <a:r>
            <a:rPr lang="en-US" sz="2000" b="1" kern="1200" dirty="0" smtClean="0">
              <a:latin typeface="PF Paperback"/>
              <a:cs typeface="PF Paperback"/>
            </a:rPr>
            <a:t>and </a:t>
          </a:r>
          <a:r>
            <a:rPr lang="en-US" sz="2000" b="1" kern="1200" dirty="0" smtClean="0">
              <a:latin typeface="PF Paperback"/>
              <a:cs typeface="PF Paperback"/>
            </a:rPr>
            <a:t>links</a:t>
          </a:r>
          <a:endParaRPr lang="en-US" sz="2000" b="1" kern="1200" dirty="0">
            <a:latin typeface="PF Paperback"/>
            <a:cs typeface="PF Paperback"/>
          </a:endParaRPr>
        </a:p>
      </dsp:txBody>
      <dsp:txXfrm>
        <a:off x="287714" y="4857982"/>
        <a:ext cx="4497155" cy="1196216"/>
      </dsp:txXfrm>
    </dsp:sp>
    <dsp:sp modelId="{77E16777-6081-064F-9190-F7DF8DE10F5F}">
      <dsp:nvSpPr>
        <dsp:cNvPr id="0" name=""/>
        <dsp:cNvSpPr/>
      </dsp:nvSpPr>
      <dsp:spPr>
        <a:xfrm>
          <a:off x="-145637" y="4149619"/>
          <a:ext cx="1495270" cy="149527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0C522-0582-3543-B213-0C8BA4DEE000}">
      <dsp:nvSpPr>
        <dsp:cNvPr id="0" name=""/>
        <dsp:cNvSpPr/>
      </dsp:nvSpPr>
      <dsp:spPr>
        <a:xfrm>
          <a:off x="0" y="1639406"/>
          <a:ext cx="5415659" cy="17491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PF Paperback"/>
              <a:cs typeface="PF Paperback"/>
            </a:rPr>
            <a:t>Research Communities lack culture of Open Science publishing</a:t>
          </a:r>
          <a:endParaRPr lang="en-US" sz="3200" b="1" kern="1200" dirty="0">
            <a:latin typeface="PF Paperback"/>
            <a:cs typeface="PF Paperback"/>
          </a:endParaRPr>
        </a:p>
      </dsp:txBody>
      <dsp:txXfrm>
        <a:off x="85386" y="1724792"/>
        <a:ext cx="5244887" cy="1578378"/>
      </dsp:txXfrm>
    </dsp:sp>
    <dsp:sp modelId="{5C9FFABC-DD21-E245-8FFA-2C1F84E1ADA7}">
      <dsp:nvSpPr>
        <dsp:cNvPr id="0" name=""/>
        <dsp:cNvSpPr/>
      </dsp:nvSpPr>
      <dsp:spPr>
        <a:xfrm>
          <a:off x="0" y="3388556"/>
          <a:ext cx="5415659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947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latin typeface="PF Paperback"/>
              <a:cs typeface="PF Paperback"/>
            </a:rPr>
            <a:t>Focus (funding) is not in scholarly communication practices</a:t>
          </a:r>
          <a:endParaRPr lang="en-US" sz="2800" kern="1200" dirty="0">
            <a:latin typeface="PF Paperback"/>
            <a:cs typeface="PF Paperback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latin typeface="PF Paperback"/>
              <a:cs typeface="PF Paperback"/>
            </a:rPr>
            <a:t>No practices and tools for Open Science</a:t>
          </a:r>
          <a:endParaRPr lang="en-US" sz="2800" kern="1200" dirty="0">
            <a:latin typeface="PF Paperback"/>
            <a:cs typeface="PF Paperback"/>
          </a:endParaRPr>
        </a:p>
      </dsp:txBody>
      <dsp:txXfrm>
        <a:off x="0" y="3388556"/>
        <a:ext cx="5415659" cy="2085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0C522-0582-3543-B213-0C8BA4DEE000}">
      <dsp:nvSpPr>
        <dsp:cNvPr id="0" name=""/>
        <dsp:cNvSpPr/>
      </dsp:nvSpPr>
      <dsp:spPr>
        <a:xfrm>
          <a:off x="0" y="1424252"/>
          <a:ext cx="5415659" cy="1708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PF Paperback"/>
              <a:cs typeface="PF Paperback"/>
            </a:rPr>
            <a:t>Repositories lack support to Open Science publishing</a:t>
          </a:r>
          <a:endParaRPr lang="en-US" sz="3200" kern="1200" dirty="0"/>
        </a:p>
      </dsp:txBody>
      <dsp:txXfrm>
        <a:off x="83404" y="1507656"/>
        <a:ext cx="5248851" cy="1541724"/>
      </dsp:txXfrm>
    </dsp:sp>
    <dsp:sp modelId="{5C9FFABC-DD21-E245-8FFA-2C1F84E1ADA7}">
      <dsp:nvSpPr>
        <dsp:cNvPr id="0" name=""/>
        <dsp:cNvSpPr/>
      </dsp:nvSpPr>
      <dsp:spPr>
        <a:xfrm>
          <a:off x="0" y="3132784"/>
          <a:ext cx="5415659" cy="255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947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latin typeface="PF Paperback"/>
              <a:cs typeface="PF Paperback"/>
            </a:rPr>
            <a:t>No </a:t>
          </a:r>
          <a:r>
            <a:rPr lang="en-US" sz="2800" b="1" kern="1200" dirty="0" smtClean="0">
              <a:latin typeface="PF Paperback"/>
              <a:cs typeface="PF Paperback"/>
            </a:rPr>
            <a:t>best practices for software </a:t>
          </a:r>
          <a:r>
            <a:rPr lang="en-US" sz="2800" b="1" kern="1200" dirty="0" smtClean="0">
              <a:latin typeface="PF Paperback"/>
              <a:cs typeface="PF Paperback"/>
            </a:rPr>
            <a:t>or </a:t>
          </a:r>
          <a:r>
            <a:rPr lang="en-US" sz="2800" b="1" kern="1200" dirty="0" smtClean="0">
              <a:latin typeface="PF Paperback"/>
              <a:cs typeface="PF Paperback"/>
            </a:rPr>
            <a:t>other products</a:t>
          </a:r>
          <a:endParaRPr lang="en-US" sz="2800" b="1" kern="1200" dirty="0">
            <a:latin typeface="PF Paperback"/>
            <a:cs typeface="PF Paperback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latin typeface="PF Paperback"/>
              <a:cs typeface="PF Paperback"/>
            </a:rPr>
            <a:t>Links </a:t>
          </a:r>
          <a:r>
            <a:rPr lang="en-US" sz="2800" b="1" kern="1200" dirty="0" smtClean="0">
              <a:latin typeface="PF Paperback"/>
              <a:cs typeface="PF Paperback"/>
            </a:rPr>
            <a:t>between </a:t>
          </a:r>
          <a:r>
            <a:rPr lang="en-US" sz="2800" b="1" kern="1200" dirty="0" smtClean="0">
              <a:latin typeface="PF Paperback"/>
              <a:cs typeface="PF Paperback"/>
            </a:rPr>
            <a:t>products are not curated/disregarded</a:t>
          </a:r>
          <a:endParaRPr lang="en-US" sz="2800" b="1" kern="1200" dirty="0">
            <a:latin typeface="PF Paperback"/>
            <a:cs typeface="PF Paperback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latin typeface="PF Paperback"/>
              <a:cs typeface="PF Paperback"/>
            </a:rPr>
            <a:t>“Frozen” publishing </a:t>
          </a:r>
          <a:r>
            <a:rPr lang="en-US" sz="2800" b="1" kern="1200" dirty="0" err="1" smtClean="0">
              <a:latin typeface="PF Paperback"/>
              <a:cs typeface="PF Paperback"/>
            </a:rPr>
            <a:t>Vs</a:t>
          </a:r>
          <a:r>
            <a:rPr lang="en-US" sz="2800" b="1" kern="1200" dirty="0" smtClean="0">
              <a:latin typeface="PF Paperback"/>
              <a:cs typeface="PF Paperback"/>
            </a:rPr>
            <a:t> “Continuous” publishing</a:t>
          </a:r>
          <a:endParaRPr lang="en-US" sz="2800" b="1" kern="1200" dirty="0">
            <a:latin typeface="PF Paperback"/>
            <a:cs typeface="PF Paperback"/>
          </a:endParaRPr>
        </a:p>
      </dsp:txBody>
      <dsp:txXfrm>
        <a:off x="0" y="3132784"/>
        <a:ext cx="5415659" cy="2556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4F6A-2835-3E49-B476-BB994B4B7A30}">
      <dsp:nvSpPr>
        <dsp:cNvPr id="0" name=""/>
        <dsp:cNvSpPr/>
      </dsp:nvSpPr>
      <dsp:spPr>
        <a:xfrm>
          <a:off x="0" y="589206"/>
          <a:ext cx="14384324" cy="1683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European (and beyond) infrastructure for Open </a:t>
          </a:r>
          <a:r>
            <a:rPr lang="en-US" sz="4400" kern="1200" dirty="0" smtClean="0"/>
            <a:t>Science</a:t>
          </a:r>
          <a:endParaRPr lang="en-US" sz="4400" kern="1200" dirty="0"/>
        </a:p>
      </dsp:txBody>
      <dsp:txXfrm>
        <a:off x="49306" y="638512"/>
        <a:ext cx="14285712" cy="1584835"/>
      </dsp:txXfrm>
    </dsp:sp>
    <dsp:sp modelId="{7D1500A8-1483-1543-B911-F994E2A47414}">
      <dsp:nvSpPr>
        <dsp:cNvPr id="0" name=""/>
        <dsp:cNvSpPr/>
      </dsp:nvSpPr>
      <dsp:spPr>
        <a:xfrm>
          <a:off x="252721" y="2575674"/>
          <a:ext cx="1683447" cy="1683447"/>
        </a:xfrm>
        <a:prstGeom prst="roundRect">
          <a:avLst>
            <a:gd name="adj" fmla="val 166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58353-14EB-034F-81A7-430A72729655}">
      <dsp:nvSpPr>
        <dsp:cNvPr id="0" name=""/>
        <dsp:cNvSpPr/>
      </dsp:nvSpPr>
      <dsp:spPr>
        <a:xfrm>
          <a:off x="2524853" y="2575674"/>
          <a:ext cx="11588982" cy="168344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Networking infrastructure: Open Access/Science advocacy and support, global alignment and interoperability, etc.</a:t>
          </a:r>
          <a:endParaRPr lang="en-US" sz="2800" b="0" kern="1200" dirty="0"/>
        </a:p>
      </dsp:txBody>
      <dsp:txXfrm>
        <a:off x="2607047" y="2657868"/>
        <a:ext cx="11424594" cy="1519059"/>
      </dsp:txXfrm>
    </dsp:sp>
    <dsp:sp modelId="{8B0FD004-382E-934F-9C45-615B33C0CAC4}">
      <dsp:nvSpPr>
        <dsp:cNvPr id="0" name=""/>
        <dsp:cNvSpPr/>
      </dsp:nvSpPr>
      <dsp:spPr>
        <a:xfrm>
          <a:off x="252721" y="4461135"/>
          <a:ext cx="1683447" cy="1683447"/>
        </a:xfrm>
        <a:prstGeom prst="roundRect">
          <a:avLst>
            <a:gd name="adj" fmla="val 16670"/>
          </a:avLst>
        </a:prstGeom>
        <a:solidFill>
          <a:srgbClr val="FFFFFF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A2971-B0BF-264C-AD72-94C435D6F736}">
      <dsp:nvSpPr>
        <dsp:cNvPr id="0" name=""/>
        <dsp:cNvSpPr/>
      </dsp:nvSpPr>
      <dsp:spPr>
        <a:xfrm>
          <a:off x="2524853" y="4461135"/>
          <a:ext cx="11588982" cy="168344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Technical infrastructure: services for monitoring of Open Access/Science and Research Impact for funders and communities</a:t>
          </a:r>
          <a:endParaRPr lang="en-US" sz="2800" b="0" kern="1200" dirty="0"/>
        </a:p>
      </dsp:txBody>
      <dsp:txXfrm>
        <a:off x="2607047" y="4543329"/>
        <a:ext cx="11424594" cy="1519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5A6A3-EF49-A04B-860C-E2FA475D0094}">
      <dsp:nvSpPr>
        <dsp:cNvPr id="0" name=""/>
        <dsp:cNvSpPr/>
      </dsp:nvSpPr>
      <dsp:spPr>
        <a:xfrm>
          <a:off x="0" y="862414"/>
          <a:ext cx="14630400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482" tIns="291592" rIns="1135482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Scientists can </a:t>
          </a:r>
          <a:r>
            <a:rPr lang="en-US" sz="2800" kern="1200" dirty="0" smtClean="0"/>
            <a:t>continue </a:t>
          </a:r>
          <a:r>
            <a:rPr lang="en-US" sz="2800" kern="1200" dirty="0" smtClean="0"/>
            <a:t>using RI services and publishing </a:t>
          </a:r>
          <a:r>
            <a:rPr lang="en-US" sz="2800" kern="1200" dirty="0" smtClean="0"/>
            <a:t>practices, but, if </a:t>
          </a:r>
          <a:r>
            <a:rPr lang="en-US" sz="2800" kern="1200" dirty="0" smtClean="0"/>
            <a:t>needed, can find support </a:t>
          </a:r>
          <a:r>
            <a:rPr lang="en-US" sz="2800" kern="1200" dirty="0" smtClean="0"/>
            <a:t>for </a:t>
          </a:r>
          <a:r>
            <a:rPr lang="en-US" sz="2800" kern="1200" dirty="0" smtClean="0"/>
            <a:t>publishing/interlinking any kind of products</a:t>
          </a:r>
          <a:endParaRPr lang="en-US" sz="2800" kern="1200" dirty="0"/>
        </a:p>
      </dsp:txBody>
      <dsp:txXfrm>
        <a:off x="0" y="862414"/>
        <a:ext cx="14630400" cy="1278900"/>
      </dsp:txXfrm>
    </dsp:sp>
    <dsp:sp modelId="{CFA60137-C045-7C4D-A262-3774509B2074}">
      <dsp:nvSpPr>
        <dsp:cNvPr id="0" name=""/>
        <dsp:cNvSpPr/>
      </dsp:nvSpPr>
      <dsp:spPr>
        <a:xfrm>
          <a:off x="731520" y="5482"/>
          <a:ext cx="10971176" cy="10635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096" tIns="0" rIns="387096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Community-oriented Open Science publishing tools</a:t>
          </a:r>
          <a:endParaRPr lang="en-US" sz="3200" kern="1200" dirty="0"/>
        </a:p>
      </dsp:txBody>
      <dsp:txXfrm>
        <a:off x="783439" y="57401"/>
        <a:ext cx="10867338" cy="959733"/>
      </dsp:txXfrm>
    </dsp:sp>
    <dsp:sp modelId="{3504530B-68B3-FB4E-A5F9-CAF130A6FE58}">
      <dsp:nvSpPr>
        <dsp:cNvPr id="0" name=""/>
        <dsp:cNvSpPr/>
      </dsp:nvSpPr>
      <dsp:spPr>
        <a:xfrm>
          <a:off x="0" y="3073845"/>
          <a:ext cx="14630400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482" tIns="291592" rIns="1135482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Community information space to share, discovery, </a:t>
          </a:r>
          <a:r>
            <a:rPr lang="en-US" sz="2800" kern="1200" dirty="0" smtClean="0"/>
            <a:t>interlink, and </a:t>
          </a:r>
          <a:r>
            <a:rPr lang="en-US" sz="2800" kern="1200" dirty="0" smtClean="0"/>
            <a:t>reuse (reproduce) scientific results</a:t>
          </a:r>
          <a:endParaRPr lang="en-US" sz="2800" kern="1200" dirty="0"/>
        </a:p>
      </dsp:txBody>
      <dsp:txXfrm>
        <a:off x="0" y="3073845"/>
        <a:ext cx="14630400" cy="1278900"/>
      </dsp:txXfrm>
    </dsp:sp>
    <dsp:sp modelId="{88A49392-D19B-B849-A9A9-16A96B1980BD}">
      <dsp:nvSpPr>
        <dsp:cNvPr id="0" name=""/>
        <dsp:cNvSpPr/>
      </dsp:nvSpPr>
      <dsp:spPr>
        <a:xfrm>
          <a:off x="731520" y="2216914"/>
          <a:ext cx="10971176" cy="10635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096" tIns="0" rIns="387096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Collaborative curation of a community-specific </a:t>
          </a:r>
          <a:r>
            <a:rPr lang="en-US" sz="3200" b="1" kern="1200" dirty="0" smtClean="0"/>
            <a:t>scholarly communication information space</a:t>
          </a:r>
          <a:endParaRPr lang="en-US" sz="3200" b="1" kern="1200" dirty="0"/>
        </a:p>
      </dsp:txBody>
      <dsp:txXfrm>
        <a:off x="783439" y="2268833"/>
        <a:ext cx="10867338" cy="959733"/>
      </dsp:txXfrm>
    </dsp:sp>
    <dsp:sp modelId="{E1B83F34-B558-7749-8A18-A3DBD1F0F380}">
      <dsp:nvSpPr>
        <dsp:cNvPr id="0" name=""/>
        <dsp:cNvSpPr/>
      </dsp:nvSpPr>
      <dsp:spPr>
        <a:xfrm>
          <a:off x="0" y="5285277"/>
          <a:ext cx="14630400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482" tIns="291592" rIns="1135482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Reporting to funders, development of scientific </a:t>
          </a:r>
          <a:r>
            <a:rPr lang="en-US" sz="2800" kern="1200" dirty="0" smtClean="0"/>
            <a:t>reward </a:t>
          </a:r>
          <a:r>
            <a:rPr lang="en-US" sz="2800" kern="1200" dirty="0" smtClean="0"/>
            <a:t>strategies inclusive of all products of science</a:t>
          </a:r>
          <a:endParaRPr lang="en-US" sz="2800" kern="1200" dirty="0"/>
        </a:p>
      </dsp:txBody>
      <dsp:txXfrm>
        <a:off x="0" y="5285277"/>
        <a:ext cx="14630400" cy="1278900"/>
      </dsp:txXfrm>
    </dsp:sp>
    <dsp:sp modelId="{A965B0F9-124D-294B-A0BE-7F85ED16233E}">
      <dsp:nvSpPr>
        <dsp:cNvPr id="0" name=""/>
        <dsp:cNvSpPr/>
      </dsp:nvSpPr>
      <dsp:spPr>
        <a:xfrm>
          <a:off x="731520" y="4428345"/>
          <a:ext cx="10971176" cy="10635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096" tIns="0" rIns="387096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Community-oriented research </a:t>
          </a:r>
          <a:r>
            <a:rPr lang="en-US" sz="3200" b="1" kern="1200" dirty="0" smtClean="0"/>
            <a:t>impact and </a:t>
          </a:r>
          <a:r>
            <a:rPr lang="en-US" sz="3200" b="1" kern="1200" dirty="0" smtClean="0"/>
            <a:t>Open Science monitoring</a:t>
          </a:r>
          <a:endParaRPr lang="en-US" sz="3200" kern="1200" dirty="0"/>
        </a:p>
      </dsp:txBody>
      <dsp:txXfrm>
        <a:off x="783439" y="4480264"/>
        <a:ext cx="10867338" cy="9597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74F53-26C4-A24F-AABE-5A29FEFC82E6}">
      <dsp:nvSpPr>
        <dsp:cNvPr id="0" name=""/>
        <dsp:cNvSpPr/>
      </dsp:nvSpPr>
      <dsp:spPr>
        <a:xfrm>
          <a:off x="1024851" y="3068"/>
          <a:ext cx="2612965" cy="15677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baseline="0" dirty="0" smtClean="0">
              <a:latin typeface="PF Paperback"/>
              <a:cs typeface="PF Paperback"/>
            </a:rPr>
            <a:t>ELIXIR   (Rafael Jimenez, Theodore </a:t>
          </a:r>
          <a:r>
            <a:rPr lang="en-US" sz="2000" b="1" i="0" kern="1200" baseline="0" dirty="0" err="1" smtClean="0">
              <a:latin typeface="PF Paperback"/>
              <a:cs typeface="PF Paperback"/>
            </a:rPr>
            <a:t>Dalamagas</a:t>
          </a:r>
          <a:r>
            <a:rPr lang="en-US" sz="2000" b="1" i="0" kern="1200" baseline="0" dirty="0" smtClean="0">
              <a:latin typeface="PF Paperback"/>
              <a:cs typeface="PF Paperback"/>
            </a:rPr>
            <a:t>, </a:t>
          </a:r>
          <a:r>
            <a:rPr lang="en-US" sz="2000" b="1" i="0" kern="1200" baseline="0" dirty="0" err="1" smtClean="0">
              <a:latin typeface="PF Paperback"/>
              <a:cs typeface="PF Paperback"/>
            </a:rPr>
            <a:t>Thanasis</a:t>
          </a:r>
          <a:r>
            <a:rPr lang="en-US" sz="2000" b="1" i="0" kern="1200" baseline="0" dirty="0" smtClean="0">
              <a:latin typeface="PF Paperback"/>
              <a:cs typeface="PF Paperback"/>
            </a:rPr>
            <a:t> </a:t>
          </a:r>
          <a:r>
            <a:rPr lang="en-US" sz="2000" b="1" i="0" kern="1200" baseline="0" dirty="0" err="1" smtClean="0">
              <a:latin typeface="PF Paperback"/>
              <a:cs typeface="PF Paperback"/>
            </a:rPr>
            <a:t>Vergoulis</a:t>
          </a:r>
          <a:r>
            <a:rPr lang="en-US" sz="2000" b="1" i="0" kern="1200" baseline="0" dirty="0" smtClean="0">
              <a:latin typeface="PF Paperback"/>
              <a:cs typeface="PF Paperback"/>
            </a:rPr>
            <a:t>)</a:t>
          </a:r>
          <a:endParaRPr lang="en-US" sz="2000" kern="1200" dirty="0">
            <a:latin typeface="PF Paperback"/>
            <a:cs typeface="PF Paperback"/>
          </a:endParaRPr>
        </a:p>
      </dsp:txBody>
      <dsp:txXfrm>
        <a:off x="1024851" y="3068"/>
        <a:ext cx="2612965" cy="1567779"/>
      </dsp:txXfrm>
    </dsp:sp>
    <dsp:sp modelId="{C53C5573-0FB1-4743-8105-8136FEED4D4F}">
      <dsp:nvSpPr>
        <dsp:cNvPr id="0" name=""/>
        <dsp:cNvSpPr/>
      </dsp:nvSpPr>
      <dsp:spPr>
        <a:xfrm>
          <a:off x="3899113" y="3068"/>
          <a:ext cx="2612965" cy="15677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100000"/>
                <a:shade val="100000"/>
                <a:satMod val="129999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baseline="0" smtClean="0">
              <a:latin typeface="PF Paperback"/>
              <a:cs typeface="PF Paperback"/>
            </a:rPr>
            <a:t>INSTRUCT (Evangelia D. Chrysina, Antonio Rosato, Chris Morris)</a:t>
          </a:r>
          <a:endParaRPr lang="en-US" sz="2000" kern="1200">
            <a:latin typeface="PF Paperback"/>
            <a:cs typeface="PF Paperback"/>
          </a:endParaRPr>
        </a:p>
      </dsp:txBody>
      <dsp:txXfrm>
        <a:off x="3899113" y="3068"/>
        <a:ext cx="2612965" cy="1567779"/>
      </dsp:txXfrm>
    </dsp:sp>
    <dsp:sp modelId="{57CF7079-6E7F-A146-951D-7EBE44600538}">
      <dsp:nvSpPr>
        <dsp:cNvPr id="0" name=""/>
        <dsp:cNvSpPr/>
      </dsp:nvSpPr>
      <dsp:spPr>
        <a:xfrm>
          <a:off x="6773375" y="3068"/>
          <a:ext cx="2612965" cy="15677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100000"/>
                <a:shade val="100000"/>
                <a:satMod val="129999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baseline="0" smtClean="0">
              <a:latin typeface="PF Paperback"/>
              <a:cs typeface="PF Paperback"/>
            </a:rPr>
            <a:t>OpenRiskNet (Haralambos Sarimveis, Thomas Exner)</a:t>
          </a:r>
          <a:endParaRPr lang="en-US" sz="2000" kern="1200">
            <a:latin typeface="PF Paperback"/>
            <a:cs typeface="PF Paperback"/>
          </a:endParaRPr>
        </a:p>
      </dsp:txBody>
      <dsp:txXfrm>
        <a:off x="6773375" y="3068"/>
        <a:ext cx="2612965" cy="1567779"/>
      </dsp:txXfrm>
    </dsp:sp>
    <dsp:sp modelId="{FB997690-5A1C-1540-B86C-97F8C9EBB771}">
      <dsp:nvSpPr>
        <dsp:cNvPr id="0" name=""/>
        <dsp:cNvSpPr/>
      </dsp:nvSpPr>
      <dsp:spPr>
        <a:xfrm>
          <a:off x="1024851" y="1832144"/>
          <a:ext cx="2612965" cy="15677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100000"/>
                <a:shade val="100000"/>
                <a:satMod val="129999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baseline="0" smtClean="0">
              <a:latin typeface="PF Paperback"/>
              <a:cs typeface="PF Paperback"/>
            </a:rPr>
            <a:t>Ecology and Evolution (Antica Culina, KNAW)</a:t>
          </a:r>
          <a:endParaRPr lang="en-US" sz="2000" kern="1200">
            <a:latin typeface="PF Paperback"/>
            <a:cs typeface="PF Paperback"/>
          </a:endParaRPr>
        </a:p>
      </dsp:txBody>
      <dsp:txXfrm>
        <a:off x="1024851" y="1832144"/>
        <a:ext cx="2612965" cy="1567779"/>
      </dsp:txXfrm>
    </dsp:sp>
    <dsp:sp modelId="{1190665C-EC4F-4145-8F01-442B983DD8B1}">
      <dsp:nvSpPr>
        <dsp:cNvPr id="0" name=""/>
        <dsp:cNvSpPr/>
      </dsp:nvSpPr>
      <dsp:spPr>
        <a:xfrm>
          <a:off x="3899113" y="1832144"/>
          <a:ext cx="2612965" cy="15677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100000"/>
                <a:shade val="100000"/>
                <a:satMod val="129999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baseline="0" smtClean="0">
              <a:latin typeface="PF Paperback"/>
              <a:cs typeface="PF Paperback"/>
            </a:rPr>
            <a:t>EGA (Jordi Rambla, Mauricio Moldes)</a:t>
          </a:r>
          <a:endParaRPr lang="en-US" sz="2000" kern="1200">
            <a:latin typeface="PF Paperback"/>
            <a:cs typeface="PF Paperback"/>
          </a:endParaRPr>
        </a:p>
      </dsp:txBody>
      <dsp:txXfrm>
        <a:off x="3899113" y="1832144"/>
        <a:ext cx="2612965" cy="1567779"/>
      </dsp:txXfrm>
    </dsp:sp>
    <dsp:sp modelId="{DE4F177A-8120-BA43-AA9F-0335B5F65D21}">
      <dsp:nvSpPr>
        <dsp:cNvPr id="0" name=""/>
        <dsp:cNvSpPr/>
      </dsp:nvSpPr>
      <dsp:spPr>
        <a:xfrm>
          <a:off x="6773375" y="1832144"/>
          <a:ext cx="2612965" cy="156777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29999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baseline="0" dirty="0" err="1" smtClean="0">
              <a:latin typeface="PF Paperback"/>
              <a:cs typeface="PF Paperback"/>
            </a:rPr>
            <a:t>Da|ra</a:t>
          </a:r>
          <a:r>
            <a:rPr lang="en-US" sz="2000" b="1" i="0" kern="1200" baseline="0" dirty="0" smtClean="0">
              <a:latin typeface="PF Paperback"/>
              <a:cs typeface="PF Paperback"/>
            </a:rPr>
            <a:t> (Brigitte </a:t>
          </a:r>
          <a:r>
            <a:rPr lang="en-US" sz="2000" b="1" i="0" kern="1200" baseline="0" dirty="0" err="1" smtClean="0">
              <a:latin typeface="PF Paperback"/>
              <a:cs typeface="PF Paperback"/>
            </a:rPr>
            <a:t>Hausstein</a:t>
          </a:r>
          <a:r>
            <a:rPr lang="en-US" sz="2000" b="1" i="0" kern="1200" baseline="0" dirty="0" smtClean="0">
              <a:latin typeface="PF Paperback"/>
              <a:cs typeface="PF Paperback"/>
            </a:rPr>
            <a:t>)</a:t>
          </a:r>
          <a:endParaRPr lang="en-US" sz="2000" kern="1200" dirty="0">
            <a:latin typeface="PF Paperback"/>
            <a:cs typeface="PF Paperback"/>
          </a:endParaRPr>
        </a:p>
      </dsp:txBody>
      <dsp:txXfrm>
        <a:off x="6773375" y="1832144"/>
        <a:ext cx="2612965" cy="1567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650DD-F57E-F247-9492-5A2FC287082B}">
      <dsp:nvSpPr>
        <dsp:cNvPr id="0" name=""/>
        <dsp:cNvSpPr/>
      </dsp:nvSpPr>
      <dsp:spPr>
        <a:xfrm>
          <a:off x="821595" y="684"/>
          <a:ext cx="2529449" cy="151766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baseline="0" dirty="0" smtClean="0">
              <a:latin typeface="PF Paperback"/>
              <a:cs typeface="PF Paperback"/>
            </a:rPr>
            <a:t>EGI (</a:t>
          </a:r>
          <a:r>
            <a:rPr lang="en-US" sz="2000" b="1" i="0" kern="1200" baseline="0" dirty="0" err="1" smtClean="0">
              <a:latin typeface="PF Paperback"/>
              <a:cs typeface="PF Paperback"/>
            </a:rPr>
            <a:t>Marios</a:t>
          </a:r>
          <a:r>
            <a:rPr lang="en-US" sz="2000" b="1" i="0" kern="1200" baseline="0" dirty="0" smtClean="0">
              <a:latin typeface="PF Paperback"/>
              <a:cs typeface="PF Paperback"/>
            </a:rPr>
            <a:t> </a:t>
          </a:r>
          <a:r>
            <a:rPr lang="en-US" sz="2000" b="1" i="0" kern="1200" baseline="0" dirty="0" err="1" smtClean="0">
              <a:latin typeface="PF Paperback"/>
              <a:cs typeface="PF Paperback"/>
            </a:rPr>
            <a:t>Chatziangelou</a:t>
          </a:r>
          <a:r>
            <a:rPr lang="en-US" sz="2000" b="1" i="0" kern="1200" baseline="0" dirty="0" smtClean="0">
              <a:latin typeface="PF Paperback"/>
              <a:cs typeface="PF Paperback"/>
            </a:rPr>
            <a:t>, Giuseppe Della </a:t>
          </a:r>
          <a:r>
            <a:rPr lang="en-US" sz="2000" b="1" i="0" kern="1200" baseline="0" dirty="0" err="1" smtClean="0">
              <a:latin typeface="PF Paperback"/>
              <a:cs typeface="PF Paperback"/>
            </a:rPr>
            <a:t>Rocca</a:t>
          </a:r>
          <a:r>
            <a:rPr lang="en-US" sz="2000" b="1" i="0" kern="1200" baseline="0" dirty="0" smtClean="0">
              <a:latin typeface="PF Paperback"/>
              <a:cs typeface="PF Paperback"/>
            </a:rPr>
            <a:t>)</a:t>
          </a:r>
          <a:endParaRPr lang="en-US" sz="2000" b="1" kern="1200" dirty="0">
            <a:latin typeface="PF Paperback"/>
            <a:cs typeface="PF Paperback"/>
          </a:endParaRPr>
        </a:p>
      </dsp:txBody>
      <dsp:txXfrm>
        <a:off x="821595" y="684"/>
        <a:ext cx="2529449" cy="1517669"/>
      </dsp:txXfrm>
    </dsp:sp>
    <dsp:sp modelId="{DE4F177A-8120-BA43-AA9F-0335B5F65D21}">
      <dsp:nvSpPr>
        <dsp:cNvPr id="0" name=""/>
        <dsp:cNvSpPr/>
      </dsp:nvSpPr>
      <dsp:spPr>
        <a:xfrm>
          <a:off x="3603989" y="684"/>
          <a:ext cx="2529449" cy="151766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77908"/>
                <a:satOff val="-8117"/>
                <a:lumOff val="714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shade val="80000"/>
                <a:hueOff val="-77908"/>
                <a:satOff val="-8117"/>
                <a:lumOff val="71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F Paperback"/>
              <a:cs typeface="PF Paperback"/>
            </a:rPr>
            <a:t>Fishery and </a:t>
          </a:r>
          <a:r>
            <a:rPr lang="en-US" sz="2000" b="1" kern="1200" dirty="0" err="1" smtClean="0">
              <a:latin typeface="PF Paperback"/>
              <a:cs typeface="PF Paperback"/>
            </a:rPr>
            <a:t>Acqaculture</a:t>
          </a:r>
          <a:r>
            <a:rPr lang="en-US" sz="2000" b="1" kern="1200" dirty="0" smtClean="0">
              <a:latin typeface="PF Paperback"/>
              <a:cs typeface="PF Paperback"/>
            </a:rPr>
            <a:t>  (</a:t>
          </a:r>
          <a:r>
            <a:rPr lang="en-US" sz="2000" b="1" kern="1200" dirty="0" err="1" smtClean="0">
              <a:latin typeface="PF Paperback"/>
              <a:cs typeface="PF Paperback"/>
            </a:rPr>
            <a:t>Julien</a:t>
          </a:r>
          <a:r>
            <a:rPr lang="en-US" sz="2000" b="1" kern="1200" dirty="0" smtClean="0">
              <a:latin typeface="PF Paperback"/>
              <a:cs typeface="PF Paperback"/>
            </a:rPr>
            <a:t> </a:t>
          </a:r>
          <a:r>
            <a:rPr lang="en-US" sz="2000" b="1" kern="1200" dirty="0" err="1" smtClean="0">
              <a:latin typeface="PF Paperback"/>
              <a:cs typeface="PF Paperback"/>
            </a:rPr>
            <a:t>Barde</a:t>
          </a:r>
          <a:r>
            <a:rPr lang="en-US" sz="2000" b="1" kern="1200" dirty="0" smtClean="0">
              <a:latin typeface="PF Paperback"/>
              <a:cs typeface="PF Paperback"/>
            </a:rPr>
            <a:t>)</a:t>
          </a:r>
          <a:endParaRPr lang="en-US" sz="2000" b="1" kern="1200" dirty="0">
            <a:latin typeface="PF Paperback"/>
            <a:cs typeface="PF Paperback"/>
          </a:endParaRPr>
        </a:p>
      </dsp:txBody>
      <dsp:txXfrm>
        <a:off x="3603989" y="684"/>
        <a:ext cx="2529449" cy="1517669"/>
      </dsp:txXfrm>
    </dsp:sp>
    <dsp:sp modelId="{D91907A2-5316-6640-8C5F-124E9555E53F}">
      <dsp:nvSpPr>
        <dsp:cNvPr id="0" name=""/>
        <dsp:cNvSpPr/>
      </dsp:nvSpPr>
      <dsp:spPr>
        <a:xfrm>
          <a:off x="6386383" y="684"/>
          <a:ext cx="2529449" cy="151766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55816"/>
                <a:satOff val="-16234"/>
                <a:lumOff val="1429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shade val="80000"/>
                <a:hueOff val="-155816"/>
                <a:satOff val="-16234"/>
                <a:lumOff val="142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F Paperback"/>
              <a:cs typeface="PF Paperback"/>
            </a:rPr>
            <a:t>Marine Environmental Science (</a:t>
          </a:r>
          <a:r>
            <a:rPr lang="en-US" sz="2000" b="1" kern="1200" dirty="0" err="1" smtClean="0">
              <a:latin typeface="PF Paperback"/>
              <a:cs typeface="PF Paperback"/>
            </a:rPr>
            <a:t>Stephane</a:t>
          </a:r>
          <a:r>
            <a:rPr lang="en-US" sz="2000" b="1" kern="1200" dirty="0" smtClean="0">
              <a:latin typeface="PF Paperback"/>
              <a:cs typeface="PF Paperback"/>
            </a:rPr>
            <a:t> </a:t>
          </a:r>
          <a:r>
            <a:rPr lang="en-US" sz="2000" b="1" kern="1200" dirty="0" err="1" smtClean="0">
              <a:latin typeface="PF Paperback"/>
              <a:cs typeface="PF Paperback"/>
            </a:rPr>
            <a:t>Pesant</a:t>
          </a:r>
          <a:r>
            <a:rPr lang="en-US" sz="2000" b="1" kern="1200" dirty="0" smtClean="0">
              <a:latin typeface="PF Paperback"/>
              <a:cs typeface="PF Paperback"/>
            </a:rPr>
            <a:t>)</a:t>
          </a:r>
          <a:endParaRPr lang="en-US" sz="2000" b="1" kern="1200" dirty="0">
            <a:latin typeface="PF Paperback"/>
            <a:cs typeface="PF Paperback"/>
          </a:endParaRPr>
        </a:p>
      </dsp:txBody>
      <dsp:txXfrm>
        <a:off x="6386383" y="684"/>
        <a:ext cx="2529449" cy="1517669"/>
      </dsp:txXfrm>
    </dsp:sp>
    <dsp:sp modelId="{D70BE301-05BE-E942-A9FA-853F9AC15E8B}">
      <dsp:nvSpPr>
        <dsp:cNvPr id="0" name=""/>
        <dsp:cNvSpPr/>
      </dsp:nvSpPr>
      <dsp:spPr>
        <a:xfrm>
          <a:off x="821595" y="1771298"/>
          <a:ext cx="2529449" cy="151766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233723"/>
                <a:satOff val="-24352"/>
                <a:lumOff val="2143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shade val="80000"/>
                <a:hueOff val="-233723"/>
                <a:satOff val="-24352"/>
                <a:lumOff val="214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PF Paperback"/>
              <a:cs typeface="PF Paperback"/>
            </a:rPr>
            <a:t>Neuroinformatics</a:t>
          </a:r>
          <a:r>
            <a:rPr lang="en-US" sz="2000" b="1" kern="1200" dirty="0" smtClean="0">
              <a:latin typeface="PF Paperback"/>
              <a:cs typeface="PF Paperback"/>
            </a:rPr>
            <a:t> (Christian </a:t>
          </a:r>
          <a:r>
            <a:rPr lang="en-US" sz="2000" b="1" kern="1200" dirty="0" err="1" smtClean="0">
              <a:latin typeface="PF Paperback"/>
              <a:cs typeface="PF Paperback"/>
            </a:rPr>
            <a:t>Barillot</a:t>
          </a:r>
          <a:endParaRPr lang="en-US" sz="2000" b="1" kern="1200" dirty="0">
            <a:latin typeface="PF Paperback"/>
            <a:cs typeface="PF Paperback"/>
          </a:endParaRPr>
        </a:p>
      </dsp:txBody>
      <dsp:txXfrm>
        <a:off x="821595" y="1771298"/>
        <a:ext cx="2529449" cy="1517669"/>
      </dsp:txXfrm>
    </dsp:sp>
    <dsp:sp modelId="{D398986B-AD4A-2B40-8AF7-24FF71181836}">
      <dsp:nvSpPr>
        <dsp:cNvPr id="0" name=""/>
        <dsp:cNvSpPr/>
      </dsp:nvSpPr>
      <dsp:spPr>
        <a:xfrm>
          <a:off x="3603989" y="1771298"/>
          <a:ext cx="2529449" cy="151766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311631"/>
                <a:satOff val="-32469"/>
                <a:lumOff val="28579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shade val="80000"/>
                <a:hueOff val="-311631"/>
                <a:satOff val="-32469"/>
                <a:lumOff val="285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F Paperback"/>
              <a:cs typeface="PF Paperback"/>
            </a:rPr>
            <a:t>PARTHENOS (Franco </a:t>
          </a:r>
          <a:r>
            <a:rPr lang="en-US" sz="2000" b="1" kern="1200" dirty="0" err="1" smtClean="0">
              <a:latin typeface="PF Paperback"/>
              <a:cs typeface="PF Paperback"/>
            </a:rPr>
            <a:t>Nicolucci</a:t>
          </a:r>
          <a:r>
            <a:rPr lang="en-US" sz="2000" b="1" kern="1200" dirty="0" smtClean="0">
              <a:latin typeface="PF Paperback"/>
              <a:cs typeface="PF Paperback"/>
            </a:rPr>
            <a:t>, </a:t>
          </a:r>
          <a:r>
            <a:rPr lang="en-US" sz="2000" b="1" kern="1200" dirty="0" err="1" smtClean="0">
              <a:latin typeface="PF Paperback"/>
              <a:cs typeface="PF Paperback"/>
            </a:rPr>
            <a:t>Achille</a:t>
          </a:r>
          <a:r>
            <a:rPr lang="en-US" sz="2000" b="1" kern="1200" dirty="0" smtClean="0">
              <a:latin typeface="PF Paperback"/>
              <a:cs typeface="PF Paperback"/>
            </a:rPr>
            <a:t> </a:t>
          </a:r>
          <a:r>
            <a:rPr lang="en-US" sz="2000" b="1" kern="1200" dirty="0" err="1" smtClean="0">
              <a:latin typeface="PF Paperback"/>
              <a:cs typeface="PF Paperback"/>
            </a:rPr>
            <a:t>Felicetti</a:t>
          </a:r>
          <a:r>
            <a:rPr lang="en-US" sz="2000" b="1" kern="1200" dirty="0" smtClean="0">
              <a:latin typeface="PF Paperback"/>
              <a:cs typeface="PF Paperback"/>
            </a:rPr>
            <a:t>)</a:t>
          </a:r>
          <a:endParaRPr lang="en-US" sz="2000" b="1" kern="1200" dirty="0">
            <a:latin typeface="PF Paperback"/>
            <a:cs typeface="PF Paperback"/>
          </a:endParaRPr>
        </a:p>
      </dsp:txBody>
      <dsp:txXfrm>
        <a:off x="3603989" y="1771298"/>
        <a:ext cx="2529449" cy="1517669"/>
      </dsp:txXfrm>
    </dsp:sp>
    <dsp:sp modelId="{03FF6152-1ADB-E34E-985E-BF274EF38B18}">
      <dsp:nvSpPr>
        <dsp:cNvPr id="0" name=""/>
        <dsp:cNvSpPr/>
      </dsp:nvSpPr>
      <dsp:spPr>
        <a:xfrm>
          <a:off x="6386383" y="1771298"/>
          <a:ext cx="2529449" cy="1517669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389539"/>
                <a:satOff val="-40586"/>
                <a:lumOff val="3572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shade val="80000"/>
                <a:hueOff val="-389539"/>
                <a:satOff val="-40586"/>
                <a:lumOff val="357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F Paperback"/>
              <a:cs typeface="PF Paperback"/>
            </a:rPr>
            <a:t>Environment and Economy (Phoebe </a:t>
          </a:r>
          <a:r>
            <a:rPr lang="en-US" sz="2000" b="1" kern="1200" dirty="0" err="1" smtClean="0">
              <a:latin typeface="PF Paperback"/>
              <a:cs typeface="PF Paperback"/>
            </a:rPr>
            <a:t>Koundouri</a:t>
          </a:r>
          <a:r>
            <a:rPr lang="en-US" sz="2000" b="1" kern="1200" dirty="0" smtClean="0">
              <a:latin typeface="PF Paperback"/>
              <a:cs typeface="PF Paperback"/>
            </a:rPr>
            <a:t>, </a:t>
          </a:r>
          <a:r>
            <a:rPr lang="en-US" sz="2000" b="1" kern="1200" dirty="0" err="1" smtClean="0">
              <a:latin typeface="PF Paperback"/>
              <a:cs typeface="PF Paperback"/>
            </a:rPr>
            <a:t>Achilleas</a:t>
          </a:r>
          <a:r>
            <a:rPr lang="en-US" sz="2000" b="1" kern="1200" dirty="0" smtClean="0">
              <a:latin typeface="PF Paperback"/>
              <a:cs typeface="PF Paperback"/>
            </a:rPr>
            <a:t> </a:t>
          </a:r>
          <a:r>
            <a:rPr lang="en-US" sz="2000" b="1" kern="1200" dirty="0" err="1" smtClean="0">
              <a:latin typeface="PF Paperback"/>
              <a:cs typeface="PF Paperback"/>
            </a:rPr>
            <a:t>Vasillopulous</a:t>
          </a:r>
          <a:r>
            <a:rPr lang="en-US" sz="2000" b="1" kern="1200" dirty="0" smtClean="0">
              <a:latin typeface="PF Paperback"/>
              <a:cs typeface="PF Paperback"/>
            </a:rPr>
            <a:t>)</a:t>
          </a:r>
          <a:endParaRPr lang="en-US" sz="2000" b="1" kern="1200" dirty="0">
            <a:latin typeface="PF Paperback"/>
            <a:cs typeface="PF Paperback"/>
          </a:endParaRPr>
        </a:p>
      </dsp:txBody>
      <dsp:txXfrm>
        <a:off x="6386383" y="1771298"/>
        <a:ext cx="2529449" cy="15176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E66FB-A897-6D43-B835-24151EE1FB68}">
      <dsp:nvSpPr>
        <dsp:cNvPr id="0" name=""/>
        <dsp:cNvSpPr/>
      </dsp:nvSpPr>
      <dsp:spPr>
        <a:xfrm>
          <a:off x="0" y="562721"/>
          <a:ext cx="15136337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8" tIns="728980" rIns="117474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Promoting </a:t>
          </a:r>
          <a:r>
            <a:rPr lang="en-US" sz="2800" kern="1200" dirty="0" smtClean="0"/>
            <a:t>addition of links </a:t>
          </a:r>
          <a:r>
            <a:rPr lang="en-US" sz="2800" kern="1200" dirty="0" smtClean="0"/>
            <a:t>from/to products of </a:t>
          </a:r>
          <a:r>
            <a:rPr lang="en-US" sz="2800" kern="1200" dirty="0" smtClean="0"/>
            <a:t>any kind </a:t>
          </a:r>
          <a:endParaRPr lang="en-US" sz="2800" kern="1200" dirty="0"/>
        </a:p>
      </dsp:txBody>
      <dsp:txXfrm>
        <a:off x="0" y="562721"/>
        <a:ext cx="15136337" cy="1323000"/>
      </dsp:txXfrm>
    </dsp:sp>
    <dsp:sp modelId="{452BFD39-D55F-124B-9A7B-D32FBD9EDCBB}">
      <dsp:nvSpPr>
        <dsp:cNvPr id="0" name=""/>
        <dsp:cNvSpPr/>
      </dsp:nvSpPr>
      <dsp:spPr>
        <a:xfrm>
          <a:off x="756816" y="46121"/>
          <a:ext cx="10595435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82" tIns="0" rIns="40048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Extending  repository metadata models to Open </a:t>
          </a:r>
          <a:r>
            <a:rPr lang="en-US" sz="3600" kern="1200" dirty="0" smtClean="0"/>
            <a:t>Science practices</a:t>
          </a:r>
          <a:endParaRPr lang="en-US" sz="3600" kern="1200" dirty="0"/>
        </a:p>
      </dsp:txBody>
      <dsp:txXfrm>
        <a:off x="807253" y="96558"/>
        <a:ext cx="10494561" cy="932326"/>
      </dsp:txXfrm>
    </dsp:sp>
    <dsp:sp modelId="{B53B61B9-CFA8-954B-942A-23643861D531}">
      <dsp:nvSpPr>
        <dsp:cNvPr id="0" name=""/>
        <dsp:cNvSpPr/>
      </dsp:nvSpPr>
      <dsp:spPr>
        <a:xfrm>
          <a:off x="0" y="2591321"/>
          <a:ext cx="15136337" cy="209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8" tIns="728980" rIns="117474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“Almost real-time” exchange of information</a:t>
          </a:r>
          <a:r>
            <a:rPr lang="en-US" sz="2800" kern="1200" dirty="0" smtClean="0"/>
            <a:t>: notifications about links to other </a:t>
          </a:r>
          <a:r>
            <a:rPr lang="en-US" sz="2800" kern="1200" dirty="0" smtClean="0"/>
            <a:t>products, </a:t>
          </a:r>
          <a:r>
            <a:rPr lang="en-US" sz="2800" kern="1200" dirty="0" smtClean="0"/>
            <a:t>missing properties</a:t>
          </a:r>
          <a:r>
            <a:rPr lang="en-US" sz="2800" kern="1200" dirty="0" smtClean="0"/>
            <a:t>, missing products, and possible errors in the metadata</a:t>
          </a:r>
          <a:endParaRPr lang="en-US" sz="2800" kern="1200" dirty="0"/>
        </a:p>
      </dsp:txBody>
      <dsp:txXfrm>
        <a:off x="0" y="2591321"/>
        <a:ext cx="15136337" cy="2094750"/>
      </dsp:txXfrm>
    </dsp:sp>
    <dsp:sp modelId="{EFC79CF3-5463-3A40-80E1-65C8A259493D}">
      <dsp:nvSpPr>
        <dsp:cNvPr id="0" name=""/>
        <dsp:cNvSpPr/>
      </dsp:nvSpPr>
      <dsp:spPr>
        <a:xfrm>
          <a:off x="756816" y="2074721"/>
          <a:ext cx="10595435" cy="103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82" tIns="0" rIns="40048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Keeping their </a:t>
          </a:r>
          <a:r>
            <a:rPr lang="en-US" sz="3600" b="1" kern="1200" dirty="0" smtClean="0"/>
            <a:t>collection up-to-date: </a:t>
          </a:r>
          <a:r>
            <a:rPr lang="en-US" sz="3600" b="1" kern="1200" dirty="0" smtClean="0"/>
            <a:t>alerts, enrichments, additions</a:t>
          </a:r>
          <a:endParaRPr lang="en-US" sz="3600" kern="1200" dirty="0"/>
        </a:p>
      </dsp:txBody>
      <dsp:txXfrm>
        <a:off x="807253" y="2125158"/>
        <a:ext cx="10494561" cy="932326"/>
      </dsp:txXfrm>
    </dsp:sp>
    <dsp:sp modelId="{600FC3E4-B8F0-6147-B692-500C65175D82}">
      <dsp:nvSpPr>
        <dsp:cNvPr id="0" name=""/>
        <dsp:cNvSpPr/>
      </dsp:nvSpPr>
      <dsp:spPr>
        <a:xfrm>
          <a:off x="0" y="5391671"/>
          <a:ext cx="15136337" cy="170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8" tIns="728980" rIns="117474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Promoting repositories as pro-active and interactive elements of the scholarly communication Infrastructure</a:t>
          </a:r>
          <a:endParaRPr lang="en-US" sz="2800" kern="1200" dirty="0"/>
        </a:p>
      </dsp:txBody>
      <dsp:txXfrm>
        <a:off x="0" y="5391671"/>
        <a:ext cx="15136337" cy="1708875"/>
      </dsp:txXfrm>
    </dsp:sp>
    <dsp:sp modelId="{757B4D73-3FA5-3042-B301-FF1744741C35}">
      <dsp:nvSpPr>
        <dsp:cNvPr id="0" name=""/>
        <dsp:cNvSpPr/>
      </dsp:nvSpPr>
      <dsp:spPr>
        <a:xfrm>
          <a:off x="756816" y="4875071"/>
          <a:ext cx="10595435" cy="1033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82" tIns="0" rIns="40048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Fostering notification-based and federated dissemination of knowledge</a:t>
          </a:r>
          <a:endParaRPr lang="en-US" sz="3600" kern="1200" dirty="0"/>
        </a:p>
      </dsp:txBody>
      <dsp:txXfrm>
        <a:off x="807253" y="4925508"/>
        <a:ext cx="10494561" cy="9323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746F1-26C0-AE48-A674-0CE0DE14AF77}">
      <dsp:nvSpPr>
        <dsp:cNvPr id="0" name=""/>
        <dsp:cNvSpPr/>
      </dsp:nvSpPr>
      <dsp:spPr>
        <a:xfrm>
          <a:off x="745742" y="2349"/>
          <a:ext cx="14093003" cy="1412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Research Community Dashboard </a:t>
          </a:r>
        </a:p>
        <a:p>
          <a:pPr lvl="0" algn="ctr" defTabSz="1600200" rtl="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/>
            <a:t>Catch-All Notification </a:t>
          </a:r>
          <a:r>
            <a:rPr lang="en-US" sz="3600" b="1" kern="1200" dirty="0" smtClean="0"/>
            <a:t>Broker </a:t>
          </a:r>
          <a:endParaRPr lang="en-US" sz="3600" b="1" kern="1200" dirty="0"/>
        </a:p>
      </dsp:txBody>
      <dsp:txXfrm>
        <a:off x="787116" y="43723"/>
        <a:ext cx="14010255" cy="1329854"/>
      </dsp:txXfrm>
    </dsp:sp>
    <dsp:sp modelId="{A3B114F6-BD34-3C47-BFE1-C22D430DD20D}">
      <dsp:nvSpPr>
        <dsp:cNvPr id="0" name=""/>
        <dsp:cNvSpPr/>
      </dsp:nvSpPr>
      <dsp:spPr>
        <a:xfrm>
          <a:off x="745742" y="1669219"/>
          <a:ext cx="1412602" cy="1412602"/>
        </a:xfrm>
        <a:prstGeom prst="roundRect">
          <a:avLst>
            <a:gd name="adj" fmla="val 166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6CD79-7B60-E544-A3EC-101FF42EAE1C}">
      <dsp:nvSpPr>
        <dsp:cNvPr id="0" name=""/>
        <dsp:cNvSpPr/>
      </dsp:nvSpPr>
      <dsp:spPr>
        <a:xfrm>
          <a:off x="2243100" y="1669219"/>
          <a:ext cx="12595645" cy="141260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Served on-demand </a:t>
          </a:r>
          <a:r>
            <a:rPr lang="en-US" sz="3200" kern="1200" dirty="0" smtClean="0"/>
            <a:t>according to the </a:t>
          </a:r>
          <a:r>
            <a:rPr lang="en-US" sz="3200" kern="1200" dirty="0" err="1" smtClean="0"/>
            <a:t>OSaaS</a:t>
          </a:r>
          <a:r>
            <a:rPr lang="en-US" sz="3200" kern="1200" dirty="0" smtClean="0"/>
            <a:t> approach</a:t>
          </a:r>
          <a:endParaRPr lang="en-US" sz="3200" kern="1200" dirty="0"/>
        </a:p>
      </dsp:txBody>
      <dsp:txXfrm>
        <a:off x="2312070" y="1738189"/>
        <a:ext cx="12457705" cy="1274662"/>
      </dsp:txXfrm>
    </dsp:sp>
    <dsp:sp modelId="{81C75055-836D-934F-AA81-EA961D2C0380}">
      <dsp:nvSpPr>
        <dsp:cNvPr id="0" name=""/>
        <dsp:cNvSpPr/>
      </dsp:nvSpPr>
      <dsp:spPr>
        <a:xfrm>
          <a:off x="745742" y="3251334"/>
          <a:ext cx="1412602" cy="1412602"/>
        </a:xfrm>
        <a:prstGeom prst="roundRect">
          <a:avLst>
            <a:gd name="adj" fmla="val 16670"/>
          </a:avLst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7562B-C88C-584A-A9C2-86A69CF52E2C}">
      <dsp:nvSpPr>
        <dsp:cNvPr id="0" name=""/>
        <dsp:cNvSpPr/>
      </dsp:nvSpPr>
      <dsp:spPr>
        <a:xfrm>
          <a:off x="2243100" y="3251334"/>
          <a:ext cx="12595645" cy="141260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Customizable </a:t>
          </a:r>
          <a:r>
            <a:rPr lang="en-US" sz="3200" kern="1200" dirty="0" smtClean="0"/>
            <a:t>by different disciplines and providers, each with different practices and maturity levels</a:t>
          </a:r>
          <a:endParaRPr lang="en-US" sz="3200" kern="1200" dirty="0"/>
        </a:p>
      </dsp:txBody>
      <dsp:txXfrm>
        <a:off x="2312070" y="3320304"/>
        <a:ext cx="12457705" cy="1274662"/>
      </dsp:txXfrm>
    </dsp:sp>
    <dsp:sp modelId="{3A008A0E-4AF8-C745-8707-ECBC0E2CA7EE}">
      <dsp:nvSpPr>
        <dsp:cNvPr id="0" name=""/>
        <dsp:cNvSpPr/>
      </dsp:nvSpPr>
      <dsp:spPr>
        <a:xfrm>
          <a:off x="745742" y="4833448"/>
          <a:ext cx="1412602" cy="1412602"/>
        </a:xfrm>
        <a:prstGeom prst="roundRect">
          <a:avLst>
            <a:gd name="adj" fmla="val 166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A3C5B-8ACB-E34C-B4E5-FEE68DCF6F6C}">
      <dsp:nvSpPr>
        <dsp:cNvPr id="0" name=""/>
        <dsp:cNvSpPr/>
      </dsp:nvSpPr>
      <dsp:spPr>
        <a:xfrm>
          <a:off x="2243100" y="4833448"/>
          <a:ext cx="12595645" cy="141260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Framework aligning communities and repositories on practices addressing </a:t>
          </a:r>
          <a:r>
            <a:rPr lang="en-US" sz="3200" b="1" kern="1200" dirty="0" smtClean="0"/>
            <a:t>transparent evaluation</a:t>
          </a:r>
          <a:r>
            <a:rPr lang="en-US" sz="3200" kern="1200" dirty="0" smtClean="0"/>
            <a:t> and </a:t>
          </a:r>
          <a:r>
            <a:rPr lang="en-US" sz="3200" b="1" kern="1200" dirty="0" smtClean="0"/>
            <a:t>reproducibility</a:t>
          </a:r>
          <a:endParaRPr lang="en-US" sz="3200" b="1" kern="1200" dirty="0"/>
        </a:p>
      </dsp:txBody>
      <dsp:txXfrm>
        <a:off x="2312070" y="4902418"/>
        <a:ext cx="12457705" cy="1274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23F239F5-19E1-724A-8F0B-922E848C9F3F}" type="datetimeFigureOut">
              <a:rPr lang="en-US" smtClean="0">
                <a:uFillTx/>
              </a:rPr>
              <a:t>30/11/17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604F47F3-A4D4-424B-B094-07974689391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1561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>
              <a:uFillTx/>
            </a:endParaRPr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0593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uFillTx/>
                <a:latin typeface="Calibri" charset="0"/>
                <a:ea typeface="MS PGothic" charset="0"/>
              </a:rPr>
              <a:t>Highlight difference between citation and other kinds of relationships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E1CBC67-CD95-C745-8844-A66EDFCEDB17}" type="slidenum">
              <a:rPr lang="en-US" sz="1200">
                <a:uFillTx/>
              </a:rPr>
              <a:pPr eaLnBrk="1" hangingPunct="1"/>
              <a:t>2</a:t>
            </a:fld>
            <a:endParaRPr lang="en-US" sz="1200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uFillTx/>
                <a:latin typeface="Calibri" charset="0"/>
                <a:ea typeface="MS PGothic" charset="0"/>
              </a:rPr>
              <a:t>Highlight difference between citation and other kinds of relationships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E1CBC67-CD95-C745-8844-A66EDFCEDB17}" type="slidenum">
              <a:rPr lang="en-US" sz="1200">
                <a:uFillTx/>
              </a:rPr>
              <a:pPr eaLnBrk="1" hangingPunct="1"/>
              <a:t>3</a:t>
            </a:fld>
            <a:endParaRPr lang="en-US" sz="1200"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uFillTx/>
                <a:latin typeface="Calibri" charset="0"/>
                <a:ea typeface="MS PGothic" charset="0"/>
              </a:rPr>
              <a:t>Highlight difference between citation and other kinds of relationships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E1CBC67-CD95-C745-8844-A66EDFCEDB17}" type="slidenum">
              <a:rPr lang="en-US" sz="1200">
                <a:uFillTx/>
              </a:rPr>
              <a:pPr eaLnBrk="1" hangingPunct="1"/>
              <a:t>4</a:t>
            </a:fld>
            <a:endParaRPr lang="en-US" sz="1200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>
                <a:uFillTx/>
              </a:rPr>
              <a:t>Open Science</a:t>
            </a:r>
            <a:r>
              <a:rPr lang="en-GB" b="0" baseline="0" dirty="0" smtClean="0">
                <a:uFillTx/>
              </a:rPr>
              <a:t> enabling factors:</a:t>
            </a:r>
          </a:p>
          <a:p>
            <a:pPr marL="342900" marR="0" lvl="0" indent="-34290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>
                <a:uFillTx/>
              </a:defRPr>
            </a:pPr>
            <a:r>
              <a:rPr lang="en-US" sz="2400" b="0" dirty="0" smtClean="0">
                <a:uFillTx/>
                <a:latin typeface="PF Paperback"/>
                <a:cs typeface="PF Paperback"/>
              </a:rPr>
              <a:t>Publishing of all kinds of research artefacts</a:t>
            </a:r>
          </a:p>
          <a:p>
            <a:pPr marL="342900" marR="0" lvl="0" indent="-34290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>
                <a:uFillTx/>
              </a:defRPr>
            </a:pPr>
            <a:r>
              <a:rPr lang="en-US" sz="2400" b="0" dirty="0" smtClean="0">
                <a:uFillTx/>
                <a:latin typeface="PF Paperback"/>
                <a:cs typeface="PF Paperback"/>
              </a:rPr>
              <a:t>[Publishing packages of artefacts]</a:t>
            </a:r>
          </a:p>
          <a:p>
            <a:pPr marL="342900" marR="0" lvl="0" indent="-34290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>
                <a:uFillTx/>
              </a:defRPr>
            </a:pPr>
            <a:r>
              <a:rPr lang="en-US" sz="2400" b="0" dirty="0" smtClean="0">
                <a:uFillTx/>
                <a:latin typeface="PF Paperback"/>
                <a:cs typeface="PF Paperback"/>
              </a:rPr>
              <a:t>Publishing an up-to-date record of research artefacts metadata and links</a:t>
            </a:r>
          </a:p>
          <a:p>
            <a:pPr marL="342900" marR="0" lvl="0" indent="-34290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>
                <a:uFillTx/>
              </a:defRPr>
            </a:pPr>
            <a:endParaRPr lang="en-US" sz="2400" b="1" dirty="0" smtClean="0">
              <a:uFillTx/>
              <a:latin typeface="PF Paperback"/>
              <a:cs typeface="PF Paperback"/>
            </a:endParaRPr>
          </a:p>
          <a:p>
            <a:pPr marL="342900" marR="0" lvl="0" indent="-34290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>
                <a:uFillTx/>
              </a:defRPr>
            </a:pPr>
            <a:endParaRPr lang="en-US" sz="2400" b="1" dirty="0" smtClean="0">
              <a:uFillTx/>
              <a:latin typeface="PF Paperback"/>
              <a:cs typeface="PF Paperback"/>
            </a:endParaRPr>
          </a:p>
          <a:p>
            <a:endParaRPr lang="en-GB" dirty="0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9.png"/><Relationship Id="rId5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4.png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emf"/><Relationship Id="rId5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emf"/><Relationship Id="rId5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emf"/><Relationship Id="rId5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emf"/><Relationship Id="rId5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emf"/><Relationship Id="rId5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emf"/><Relationship Id="rId5" Type="http://schemas.openxmlformats.org/officeDocument/2006/relationships/image" Target="../media/image7.emf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6.emf"/><Relationship Id="rId7" Type="http://schemas.openxmlformats.org/officeDocument/2006/relationships/image" Target="../media/image8.emf"/><Relationship Id="rId8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2" y="-1"/>
            <a:ext cx="16233455" cy="91440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2543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</p:spPr>
        <p:txBody>
          <a:bodyPr lIns="0" tIns="180000" rIns="0" bIns="180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 b="1" i="0" spc="-151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</p:spPr>
        <p:txBody>
          <a:bodyPr lIns="0" tIns="180000" rIns="0" bIns="180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</p:spPr>
        <p:txBody>
          <a:bodyPr lIns="0" tIns="180000" rIns="0" bIns="180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>
                <a:uFillTx/>
              </a:rPr>
              <a:t>Bullet</a:t>
            </a:r>
          </a:p>
          <a:p>
            <a:pPr lvl="1"/>
            <a:r>
              <a:rPr lang="en-US" dirty="0" smtClean="0">
                <a:uFillTx/>
              </a:rPr>
              <a:t>Bullet Second Level</a:t>
            </a:r>
          </a:p>
          <a:p>
            <a:pPr lvl="2"/>
            <a:r>
              <a:rPr lang="en-US" dirty="0" smtClean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6256000" cy="9156698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466" y="792163"/>
            <a:ext cx="9972912" cy="7502312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2. LOREM IPSUM CHAPTER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/>
          </p:cNvSpPr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1105"/>
            <a:ext cx="12872179" cy="961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</p:spPr>
        <p:txBody>
          <a:bodyPr lIns="0" tIns="180000" rIns="0" bIns="180000" numCol="2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massa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penatibus</a:t>
            </a:r>
            <a:r>
              <a:rPr lang="en-US" dirty="0" smtClean="0">
                <a:uFillTx/>
              </a:rPr>
              <a:t> et </a:t>
            </a:r>
            <a:r>
              <a:rPr lang="en-US" dirty="0" err="1" smtClean="0">
                <a:uFillTx/>
              </a:rPr>
              <a:t>magnis</a:t>
            </a:r>
            <a:r>
              <a:rPr lang="en-US" dirty="0" smtClean="0">
                <a:uFillTx/>
              </a:rPr>
              <a:t> dis parturient </a:t>
            </a:r>
            <a:r>
              <a:rPr lang="en-US" dirty="0" err="1" smtClean="0">
                <a:uFillTx/>
              </a:rPr>
              <a:t>montes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nascetur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ridiculus</a:t>
            </a:r>
            <a:r>
              <a:rPr lang="en-US" dirty="0" smtClean="0">
                <a:uFillTx/>
              </a:rPr>
              <a:t> mus.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quam </a:t>
            </a:r>
            <a:r>
              <a:rPr lang="en-US" dirty="0" err="1" smtClean="0">
                <a:uFillTx/>
              </a:rPr>
              <a:t>felis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ultricies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pellentesque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pretium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, sem. </a:t>
            </a:r>
            <a:r>
              <a:rPr lang="en-US" dirty="0" err="1" smtClean="0">
                <a:uFillTx/>
              </a:rPr>
              <a:t>Nulla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consequat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massa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aliquet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vulputate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arcu</a:t>
            </a:r>
            <a:r>
              <a:rPr lang="en-US" dirty="0" smtClean="0">
                <a:uFillTx/>
              </a:rPr>
              <a:t>. In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rhoncus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imperdiet</a:t>
            </a:r>
            <a:r>
              <a:rPr lang="en-US" dirty="0" smtClean="0">
                <a:uFillTx/>
              </a:rPr>
              <a:t> a,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vitae,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dictum </a:t>
            </a:r>
            <a:r>
              <a:rPr lang="en-US" dirty="0" err="1" smtClean="0">
                <a:uFillTx/>
              </a:rPr>
              <a:t>felis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mollis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pretium</a:t>
            </a:r>
            <a:r>
              <a:rPr lang="en-US" dirty="0" smtClean="0">
                <a:uFillTx/>
              </a:rPr>
              <a:t>. Integer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Cras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dapibus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Vivamus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elementum</a:t>
            </a:r>
            <a:r>
              <a:rPr lang="en-US" dirty="0" smtClean="0">
                <a:uFillTx/>
              </a:rPr>
              <a:t> semper nisi.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vulputate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eleifend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tellus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 ligula, </a:t>
            </a:r>
            <a:r>
              <a:rPr lang="en-US" dirty="0" err="1" smtClean="0">
                <a:uFillTx/>
              </a:rPr>
              <a:t>porttitor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consequat</a:t>
            </a:r>
            <a:r>
              <a:rPr lang="en-US" dirty="0" smtClean="0">
                <a:uFillTx/>
              </a:rPr>
              <a:t> vitae, </a:t>
            </a:r>
            <a:r>
              <a:rPr lang="en-US" dirty="0" err="1" smtClean="0">
                <a:uFillTx/>
              </a:rPr>
              <a:t>eleifend</a:t>
            </a:r>
            <a:r>
              <a:rPr lang="en-US" dirty="0" smtClean="0">
                <a:uFillTx/>
              </a:rPr>
              <a:t> ac,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Aliquam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ante, </a:t>
            </a:r>
            <a:r>
              <a:rPr lang="en-US" dirty="0" err="1" smtClean="0">
                <a:uFillTx/>
              </a:rPr>
              <a:t>dapibus</a:t>
            </a:r>
            <a:r>
              <a:rPr lang="en-US" dirty="0" smtClean="0">
                <a:uFillTx/>
              </a:rPr>
              <a:t> in, </a:t>
            </a:r>
            <a:r>
              <a:rPr lang="en-US" dirty="0" err="1" smtClean="0">
                <a:uFillTx/>
              </a:rPr>
              <a:t>viverra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feugiat</a:t>
            </a:r>
            <a:r>
              <a:rPr lang="en-US" dirty="0" smtClean="0">
                <a:uFillTx/>
              </a:rPr>
              <a:t> a, </a:t>
            </a:r>
            <a:r>
              <a:rPr lang="en-US" dirty="0" err="1" smtClean="0">
                <a:uFillTx/>
              </a:rPr>
              <a:t>tellus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Phasellus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viverra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nulla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metus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varius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laoreet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Quisque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rutrum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imperdiet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ultricies</a:t>
            </a:r>
            <a:r>
              <a:rPr lang="en-US" dirty="0" smtClean="0">
                <a:uFillTx/>
              </a:rPr>
              <a:t> nisi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augue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3" name="Rounded Rectangle 2"/>
          <p:cNvSpPr>
            <a:spLocks/>
          </p:cNvSpPr>
          <p:nvPr userDrawn="1"/>
        </p:nvSpPr>
        <p:spPr>
          <a:xfrm>
            <a:off x="7373823" y="4233946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097097" y="4523343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!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</a:t>
            </a:r>
            <a:r>
              <a:rPr lang="mr-IN" dirty="0" smtClean="0">
                <a:uFillTx/>
              </a:rPr>
              <a:t>…</a:t>
            </a:r>
            <a:endParaRPr lang="en-US" dirty="0" smtClean="0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0" y="0"/>
            <a:ext cx="16256000" cy="9144001"/>
          </a:xfrm>
          <a:prstGeom prst="rect">
            <a:avLst/>
          </a:prstGeom>
          <a:gradFill>
            <a:gsLst>
              <a:gs pos="16000">
                <a:schemeClr val="bg2"/>
              </a:gs>
              <a:gs pos="60000">
                <a:schemeClr val="bg1">
                  <a:alpha val="0"/>
                  <a:lumMod val="0"/>
                  <a:lumOff val="100000"/>
                </a:schemeClr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dist="12700" sx="1000" sy="1000" rotWithShape="0">
              <a:schemeClr val="bg1"/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1984089" y="0"/>
            <a:ext cx="14271911" cy="8039100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400" b="0" i="0" spc="-151" baseline="0">
                <a:solidFill>
                  <a:schemeClr val="accent6"/>
                </a:solidFill>
                <a:uFillTx/>
                <a:latin typeface="Calibri Light" charset="0"/>
                <a:ea typeface="Calibri Light" charset="0"/>
                <a:cs typeface="+mn-cs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tempus, </a:t>
            </a:r>
            <a:r>
              <a:rPr lang="en-US" dirty="0" err="1" smtClean="0">
                <a:uFillTx/>
              </a:rPr>
              <a:t>tellus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condimentum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rhoncus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sem</a:t>
            </a:r>
            <a:r>
              <a:rPr lang="en-US" dirty="0" smtClean="0">
                <a:uFillTx/>
              </a:rPr>
              <a:t> quam semper libero,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22800" b="1" i="0" spc="-300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>
                <a:uFillTx/>
              </a:rPr>
              <a:t>52</a:t>
            </a:r>
            <a:r>
              <a:rPr lang="en-US" dirty="0" smtClean="0">
                <a:uFillTx/>
              </a:rPr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37242" y="1653863"/>
            <a:ext cx="1193305" cy="11933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2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>
                <a:uFillTx/>
              </a:rPr>
              <a:t>Bullet</a:t>
            </a:r>
          </a:p>
          <a:p>
            <a:pPr lvl="1"/>
            <a:r>
              <a:rPr lang="en-US" dirty="0" smtClean="0">
                <a:uFillTx/>
              </a:rPr>
              <a:t>Bullet Second Level</a:t>
            </a:r>
          </a:p>
          <a:p>
            <a:pPr lvl="2"/>
            <a:r>
              <a:rPr lang="en-US" dirty="0" smtClean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>
                <a:uFillTx/>
              </a:rPr>
              <a:t>Bullet</a:t>
            </a:r>
          </a:p>
          <a:p>
            <a:pPr lvl="1"/>
            <a:r>
              <a:rPr lang="en-US" dirty="0" smtClean="0">
                <a:uFillTx/>
              </a:rPr>
              <a:t>Bullet Second Level</a:t>
            </a:r>
          </a:p>
          <a:p>
            <a:pPr lvl="2"/>
            <a:r>
              <a:rPr lang="en-US" dirty="0" smtClean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54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2" y="-1"/>
            <a:ext cx="16233455" cy="914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6603999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/>
          <p:cNvSpPr>
            <a:spLocks/>
          </p:cNvSpPr>
          <p:nvPr userDrawn="1"/>
        </p:nvSpPr>
        <p:spPr>
          <a:xfrm>
            <a:off x="7516100" y="6216919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239374" y="6506316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If you are going to remember only one thing from this slide, remember this!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416"/>
            <a:ext cx="16233457" cy="9144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</p:spPr>
        <p:txBody>
          <a:bodyPr lIns="0" tIns="180000" rIns="0" bIns="180000" numCol="1" anchor="ctr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massa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" name="Rounded Rectangle 2"/>
          <p:cNvSpPr>
            <a:spLocks/>
          </p:cNvSpPr>
          <p:nvPr userDrawn="1"/>
        </p:nvSpPr>
        <p:spPr>
          <a:xfrm>
            <a:off x="-1229193" y="1763713"/>
            <a:ext cx="10478124" cy="23984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Sit!</a:t>
            </a:r>
          </a:p>
        </p:txBody>
      </p:sp>
      <p:sp>
        <p:nvSpPr>
          <p:cNvPr id="11" name="Rounded Rectangle 10"/>
          <p:cNvSpPr>
            <a:spLocks/>
          </p:cNvSpPr>
          <p:nvPr userDrawn="1"/>
        </p:nvSpPr>
        <p:spPr>
          <a:xfrm>
            <a:off x="7120328" y="4593134"/>
            <a:ext cx="10343214" cy="2398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ultricies</a:t>
            </a:r>
            <a:r>
              <a:rPr lang="en-US" dirty="0" smtClean="0">
                <a:uFillTx/>
              </a:rPr>
              <a:t> nisi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augue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</p:spPr>
        <p:txBody>
          <a:bodyPr lIns="0" tIns="180000" rIns="0" bIns="180000" numCol="1" anchor="ctr" anchorCtr="0">
            <a:normAutofit/>
          </a:bodyPr>
          <a:lstStyle>
            <a:lvl1pPr marL="0" indent="0" algn="r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8702" y="210266"/>
            <a:ext cx="2127557" cy="1822674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8800" b="1" i="0" spc="-451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,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600" b="0" i="0" spc="-300" baseline="0"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- Cicero, 45BC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3519049" y="6438271"/>
            <a:ext cx="1486104" cy="12731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16557" y="360168"/>
            <a:ext cx="1012668" cy="867551"/>
          </a:xfrm>
          <a:prstGeom prst="rect">
            <a:avLst/>
          </a:prstGeom>
          <a:noFill/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550653" y="5696990"/>
            <a:ext cx="2007487" cy="1719809"/>
          </a:xfrm>
          <a:prstGeom prst="rect">
            <a:avLst/>
          </a:prstGeom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956202"/>
            <a:ext cx="10487597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8000" b="1" i="0" spc="-451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,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6288" y="4572000"/>
            <a:ext cx="3851149" cy="87228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800" b="0" i="1" spc="-30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 flipV="1">
            <a:off x="14230671" y="-414216"/>
            <a:ext cx="1615589" cy="2423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>
            <a:spLocks/>
          </p:cNvSpPr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7700" y="8197313"/>
            <a:ext cx="1171863" cy="813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>
            <a:spLocks/>
          </p:cNvSpPr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14236514" y="-419529"/>
            <a:ext cx="1615589" cy="242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5643" y="839842"/>
            <a:ext cx="1840460" cy="15767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3402389" y="5622439"/>
            <a:ext cx="1884726" cy="16146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027944" y="5067711"/>
            <a:ext cx="1061902" cy="9097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1297" y="1671810"/>
            <a:ext cx="688857" cy="590142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715400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,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940659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aliquet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vulputate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arcu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dictum </a:t>
            </a:r>
            <a:r>
              <a:rPr lang="en-US" dirty="0" err="1" smtClean="0">
                <a:uFillTx/>
              </a:rPr>
              <a:t>felis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mollis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pretium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461046" y="5525120"/>
            <a:ext cx="3720780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50819" y="5525120"/>
            <a:ext cx="3690914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Cicero, 45BC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4977114" y="3355141"/>
            <a:ext cx="1461541" cy="255212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4963180" y="5245881"/>
            <a:ext cx="1866955" cy="657494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5452946"/>
            <a:ext cx="4010702" cy="1963854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penatibus</a:t>
            </a:r>
            <a:r>
              <a:rPr lang="en-US" dirty="0" smtClean="0">
                <a:uFillTx/>
              </a:rPr>
              <a:t> et </a:t>
            </a:r>
            <a:r>
              <a:rPr lang="en-US" dirty="0" err="1" smtClean="0">
                <a:uFillTx/>
              </a:rPr>
              <a:t>magnis</a:t>
            </a:r>
            <a:r>
              <a:rPr lang="en-US" dirty="0" smtClean="0">
                <a:uFillTx/>
              </a:rPr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399735" y="5185718"/>
            <a:ext cx="4010702" cy="2031862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penatibus</a:t>
            </a:r>
            <a:r>
              <a:rPr lang="en-US" dirty="0" smtClean="0">
                <a:uFillTx/>
              </a:rPr>
              <a:t> et </a:t>
            </a:r>
            <a:r>
              <a:rPr lang="en-US" dirty="0" err="1" smtClean="0">
                <a:uFillTx/>
              </a:rPr>
              <a:t>magnis</a:t>
            </a:r>
            <a:r>
              <a:rPr lang="en-US" dirty="0" smtClean="0">
                <a:uFillTx/>
              </a:rPr>
              <a:t> dis parturient </a:t>
            </a:r>
            <a:r>
              <a:rPr lang="en-US" dirty="0" err="1" smtClean="0">
                <a:uFillTx/>
              </a:rPr>
              <a:t>montes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nascetur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ridiculus</a:t>
            </a:r>
            <a:r>
              <a:rPr lang="en-US" dirty="0" smtClean="0">
                <a:uFillTx/>
              </a:rPr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399735" y="2188518"/>
            <a:ext cx="4010702" cy="1892663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9317513" y="3011918"/>
            <a:ext cx="1756889" cy="941658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711200" y="2188519"/>
            <a:ext cx="4010702" cy="1892662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720000" y="4843346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11399734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>
            <a:off x="9814139" y="5741248"/>
            <a:ext cx="1260263" cy="405551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11399734" y="4576118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7872" y="2701698"/>
            <a:ext cx="3258477" cy="371580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6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7583" y="0"/>
            <a:ext cx="4628417" cy="9155111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070600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711200" y="2082800"/>
            <a:ext cx="485140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6070599" y="2082800"/>
            <a:ext cx="485140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>
            <a:spLocks/>
          </p:cNvSpPr>
          <p:nvPr userDrawn="1"/>
        </p:nvSpPr>
        <p:spPr>
          <a:xfrm>
            <a:off x="711200" y="4578991"/>
            <a:ext cx="4851401" cy="8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>
            <a:spLocks/>
          </p:cNvSpPr>
          <p:nvPr userDrawn="1"/>
        </p:nvSpPr>
        <p:spPr>
          <a:xfrm>
            <a:off x="6070599" y="4578991"/>
            <a:ext cx="4851401" cy="84449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1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>
                <a:uFillTx/>
              </a:rPr>
              <a:t>Ι</a:t>
            </a:r>
            <a:r>
              <a:rPr lang="en-US" dirty="0" err="1" smtClean="0">
                <a:uFillTx/>
              </a:rPr>
              <a:t>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070600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dolor.</a:t>
            </a:r>
            <a:r>
              <a:rPr lang="el-GR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</a:t>
            </a:r>
            <a:r>
              <a:rPr lang="el-GR" dirty="0" smtClean="0">
                <a:uFillTx/>
              </a:rPr>
              <a:t>- 3</a:t>
            </a:r>
            <a:r>
              <a:rPr lang="en-US" dirty="0" smtClean="0">
                <a:uFillTx/>
              </a:rPr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 userDrawn="1"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>
            <a:spLocks/>
          </p:cNvSpPr>
          <p:nvPr userDrawn="1"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>
            <a:spLocks/>
          </p:cNvSpPr>
          <p:nvPr userDrawn="1"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>
            <a:spLocks/>
          </p:cNvSpPr>
          <p:nvPr userDrawn="1"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mauris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sodales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sagittis</a:t>
            </a:r>
            <a:r>
              <a:rPr lang="en-US" dirty="0" smtClean="0">
                <a:uFillTx/>
              </a:rPr>
              <a:t> magna.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mauris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sodales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sagittis</a:t>
            </a:r>
            <a:r>
              <a:rPr lang="en-US" dirty="0" smtClean="0">
                <a:uFillTx/>
              </a:rPr>
              <a:t> magna.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mauris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sodales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sagittis</a:t>
            </a:r>
            <a:r>
              <a:rPr lang="en-US" dirty="0" smtClean="0">
                <a:uFillTx/>
              </a:rPr>
              <a:t> magna.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3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</a:t>
            </a:r>
            <a:r>
              <a:rPr lang="el-GR" dirty="0" smtClean="0">
                <a:uFillTx/>
              </a:rPr>
              <a:t>- 6</a:t>
            </a:r>
            <a:r>
              <a:rPr lang="en-US" dirty="0" smtClean="0">
                <a:uFillTx/>
              </a:rPr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 userDrawn="1"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>
            <a:spLocks/>
          </p:cNvSpPr>
          <p:nvPr userDrawn="1"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2</a:t>
            </a:r>
            <a:endParaRPr lang="en-US" dirty="0" smtClean="0">
              <a:uFillTx/>
            </a:endParaRP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3</a:t>
            </a:r>
            <a:endParaRPr lang="en-US" dirty="0" smtClean="0">
              <a:uFillTx/>
            </a:endParaRPr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>
            <a:spLocks/>
          </p:cNvSpPr>
          <p:nvPr userDrawn="1"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>
            <a:spLocks/>
          </p:cNvSpPr>
          <p:nvPr userDrawn="1"/>
        </p:nvSpPr>
        <p:spPr>
          <a:xfrm>
            <a:off x="11012668" y="4841820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4</a:t>
            </a:r>
            <a:endParaRPr lang="en-US" dirty="0" smtClean="0">
              <a:uFillTx/>
            </a:endParaRPr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5</a:t>
            </a:r>
            <a:endParaRPr lang="en-US" dirty="0" smtClean="0">
              <a:uFillTx/>
            </a:endParaRPr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6</a:t>
            </a:r>
            <a:endParaRPr lang="en-US" dirty="0" smtClean="0">
              <a:uFillTx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l-GR" dirty="0" smtClean="0">
                <a:uFillTx/>
              </a:rPr>
              <a:t>.</a:t>
            </a:r>
            <a:endParaRPr lang="en-US" dirty="0" smtClean="0">
              <a:uFillTx/>
            </a:endParaRP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l-GR" dirty="0" smtClean="0">
                <a:uFillTx/>
              </a:rPr>
              <a:t>.</a:t>
            </a:r>
            <a:endParaRPr lang="en-US" dirty="0" smtClean="0">
              <a:uFillTx/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>
                <a:uFillTx/>
              </a:rPr>
              <a:t>Ε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laoreet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dolore</a:t>
            </a:r>
            <a:r>
              <a:rPr lang="en-US" dirty="0" smtClean="0">
                <a:uFillTx/>
              </a:rPr>
              <a:t> magna </a:t>
            </a:r>
            <a:r>
              <a:rPr lang="en-US" dirty="0" err="1" smtClean="0">
                <a:uFillTx/>
              </a:rPr>
              <a:t>aliquam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erat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volutpat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  <a:r>
              <a:rPr lang="el-GR" dirty="0" smtClean="0">
                <a:uFillTx/>
              </a:rPr>
              <a:t> </a:t>
            </a:r>
            <a:r>
              <a:rPr lang="mr-IN" dirty="0" smtClean="0">
                <a:uFillTx/>
              </a:rPr>
              <a:t>–</a:t>
            </a:r>
            <a:r>
              <a:rPr lang="el-GR" dirty="0" smtClean="0">
                <a:uFillTx/>
              </a:rPr>
              <a:t> 4 </a:t>
            </a:r>
            <a:r>
              <a:rPr lang="en-US" dirty="0" smtClean="0">
                <a:uFillTx/>
              </a:rPr>
              <a:t>Images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427" y="0"/>
            <a:ext cx="16234573" cy="9145935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1498215"/>
            <a:ext cx="7901640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1880235"/>
            <a:ext cx="7901640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1">
            <a:normAutofit/>
          </a:bodyPr>
          <a:lstStyle>
            <a:lvl1pPr marL="0" indent="0" algn="ctr">
              <a:buNone/>
              <a:defRPr sz="2400" b="0" i="0" spc="-15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160" y="374218"/>
            <a:ext cx="967440" cy="96744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5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69427" y="8197315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2964" y="8197315"/>
            <a:ext cx="2076544" cy="7412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  <a:r>
              <a:rPr lang="el-GR" dirty="0" smtClean="0">
                <a:uFillTx/>
              </a:rPr>
              <a:t> </a:t>
            </a:r>
            <a:r>
              <a:rPr lang="mr-IN" dirty="0" smtClean="0">
                <a:uFillTx/>
              </a:rPr>
              <a:t>–</a:t>
            </a:r>
            <a:r>
              <a:rPr lang="el-GR" dirty="0" smtClean="0">
                <a:uFillTx/>
              </a:rPr>
              <a:t> 4 </a:t>
            </a:r>
            <a:r>
              <a:rPr lang="en-US" dirty="0" smtClean="0">
                <a:uFillTx/>
              </a:rPr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83980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657442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966486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1277845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>
            <a:spLocks/>
          </p:cNvSpPr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</p:spPr>
        <p:txBody>
          <a:bodyPr lIns="0" tIns="108000" rIns="0" bIns="0" numCol="1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792164"/>
            <a:ext cx="14303103" cy="66833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  <a:r>
              <a:rPr lang="el-GR" dirty="0" smtClean="0">
                <a:uFillTx/>
              </a:rPr>
              <a:t> </a:t>
            </a:r>
            <a:r>
              <a:rPr lang="mr-IN" dirty="0" smtClean="0">
                <a:uFillTx/>
              </a:rPr>
              <a:t>–</a:t>
            </a:r>
            <a:r>
              <a:rPr lang="el-GR" dirty="0" smtClean="0">
                <a:uFillTx/>
              </a:rPr>
              <a:t> 6 </a:t>
            </a:r>
            <a:r>
              <a:rPr lang="en-US" dirty="0" smtClean="0">
                <a:uFillTx/>
              </a:rPr>
              <a:t>Images,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2 Columns</a:t>
            </a:r>
          </a:p>
        </p:txBody>
      </p:sp>
      <p:sp>
        <p:nvSpPr>
          <p:cNvPr id="28" name="Rectangle 27"/>
          <p:cNvSpPr>
            <a:spLocks/>
          </p:cNvSpPr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</p:spPr>
        <p:txBody>
          <a:bodyPr lIns="0" tIns="108000" rIns="0" bIns="0" numCol="1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</p:spPr>
        <p:txBody>
          <a:bodyPr lIns="0" tIns="108000" rIns="0" bIns="0" numCol="1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</p:spPr>
        <p:txBody>
          <a:bodyPr lIns="0" tIns="108000" rIns="0" bIns="0" numCol="1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</p:spPr>
        <p:txBody>
          <a:bodyPr lIns="0" tIns="108000" rIns="0" bIns="0" numCol="1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</p:spPr>
        <p:txBody>
          <a:bodyPr lIns="0" tIns="108000" rIns="0" bIns="0" numCol="1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34050" y="-434050"/>
            <a:ext cx="1736203" cy="260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4042761" y="5824735"/>
            <a:ext cx="1770592" cy="265588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5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uFillTx/>
              </a:rPr>
              <a:t>Drag picture to placeholder or click icon to add</a:t>
            </a:r>
            <a:endParaRPr lang="en-GB"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uFillTx/>
              </a:rPr>
              <a:t>Drag picture to placeholder or click icon to add</a:t>
            </a:r>
            <a:endParaRPr lang="en-GB">
              <a:uFillTx/>
            </a:endParaRP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0" name="Rounded Rectangle 9"/>
          <p:cNvSpPr>
            <a:spLocks/>
          </p:cNvSpPr>
          <p:nvPr userDrawn="1"/>
        </p:nvSpPr>
        <p:spPr>
          <a:xfrm>
            <a:off x="8921831" y="6031940"/>
            <a:ext cx="8968799" cy="16169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9552"/>
          </a:xfrm>
          <a:prstGeom prst="rect">
            <a:avLst/>
          </a:prstGeom>
        </p:spPr>
      </p:pic>
      <p:sp>
        <p:nvSpPr>
          <p:cNvPr id="4" name="TextBox 3"/>
          <p:cNvSpPr txBox="1">
            <a:spLocks/>
          </p:cNvSpPr>
          <p:nvPr userDrawn="1"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normAutofit/>
          </a:bodyPr>
          <a:lstStyle/>
          <a:p>
            <a:pPr marL="0" marR="0" indent="0" algn="ctr" defTabSz="547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3000" b="1" i="0" u="none" strike="noStrike" cap="none" spc="-300" normalizeH="0" baseline="0" dirty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Thank </a:t>
            </a:r>
            <a:r>
              <a:rPr kumimoji="0" lang="en-US" sz="13000" b="1" i="0" u="none" strike="noStrike" cap="none" spc="-300" normalizeH="0" baseline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you!</a:t>
            </a:r>
            <a:endParaRPr kumimoji="0" lang="en-US" sz="13000" b="1" i="0" u="none" strike="noStrike" cap="none" spc="-300" normalizeH="0" baseline="0" dirty="0">
              <a:ln>
                <a:noFill/>
              </a:ln>
              <a:solidFill>
                <a:srgbClr val="5AC3F0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4000" b="1" i="0" spc="-151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0" bIns="0" anchor="t" anchorCtr="1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Contact Information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390" y="2732109"/>
            <a:ext cx="4272997" cy="6409496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1st Name Surname</a:t>
            </a:r>
            <a:endParaRPr lang="en-US" dirty="0">
              <a:uFillTx/>
            </a:endParaRP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2nd Name Surname</a:t>
            </a:r>
            <a:endParaRPr lang="en-US" dirty="0">
              <a:uFillTx/>
            </a:endParaRP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45" name="Group 44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47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993692" y="4779"/>
            <a:ext cx="14240879" cy="80216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6580682" y="8416031"/>
            <a:ext cx="7844209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0956" y="8458973"/>
            <a:ext cx="860081" cy="307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8757" y="8211099"/>
            <a:ext cx="1036956" cy="72000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97334"/>
            <a:ext cx="11708984" cy="2102734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724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2700069"/>
            <a:ext cx="11019436" cy="135107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3347179" y="972084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0200" y="4600618"/>
            <a:ext cx="730941" cy="730941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691236" y="4592215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691236" y="4974235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9600"/>
              </a:lnSpc>
              <a:spcBef>
                <a:spcPts val="0"/>
              </a:spcBef>
              <a:buNone/>
              <a:defRPr sz="9600" b="1" i="0" spc="-30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uFillTx/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uFillTx/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uFillTx/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bg1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69427" y="8197315"/>
            <a:ext cx="1171863" cy="813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/>
          </p:cNvSpPr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" y="-1"/>
            <a:ext cx="14249366" cy="80264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4200" b="0" i="0" spc="-151">
                <a:solidFill>
                  <a:schemeClr val="accent6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220983" y="5919029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rgbClr val="4687E6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3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uFillTx/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uFillTx/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uFillTx/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4834" y="0"/>
            <a:ext cx="14210569" cy="80045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6640"/>
              </a:lnSpc>
              <a:spcBef>
                <a:spcPts val="0"/>
              </a:spcBef>
              <a:buNone/>
              <a:defRPr sz="6000" b="1" i="0" spc="-300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75000"/>
              <a:buFontTx/>
              <a:buNone/>
              <a:defRPr sz="4000" b="0" i="0" spc="-151" baseline="0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r">
              <a:spcBef>
                <a:spcPts val="300"/>
              </a:spcBef>
              <a:buNone/>
              <a:defRPr sz="4800" b="1" spc="-151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 algn="r">
              <a:spcBef>
                <a:spcPts val="300"/>
              </a:spcBef>
              <a:buNone/>
              <a:defRPr sz="4800" b="1" spc="-151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 algn="r">
              <a:spcBef>
                <a:spcPts val="300"/>
              </a:spcBef>
              <a:buNone/>
              <a:defRPr sz="4800" b="1" spc="-151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 algn="r">
              <a:spcBef>
                <a:spcPts val="300"/>
              </a:spcBef>
              <a:buNone/>
              <a:defRPr sz="4800" b="1" spc="-151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-</a:t>
            </a:r>
          </a:p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-</a:t>
            </a:r>
          </a:p>
          <a:p>
            <a:pPr lvl="0"/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 - </a:t>
            </a:r>
          </a:p>
          <a:p>
            <a:pPr lvl="0"/>
            <a:r>
              <a:rPr lang="en-US" dirty="0" err="1" smtClean="0">
                <a:uFillTx/>
              </a:rPr>
              <a:t>Neque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porro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est</a:t>
            </a:r>
            <a:r>
              <a:rPr lang="en-US" dirty="0" smtClean="0">
                <a:uFillTx/>
              </a:rPr>
              <a:t>, qui </a:t>
            </a:r>
            <a:r>
              <a:rPr lang="en-US" dirty="0" err="1" smtClean="0">
                <a:uFillTx/>
              </a:rPr>
              <a:t>dolorem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-</a:t>
            </a:r>
          </a:p>
          <a:p>
            <a:pPr lvl="0"/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 ad minima </a:t>
            </a:r>
            <a:r>
              <a:rPr lang="en-US" dirty="0" err="1" smtClean="0">
                <a:uFillTx/>
              </a:rPr>
              <a:t>veniam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nostrum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-</a:t>
            </a:r>
            <a:endParaRPr lang="el-GR" dirty="0" smtClean="0">
              <a:uFillTx/>
            </a:endParaRP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 smtClean="0">
                <a:uFillTx/>
              </a:rPr>
              <a:t>Quisquam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est</a:t>
            </a:r>
            <a:r>
              <a:rPr lang="en-US" dirty="0" smtClean="0">
                <a:uFillTx/>
              </a:rPr>
              <a:t>, qui </a:t>
            </a:r>
            <a:r>
              <a:rPr lang="en-US" dirty="0" err="1" smtClean="0">
                <a:uFillTx/>
              </a:rPr>
              <a:t>dolorem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 smtClean="0">
                <a:uFillTx/>
              </a:rPr>
              <a:t>Neque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veniam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porro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est</a:t>
            </a:r>
            <a:r>
              <a:rPr lang="en-US" dirty="0" smtClean="0">
                <a:uFillTx/>
              </a:rPr>
              <a:t> sit -</a:t>
            </a:r>
            <a:endParaRPr lang="en-US" dirty="0">
              <a:uFillTx/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1025" y="8211099"/>
            <a:ext cx="1036956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-1123" y="0"/>
            <a:ext cx="16256000" cy="9144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norm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3044484" y="4825316"/>
            <a:ext cx="2568314" cy="38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42079" y="-642079"/>
            <a:ext cx="2568314" cy="3852472"/>
          </a:xfrm>
          <a:prstGeom prst="rect">
            <a:avLst/>
          </a:prstGeom>
        </p:spPr>
      </p:pic>
      <p:sp>
        <p:nvSpPr>
          <p:cNvPr id="25" name="Rectangle 24"/>
          <p:cNvSpPr>
            <a:spLocks/>
          </p:cNvSpPr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964" y="8213185"/>
            <a:ext cx="2076544" cy="7412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029200" y="8386764"/>
            <a:ext cx="6197600" cy="3762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 b="0" i="0" spc="-80" baseline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95101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39590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284079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28567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73056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17545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62034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06523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51012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4" Type="http://schemas.openxmlformats.org/officeDocument/2006/relationships/image" Target="../media/image40.tiff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OpenAIRE services in support of “Open Science as-a-Service”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uFillTx/>
              </a:rPr>
              <a:t>Digital Infrastructures for Science Conference</a:t>
            </a:r>
            <a:endParaRPr lang="en-US" dirty="0" smtClean="0">
              <a:uFillTx/>
            </a:endParaRPr>
          </a:p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</a:t>
            </a:r>
            <a:r>
              <a:rPr lang="en-US" sz="3600" dirty="0" smtClean="0">
                <a:uFillTx/>
              </a:rPr>
              <a:t>of December 2017</a:t>
            </a:r>
            <a:r>
              <a:rPr lang="en-US" sz="3600" dirty="0" smtClean="0">
                <a:uFillTx/>
              </a:rPr>
              <a:t>, </a:t>
            </a:r>
            <a:r>
              <a:rPr lang="en-US" sz="3600" dirty="0" smtClean="0">
                <a:uFillTx/>
              </a:rPr>
              <a:t>Brussels</a:t>
            </a:r>
          </a:p>
          <a:p>
            <a:endParaRPr lang="en-US" sz="3600" dirty="0"/>
          </a:p>
          <a:p>
            <a:r>
              <a:rPr lang="en-US" sz="7700" dirty="0" smtClean="0">
                <a:uFillTx/>
              </a:rPr>
              <a:t>Paolo Manghi</a:t>
            </a:r>
            <a:endParaRPr lang="en-US" sz="7700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uFillTx/>
              </a:rPr>
              <a:t>Alessia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Bardi</a:t>
            </a:r>
            <a:r>
              <a:rPr lang="en-US" dirty="0" smtClean="0">
                <a:uFillTx/>
              </a:rPr>
              <a:t> and Paolo Manghi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Institute </a:t>
            </a:r>
            <a:r>
              <a:rPr lang="en-US" dirty="0">
                <a:uFillTx/>
              </a:rPr>
              <a:t>of Information Science and Technologies </a:t>
            </a:r>
            <a:r>
              <a:rPr lang="en-US" dirty="0" smtClean="0">
                <a:uFillTx/>
              </a:rPr>
              <a:t>- CNR</a:t>
            </a:r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DI4R conference, 1</a:t>
            </a:r>
            <a:r>
              <a:rPr lang="en-US" baseline="30000" smtClean="0"/>
              <a:t>st</a:t>
            </a:r>
            <a:r>
              <a:rPr lang="en-US" smtClean="0"/>
              <a:t> of December, 2017 - Brussels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77D4BE-F539-D04A-8CB9-4B543B2D7FFD}" type="slidenum">
              <a:rPr lang="en-GB" smtClean="0">
                <a:uFillTx/>
              </a:rPr>
              <a:pPr/>
              <a:t>10</a:t>
            </a:fld>
            <a:endParaRPr lang="en-GB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90" y="1099718"/>
            <a:ext cx="13707178" cy="7910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6577" y="2656730"/>
            <a:ext cx="1487441" cy="1569859"/>
          </a:xfrm>
          <a:prstGeom prst="rect">
            <a:avLst/>
          </a:prstGeom>
          <a:ln>
            <a:solidFill>
              <a:srgbClr val="BE0054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995287" y="-45639"/>
            <a:ext cx="13530416" cy="1145358"/>
          </a:xfrm>
        </p:spPr>
        <p:txBody>
          <a:bodyPr/>
          <a:lstStyle/>
          <a:p>
            <a:r>
              <a:rPr lang="en-US" dirty="0" smtClean="0"/>
              <a:t>Research Community Dashboard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999" y="8018113"/>
            <a:ext cx="1059099" cy="2593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745423" y="2656730"/>
            <a:ext cx="3187599" cy="1569859"/>
          </a:xfrm>
          <a:prstGeom prst="roundRect">
            <a:avLst/>
          </a:prstGeom>
          <a:noFill/>
          <a:ln w="76200" cap="flat" cmpd="sng">
            <a:solidFill>
              <a:srgbClr val="FF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3264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DI4R conference, 1</a:t>
            </a:r>
            <a:r>
              <a:rPr lang="en-US" baseline="30000" smtClean="0"/>
              <a:t>st</a:t>
            </a:r>
            <a:r>
              <a:rPr lang="en-US" smtClean="0"/>
              <a:t> of December, 2017 - Brussels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77D4BE-F539-D04A-8CB9-4B543B2D7FFD}" type="slidenum">
              <a:rPr lang="en-GB" smtClean="0">
                <a:uFillTx/>
              </a:rPr>
              <a:pPr/>
              <a:t>11</a:t>
            </a:fld>
            <a:endParaRPr lang="en-GB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48" y="1059417"/>
            <a:ext cx="13570327" cy="7900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6577" y="2656730"/>
            <a:ext cx="1487441" cy="1569859"/>
          </a:xfrm>
          <a:prstGeom prst="rect">
            <a:avLst/>
          </a:prstGeom>
          <a:ln>
            <a:solidFill>
              <a:srgbClr val="BE0054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995287" y="-45639"/>
            <a:ext cx="13530416" cy="1145358"/>
          </a:xfrm>
        </p:spPr>
        <p:txBody>
          <a:bodyPr/>
          <a:lstStyle/>
          <a:p>
            <a:r>
              <a:rPr lang="en-US" dirty="0" smtClean="0"/>
              <a:t>Research Community Dashboard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999" y="8018113"/>
            <a:ext cx="1059099" cy="2593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16100" y="7038810"/>
            <a:ext cx="2005364" cy="979303"/>
          </a:xfrm>
          <a:prstGeom prst="roundRect">
            <a:avLst/>
          </a:prstGeom>
          <a:noFill/>
          <a:ln w="76200" cap="flat" cmpd="sng">
            <a:solidFill>
              <a:srgbClr val="FF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09331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DI4R conference, 1</a:t>
            </a:r>
            <a:r>
              <a:rPr lang="en-US" baseline="30000" smtClean="0"/>
              <a:t>st</a:t>
            </a:r>
            <a:r>
              <a:rPr lang="en-US" smtClean="0"/>
              <a:t> of December, 2017 - Brussels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77D4BE-F539-D04A-8CB9-4B543B2D7FFD}" type="slidenum">
              <a:rPr lang="en-GB" smtClean="0">
                <a:uFillTx/>
              </a:rPr>
              <a:pPr/>
              <a:t>12</a:t>
            </a:fld>
            <a:endParaRPr lang="en-GB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83" y="1099719"/>
            <a:ext cx="13609093" cy="7830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6577" y="2656730"/>
            <a:ext cx="1487441" cy="1569859"/>
          </a:xfrm>
          <a:prstGeom prst="rect">
            <a:avLst/>
          </a:prstGeom>
          <a:ln>
            <a:solidFill>
              <a:srgbClr val="BE0054"/>
            </a:solidFill>
          </a:ln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995287" y="-45639"/>
            <a:ext cx="13530416" cy="114535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indent="0" algn="ctr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None/>
              <a:defRPr sz="5400" b="1" i="0" u="none" strike="noStrike" cap="none" spc="-151" baseline="0">
                <a:ln>
                  <a:noFill/>
                </a:ln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  <a:sym typeface="Helvetica Light"/>
              </a:defRPr>
            </a:lvl1pPr>
            <a:lvl2pPr marL="444489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2pPr>
            <a:lvl3pPr marL="888978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3pPr>
            <a:lvl4pPr marL="1333467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4pPr>
            <a:lvl5pPr marL="1777956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5pPr>
            <a:lvl6pPr marL="2617545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062034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06523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951012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dirty="0" smtClean="0"/>
              <a:t>Research Community Dashboard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999" y="8018113"/>
            <a:ext cx="1059099" cy="2593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70872" y="1240787"/>
            <a:ext cx="2389726" cy="2585574"/>
          </a:xfrm>
          <a:prstGeom prst="roundRect">
            <a:avLst/>
          </a:prstGeom>
          <a:noFill/>
          <a:ln w="76200" cap="flat" cmpd="sng">
            <a:solidFill>
              <a:srgbClr val="FF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13735" y="6424754"/>
            <a:ext cx="3911967" cy="643153"/>
          </a:xfrm>
          <a:prstGeom prst="roundRect">
            <a:avLst/>
          </a:prstGeom>
          <a:noFill/>
          <a:ln w="76200" cap="flat" cmpd="sng">
            <a:solidFill>
              <a:srgbClr val="FF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22884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DI4R conference, 1</a:t>
            </a:r>
            <a:r>
              <a:rPr lang="en-US" baseline="30000" smtClean="0"/>
              <a:t>st</a:t>
            </a:r>
            <a:r>
              <a:rPr lang="en-US" smtClean="0"/>
              <a:t> of December, 2017 - Brussels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77D4BE-F539-D04A-8CB9-4B543B2D7FFD}" type="slidenum">
              <a:rPr lang="en-GB" smtClean="0">
                <a:uFillTx/>
              </a:rPr>
              <a:pPr/>
              <a:t>13</a:t>
            </a:fld>
            <a:endParaRPr lang="en-GB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22" y="1099719"/>
            <a:ext cx="13634295" cy="7826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6577" y="2656730"/>
            <a:ext cx="1487441" cy="1569859"/>
          </a:xfrm>
          <a:prstGeom prst="rect">
            <a:avLst/>
          </a:prstGeom>
          <a:ln>
            <a:solidFill>
              <a:srgbClr val="BE0054"/>
            </a:solidFill>
          </a:ln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995287" y="-45639"/>
            <a:ext cx="13530416" cy="114535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indent="0" algn="ctr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None/>
              <a:defRPr sz="5400" b="1" i="0" u="none" strike="noStrike" cap="none" spc="-151" baseline="0">
                <a:ln>
                  <a:noFill/>
                </a:ln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  <a:sym typeface="Helvetica Light"/>
              </a:defRPr>
            </a:lvl1pPr>
            <a:lvl2pPr marL="444489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2pPr>
            <a:lvl3pPr marL="888978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3pPr>
            <a:lvl4pPr marL="1333467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4pPr>
            <a:lvl5pPr marL="1777956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5pPr>
            <a:lvl6pPr marL="2617545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062034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06523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951012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75000"/>
              <a:buFontTx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mtClean="0"/>
              <a:t>Research Community Dashboard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999" y="8018113"/>
            <a:ext cx="1059099" cy="2593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238715" y="3813973"/>
            <a:ext cx="2389726" cy="2585574"/>
          </a:xfrm>
          <a:prstGeom prst="roundRect">
            <a:avLst/>
          </a:prstGeom>
          <a:noFill/>
          <a:ln w="76200" cap="flat" cmpd="sng">
            <a:solidFill>
              <a:srgbClr val="FF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988930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pc="-300" dirty="0" smtClean="0"/>
              <a:t>B</a:t>
            </a:r>
            <a:r>
              <a:rPr lang="en-US" spc="-300" dirty="0" smtClean="0">
                <a:uFillTx/>
              </a:rPr>
              <a:t>enefits for research communities</a:t>
            </a:r>
            <a:endParaRPr lang="en-US" dirty="0">
              <a:uFillTx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276010"/>
              </p:ext>
            </p:extLst>
          </p:nvPr>
        </p:nvGraphicFramePr>
        <p:xfrm>
          <a:off x="744622" y="1751422"/>
          <a:ext cx="14630400" cy="6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6898059"/>
              </p:ext>
            </p:extLst>
          </p:nvPr>
        </p:nvGraphicFramePr>
        <p:xfrm>
          <a:off x="4445228" y="5062826"/>
          <a:ext cx="10411193" cy="340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OpenAIRE Research Communities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7246916" y="8583121"/>
            <a:ext cx="8290521" cy="376237"/>
          </a:xfrm>
        </p:spPr>
        <p:txBody>
          <a:bodyPr/>
          <a:lstStyle/>
          <a:p>
            <a:r>
              <a:rPr lang="en-US" dirty="0"/>
              <a:t>DI4R conference, 1</a:t>
            </a:r>
            <a:r>
              <a:rPr lang="en-US" baseline="30000" dirty="0"/>
              <a:t>st</a:t>
            </a:r>
            <a:r>
              <a:rPr lang="en-US" dirty="0"/>
              <a:t> of December, 2017 - Brussels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77D4BE-F539-D04A-8CB9-4B543B2D7FFD}" type="slidenum">
              <a:rPr lang="en-GB" b="1" smtClean="0">
                <a:uFillTx/>
              </a:rPr>
              <a:pPr/>
              <a:t>15</a:t>
            </a:fld>
            <a:endParaRPr lang="en-GB" b="1">
              <a:uFillTx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92711714"/>
              </p:ext>
            </p:extLst>
          </p:nvPr>
        </p:nvGraphicFramePr>
        <p:xfrm>
          <a:off x="774034" y="1589374"/>
          <a:ext cx="9737428" cy="328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806346" y="2504165"/>
            <a:ext cx="2882096" cy="92717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F Paperback"/>
                <a:ea typeface="+mn-ea"/>
                <a:cs typeface="PF Paperback"/>
                <a:sym typeface="Helvetica Light"/>
              </a:rPr>
              <a:t>On board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F Paperback"/>
              <a:ea typeface="+mn-ea"/>
              <a:cs typeface="PF Paperback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6684" y="5599576"/>
            <a:ext cx="3262969" cy="1758174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F Paperback"/>
                <a:ea typeface="+mn-ea"/>
                <a:cs typeface="PF Paperback"/>
                <a:sym typeface="Helvetica Light"/>
              </a:rPr>
              <a:t>Under</a:t>
            </a:r>
          </a:p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F Paperback"/>
                <a:ea typeface="+mn-ea"/>
                <a:cs typeface="PF Paperback"/>
                <a:sym typeface="Helvetica Light"/>
              </a:rPr>
              <a:t>evaluation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10327627" y="3224837"/>
            <a:ext cx="3542814" cy="484561"/>
          </a:xfrm>
          <a:prstGeom prst="leftArrow">
            <a:avLst/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1396684" y="7115469"/>
            <a:ext cx="3542814" cy="484561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6344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105011" y="4456507"/>
            <a:ext cx="8618897" cy="185419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uFillTx/>
              </a:rPr>
              <a:t>Open Science as-a-Service</a:t>
            </a:r>
          </a:p>
          <a:p>
            <a:pPr>
              <a:spcBef>
                <a:spcPts val="600"/>
              </a:spcBef>
            </a:pPr>
            <a:r>
              <a:rPr lang="en-US" sz="6000" dirty="0" smtClean="0"/>
              <a:t>Catch-All Broker Service</a:t>
            </a:r>
            <a:endParaRPr lang="en-US" sz="6000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GB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42D6C7AC-F37C-BF4B-AAAE-D7BD084929EE}" type="slidenum">
              <a:rPr lang="en-GB" smtClean="0">
                <a:uFillTx/>
              </a:rPr>
              <a:pPr>
                <a:defRPr>
                  <a:uFillTx/>
                </a:defRPr>
              </a:pPr>
              <a:t>16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72987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Catch-All Broker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77D4BE-F539-D04A-8CB9-4B543B2D7FFD}" type="slidenum">
              <a:rPr lang="en-GB" smtClean="0">
                <a:uFillTx/>
              </a:rPr>
              <a:pPr/>
              <a:t>17</a:t>
            </a:fld>
            <a:endParaRPr lang="en-GB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55" y="1228265"/>
            <a:ext cx="13174325" cy="776535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DI4R conference, 1</a:t>
            </a:r>
            <a:r>
              <a:rPr lang="en-US" baseline="30000" dirty="0"/>
              <a:t>st</a:t>
            </a:r>
            <a:r>
              <a:rPr lang="en-US" dirty="0"/>
              <a:t> of December, 2017 -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291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pc="-300" dirty="0" smtClean="0">
                <a:uFillTx/>
              </a:rPr>
              <a:t>Benefits for repositories</a:t>
            </a:r>
            <a:endParaRPr lang="en-US" dirty="0">
              <a:uFillTx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3596102"/>
              </p:ext>
            </p:extLst>
          </p:nvPr>
        </p:nvGraphicFramePr>
        <p:xfrm>
          <a:off x="1119663" y="1553937"/>
          <a:ext cx="15136337" cy="714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pc="-300" dirty="0">
                <a:uFillTx/>
              </a:rPr>
              <a:t>OpenAIRE towards Open Science</a:t>
            </a:r>
            <a:endParaRPr lang="en-US" dirty="0">
              <a:uFillTx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979613"/>
          <a:ext cx="15584488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776" y="3491880"/>
            <a:ext cx="2077155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776" y="5182558"/>
            <a:ext cx="2054577" cy="1688103"/>
          </a:xfrm>
          <a:prstGeom prst="rect">
            <a:avLst/>
          </a:prstGeom>
        </p:spPr>
      </p:pic>
      <p:sp>
        <p:nvSpPr>
          <p:cNvPr id="8" name="Down Arrow 7"/>
          <p:cNvSpPr>
            <a:spLocks/>
          </p:cNvSpPr>
          <p:nvPr/>
        </p:nvSpPr>
        <p:spPr>
          <a:xfrm>
            <a:off x="4807031" y="3005670"/>
            <a:ext cx="993422" cy="829733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" name="Down Arrow 8"/>
          <p:cNvSpPr>
            <a:spLocks/>
          </p:cNvSpPr>
          <p:nvPr/>
        </p:nvSpPr>
        <p:spPr>
          <a:xfrm>
            <a:off x="8125965" y="4783668"/>
            <a:ext cx="993422" cy="829733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" name="Down Arrow 9"/>
          <p:cNvSpPr>
            <a:spLocks/>
          </p:cNvSpPr>
          <p:nvPr/>
        </p:nvSpPr>
        <p:spPr>
          <a:xfrm>
            <a:off x="12460896" y="6372203"/>
            <a:ext cx="993422" cy="829733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765326" y="1478852"/>
            <a:ext cx="6539547" cy="7310705"/>
          </a:xfrm>
          <a:prstGeom prst="roundRect">
            <a:avLst/>
          </a:prstGeom>
          <a:solidFill>
            <a:schemeClr val="bg1"/>
          </a:solidFill>
          <a:ln w="3175" cap="flat" cmpd="sng">
            <a:solidFill>
              <a:schemeClr val="tx1"/>
            </a:solidFill>
            <a:prstDash val="dash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935196" y="1478228"/>
            <a:ext cx="6539547" cy="7310705"/>
          </a:xfrm>
          <a:prstGeom prst="roundRect">
            <a:avLst/>
          </a:prstGeom>
          <a:solidFill>
            <a:schemeClr val="bg1"/>
          </a:solidFill>
          <a:ln w="3175" cap="flat" cmpd="sng">
            <a:solidFill>
              <a:schemeClr val="tx1"/>
            </a:solidFill>
            <a:prstDash val="dash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79374" y="-129184"/>
            <a:ext cx="13530416" cy="1145358"/>
          </a:xfrm>
        </p:spPr>
        <p:txBody>
          <a:bodyPr>
            <a:noAutofit/>
          </a:bodyPr>
          <a:lstStyle/>
          <a:p>
            <a:r>
              <a:rPr lang="en-US" sz="6000" spc="-300" dirty="0">
                <a:uFillTx/>
              </a:rPr>
              <a:t>Open Science </a:t>
            </a:r>
            <a:r>
              <a:rPr lang="en-US" sz="6000" spc="-300" dirty="0" smtClean="0">
                <a:uFillTx/>
              </a:rPr>
              <a:t>publishing</a:t>
            </a:r>
            <a:endParaRPr lang="en-US" sz="3200" dirty="0">
              <a:uFillTx/>
            </a:endParaRPr>
          </a:p>
        </p:txBody>
      </p:sp>
      <p:sp>
        <p:nvSpPr>
          <p:cNvPr id="36" name="Circular Arrow 35"/>
          <p:cNvSpPr>
            <a:spLocks/>
          </p:cNvSpPr>
          <p:nvPr/>
        </p:nvSpPr>
        <p:spPr>
          <a:xfrm rot="886150">
            <a:off x="1774792" y="2918381"/>
            <a:ext cx="4508060" cy="4587875"/>
          </a:xfrm>
          <a:prstGeom prst="circularArrow">
            <a:avLst>
              <a:gd name="adj1" fmla="val 5544"/>
              <a:gd name="adj2" fmla="val 330680"/>
              <a:gd name="adj3" fmla="val 13815233"/>
              <a:gd name="adj4" fmla="val 17362087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531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4369" y="5053809"/>
            <a:ext cx="817482" cy="81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2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1954" y="5769771"/>
            <a:ext cx="592080" cy="59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ight Arrow 40"/>
          <p:cNvSpPr>
            <a:spLocks/>
          </p:cNvSpPr>
          <p:nvPr/>
        </p:nvSpPr>
        <p:spPr>
          <a:xfrm rot="2656027">
            <a:off x="3078003" y="4744246"/>
            <a:ext cx="607953" cy="401638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42" name="Right Arrow 41"/>
          <p:cNvSpPr>
            <a:spLocks/>
          </p:cNvSpPr>
          <p:nvPr/>
        </p:nvSpPr>
        <p:spPr>
          <a:xfrm rot="19197062">
            <a:off x="3082765" y="5645946"/>
            <a:ext cx="607954" cy="401638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43" name="Right Arrow 42"/>
          <p:cNvSpPr>
            <a:spLocks/>
          </p:cNvSpPr>
          <p:nvPr/>
        </p:nvSpPr>
        <p:spPr>
          <a:xfrm>
            <a:off x="4560583" y="5114135"/>
            <a:ext cx="607953" cy="40163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latin typeface="PF Paperback"/>
              <a:cs typeface="PF Paperback"/>
            </a:endParaRP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1365258" y="3653634"/>
            <a:ext cx="1285749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Research</a:t>
            </a:r>
          </a:p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data</a:t>
            </a: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1343036" y="6182521"/>
            <a:ext cx="1285749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Research </a:t>
            </a:r>
          </a:p>
          <a:p>
            <a:pPr algn="ctr">
              <a:defRPr>
                <a:uFillTx/>
              </a:defRPr>
            </a:pPr>
            <a:r>
              <a:rPr lang="en-US" sz="2133" b="1" dirty="0" smtClean="0">
                <a:uFillTx/>
                <a:latin typeface="PF Paperback"/>
                <a:cs typeface="PF Paperback"/>
              </a:rPr>
              <a:t>Software</a:t>
            </a:r>
            <a:endParaRPr lang="en-US" sz="2133" b="1" dirty="0">
              <a:uFillTx/>
              <a:latin typeface="PF Paperback"/>
              <a:cs typeface="PF Paperback"/>
            </a:endParaRPr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3402087" y="4348606"/>
            <a:ext cx="1967205" cy="7488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e-</a:t>
            </a:r>
            <a:r>
              <a:rPr lang="en-US" sz="2133" b="1" dirty="0" smtClean="0">
                <a:uFillTx/>
                <a:latin typeface="PF Paperback"/>
                <a:cs typeface="PF Paperback"/>
              </a:rPr>
              <a:t>infra Tools &amp;</a:t>
            </a:r>
          </a:p>
          <a:p>
            <a:pPr algn="ctr">
              <a:defRPr>
                <a:uFillTx/>
              </a:defRPr>
            </a:pPr>
            <a:r>
              <a:rPr lang="en-US" sz="2133" b="1" dirty="0" smtClean="0">
                <a:uFillTx/>
                <a:latin typeface="PF Paperback"/>
                <a:cs typeface="PF Paperback"/>
              </a:rPr>
              <a:t>Services</a:t>
            </a:r>
            <a:endParaRPr lang="en-US" sz="2133" b="1" dirty="0">
              <a:uFillTx/>
              <a:latin typeface="PF Paperback"/>
              <a:cs typeface="PF Paperback"/>
            </a:endParaRP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5327797" y="4226721"/>
            <a:ext cx="1284163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Research</a:t>
            </a:r>
          </a:p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data</a:t>
            </a:r>
          </a:p>
        </p:txBody>
      </p:sp>
      <p:sp>
        <p:nvSpPr>
          <p:cNvPr id="22540" name="TextBox 47"/>
          <p:cNvSpPr txBox="1">
            <a:spLocks noChangeArrowheads="1"/>
          </p:cNvSpPr>
          <p:nvPr/>
        </p:nvSpPr>
        <p:spPr bwMode="auto">
          <a:xfrm>
            <a:off x="2522806" y="7033542"/>
            <a:ext cx="305509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 i="1" dirty="0">
                <a:uFillTx/>
                <a:latin typeface="PF Paperback" charset="0"/>
                <a:cs typeface="PF Paperback" charset="0"/>
              </a:rPr>
              <a:t>Scientific process</a:t>
            </a:r>
          </a:p>
        </p:txBody>
      </p:sp>
      <p:pic>
        <p:nvPicPr>
          <p:cNvPr id="22541" name="Picture 4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136" y="3178971"/>
            <a:ext cx="74287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/>
          <p:cNvSpPr txBox="1">
            <a:spLocks/>
          </p:cNvSpPr>
          <p:nvPr/>
        </p:nvSpPr>
        <p:spPr>
          <a:xfrm>
            <a:off x="2547830" y="2375697"/>
            <a:ext cx="3357234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>
                <a:uFillTx/>
              </a:defRPr>
            </a:defPPr>
            <a:lvl1pPr algn="ctr">
              <a:defRPr sz="1200" b="1"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en-US" sz="2133" dirty="0">
                <a:uFillTx/>
                <a:latin typeface="PF Paperback"/>
                <a:cs typeface="PF Paperback"/>
              </a:rPr>
              <a:t>Research literature:</a:t>
            </a:r>
          </a:p>
          <a:p>
            <a:pPr>
              <a:defRPr>
                <a:uFillTx/>
              </a:defRPr>
            </a:pPr>
            <a:r>
              <a:rPr lang="en-US" sz="2133" b="0" i="1" dirty="0">
                <a:uFillTx/>
                <a:latin typeface="PF Paperback"/>
                <a:cs typeface="PF Paperback"/>
              </a:rPr>
              <a:t>Articles, docs, white papers</a:t>
            </a:r>
          </a:p>
          <a:p>
            <a:pPr>
              <a:defRPr>
                <a:uFillTx/>
              </a:defRPr>
            </a:pPr>
            <a:endParaRPr lang="en-US" sz="2133" dirty="0">
              <a:uFillTx/>
              <a:latin typeface="PF Paperback"/>
              <a:cs typeface="PF Paperback"/>
            </a:endParaRPr>
          </a:p>
        </p:txBody>
      </p:sp>
      <p:sp>
        <p:nvSpPr>
          <p:cNvPr id="51" name="Right Arrow 50"/>
          <p:cNvSpPr>
            <a:spLocks/>
          </p:cNvSpPr>
          <p:nvPr/>
        </p:nvSpPr>
        <p:spPr>
          <a:xfrm>
            <a:off x="6947830" y="4599975"/>
            <a:ext cx="2633955" cy="40163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latin typeface="PF Paperback"/>
              <a:cs typeface="PF Paperback"/>
            </a:endParaRPr>
          </a:p>
        </p:txBody>
      </p:sp>
      <p:sp>
        <p:nvSpPr>
          <p:cNvPr id="52" name="TextBox 51"/>
          <p:cNvSpPr txBox="1">
            <a:spLocks/>
          </p:cNvSpPr>
          <p:nvPr/>
        </p:nvSpPr>
        <p:spPr>
          <a:xfrm>
            <a:off x="6793164" y="5081390"/>
            <a:ext cx="2407324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sz="2800"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dirty="0" smtClean="0"/>
              <a:t>Open Science</a:t>
            </a:r>
          </a:p>
          <a:p>
            <a:r>
              <a:rPr lang="en-US" dirty="0" smtClean="0"/>
              <a:t>Publishing </a:t>
            </a:r>
            <a:endParaRPr lang="en-US" dirty="0"/>
          </a:p>
        </p:txBody>
      </p:sp>
      <p:sp>
        <p:nvSpPr>
          <p:cNvPr id="53" name="Rounded Rectangle 52"/>
          <p:cNvSpPr>
            <a:spLocks/>
          </p:cNvSpPr>
          <p:nvPr/>
        </p:nvSpPr>
        <p:spPr>
          <a:xfrm>
            <a:off x="2365285" y="4361659"/>
            <a:ext cx="673034" cy="596900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2276394" y="4337847"/>
            <a:ext cx="825419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01101010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01100001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11010010</a:t>
            </a:r>
          </a:p>
        </p:txBody>
      </p:sp>
      <p:sp>
        <p:nvSpPr>
          <p:cNvPr id="57" name="Rounded Rectangle 56"/>
          <p:cNvSpPr>
            <a:spLocks/>
          </p:cNvSpPr>
          <p:nvPr/>
        </p:nvSpPr>
        <p:spPr>
          <a:xfrm>
            <a:off x="5586535" y="4988721"/>
            <a:ext cx="673034" cy="596900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5497644" y="4963321"/>
            <a:ext cx="825419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01101010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01100001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11010010</a:t>
            </a: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8387807" y="901607"/>
            <a:ext cx="7554856" cy="5847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dirty="0" smtClean="0">
                <a:sym typeface="Gill Sans" charset="0"/>
              </a:rPr>
              <a:t>Scholarly Communication Infrastructure</a:t>
            </a:r>
            <a:endParaRPr lang="en-US" dirty="0">
              <a:sym typeface="Gill Sans" charset="0"/>
            </a:endParaRP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>
            <a:off x="1809866" y="932131"/>
            <a:ext cx="4715127" cy="5847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200" b="1" i="1" dirty="0" smtClean="0">
                <a:uFillTx/>
                <a:latin typeface="PF Paperback" charset="0"/>
                <a:cs typeface="PF Paperback" charset="0"/>
              </a:rPr>
              <a:t>Research Infrastructures</a:t>
            </a:r>
            <a:endParaRPr lang="en-US" sz="3200" b="1" i="1" dirty="0">
              <a:uFillTx/>
              <a:latin typeface="PF Paperback" charset="0"/>
              <a:cs typeface="PF Paperback" charset="0"/>
            </a:endParaRPr>
          </a:p>
        </p:txBody>
      </p:sp>
      <p:graphicFrame>
        <p:nvGraphicFramePr>
          <p:cNvPr id="3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913074"/>
              </p:ext>
            </p:extLst>
          </p:nvPr>
        </p:nvGraphicFramePr>
        <p:xfrm>
          <a:off x="10723308" y="1950879"/>
          <a:ext cx="4784864" cy="620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Oval 7"/>
          <p:cNvSpPr/>
          <p:nvPr/>
        </p:nvSpPr>
        <p:spPr>
          <a:xfrm>
            <a:off x="9138727" y="5465709"/>
            <a:ext cx="2812907" cy="1433624"/>
          </a:xfrm>
          <a:prstGeom prst="ellipse">
            <a:avLst/>
          </a:prstGeom>
          <a:blipFill rotWithShape="1">
            <a:blip r:embed="rId11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PF Paperback" charset="0"/>
                <a:cs typeface="PF Paperback" charset="0"/>
              </a:rPr>
              <a:t>Enabling transparent </a:t>
            </a: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PF Paperback" charset="0"/>
                <a:cs typeface="PF Paperback" charset="0"/>
              </a:rPr>
              <a:t>evaluation</a:t>
            </a:r>
            <a:endParaRPr lang="en-US" sz="2000" b="1" dirty="0">
              <a:solidFill>
                <a:schemeClr val="bg1"/>
              </a:solidFill>
              <a:latin typeface="PF Paperback" charset="0"/>
              <a:cs typeface="PF Paperback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138727" y="3337015"/>
            <a:ext cx="2812907" cy="1000832"/>
          </a:xfrm>
          <a:prstGeom prst="ellipse">
            <a:avLst/>
          </a:prstGeom>
          <a:blipFill rotWithShape="1">
            <a:blip r:embed="rId11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EFFFF"/>
                </a:solidFill>
                <a:latin typeface="PF Paperback" charset="0"/>
                <a:cs typeface="PF Paperback" charset="0"/>
              </a:rPr>
              <a:t>Enabling reproducibility </a:t>
            </a:r>
            <a:endParaRPr lang="en-US" sz="2000" dirty="0">
              <a:solidFill>
                <a:srgbClr val="FEFFFF"/>
              </a:solidFill>
              <a:latin typeface="PF Paperback" charset="0"/>
              <a:cs typeface="PF Paperback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1" grpId="0" animBg="1"/>
      <p:bldP spid="52" grpId="0"/>
      <p:bldP spid="75" grpId="0"/>
      <p:bldGraphic spid="34" grpId="0">
        <p:bldAsOne/>
      </p:bldGraphic>
      <p:bldP spid="8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uFillTx/>
              </a:rPr>
              <a:t>Alessia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Bardi</a:t>
            </a:r>
            <a:r>
              <a:rPr lang="en-US" dirty="0" smtClean="0">
                <a:uFillTx/>
              </a:rPr>
              <a:t> and Paolo Manghi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uFillTx/>
              </a:rPr>
              <a:t>n</a:t>
            </a:r>
            <a:r>
              <a:rPr lang="en-US" dirty="0" err="1" smtClean="0">
                <a:uFillTx/>
              </a:rPr>
              <a:t>ame.surname@isti.cnr.it</a:t>
            </a:r>
            <a:r>
              <a:rPr lang="en-US" dirty="0">
                <a:uFillTx/>
              </a:rPr>
              <a:t/>
            </a:r>
            <a:br>
              <a:rPr lang="en-US" dirty="0">
                <a:uFillTx/>
              </a:rPr>
            </a:br>
            <a:endParaRPr lang="en-US" dirty="0" smtClean="0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765326" y="1478852"/>
            <a:ext cx="6539547" cy="7310705"/>
          </a:xfrm>
          <a:prstGeom prst="roundRect">
            <a:avLst/>
          </a:prstGeom>
          <a:solidFill>
            <a:schemeClr val="bg1"/>
          </a:solidFill>
          <a:ln w="3175" cap="flat" cmpd="sng">
            <a:solidFill>
              <a:schemeClr val="tx1"/>
            </a:solidFill>
            <a:prstDash val="dash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935196" y="1478228"/>
            <a:ext cx="6539547" cy="7310705"/>
          </a:xfrm>
          <a:prstGeom prst="roundRect">
            <a:avLst/>
          </a:prstGeom>
          <a:solidFill>
            <a:schemeClr val="bg1"/>
          </a:solidFill>
          <a:ln w="3175" cap="flat" cmpd="sng">
            <a:solidFill>
              <a:schemeClr val="tx1"/>
            </a:solidFill>
            <a:prstDash val="dash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79374" y="-129184"/>
            <a:ext cx="13530416" cy="1145358"/>
          </a:xfrm>
        </p:spPr>
        <p:txBody>
          <a:bodyPr>
            <a:noAutofit/>
          </a:bodyPr>
          <a:lstStyle/>
          <a:p>
            <a:r>
              <a:rPr lang="en-US" sz="6000" spc="-300" dirty="0">
                <a:uFillTx/>
              </a:rPr>
              <a:t>Open Science </a:t>
            </a:r>
            <a:r>
              <a:rPr lang="en-US" sz="6000" spc="-300" dirty="0" smtClean="0">
                <a:uFillTx/>
              </a:rPr>
              <a:t>publishing </a:t>
            </a:r>
            <a:r>
              <a:rPr lang="en-US" sz="6000" spc="-300" dirty="0" smtClean="0"/>
              <a:t>vision</a:t>
            </a:r>
            <a:endParaRPr lang="en-US" sz="3200" dirty="0">
              <a:uFillTx/>
            </a:endParaRPr>
          </a:p>
        </p:txBody>
      </p:sp>
      <p:sp>
        <p:nvSpPr>
          <p:cNvPr id="36" name="Circular Arrow 35"/>
          <p:cNvSpPr>
            <a:spLocks/>
          </p:cNvSpPr>
          <p:nvPr/>
        </p:nvSpPr>
        <p:spPr>
          <a:xfrm rot="886150">
            <a:off x="1774792" y="2918381"/>
            <a:ext cx="4508060" cy="4587875"/>
          </a:xfrm>
          <a:prstGeom prst="circularArrow">
            <a:avLst>
              <a:gd name="adj1" fmla="val 5544"/>
              <a:gd name="adj2" fmla="val 330680"/>
              <a:gd name="adj3" fmla="val 13815233"/>
              <a:gd name="adj4" fmla="val 17362087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531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4369" y="5053809"/>
            <a:ext cx="817482" cy="81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2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1954" y="5769771"/>
            <a:ext cx="592080" cy="59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ight Arrow 40"/>
          <p:cNvSpPr>
            <a:spLocks/>
          </p:cNvSpPr>
          <p:nvPr/>
        </p:nvSpPr>
        <p:spPr>
          <a:xfrm rot="2656027">
            <a:off x="3078003" y="4744246"/>
            <a:ext cx="607953" cy="401638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42" name="Right Arrow 41"/>
          <p:cNvSpPr>
            <a:spLocks/>
          </p:cNvSpPr>
          <p:nvPr/>
        </p:nvSpPr>
        <p:spPr>
          <a:xfrm rot="19197062">
            <a:off x="3082765" y="5645946"/>
            <a:ext cx="607954" cy="401638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43" name="Right Arrow 42"/>
          <p:cNvSpPr>
            <a:spLocks/>
          </p:cNvSpPr>
          <p:nvPr/>
        </p:nvSpPr>
        <p:spPr>
          <a:xfrm>
            <a:off x="4560583" y="5114135"/>
            <a:ext cx="607953" cy="40163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latin typeface="PF Paperback"/>
              <a:cs typeface="PF Paperback"/>
            </a:endParaRP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1365258" y="3653634"/>
            <a:ext cx="1285749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Research</a:t>
            </a:r>
          </a:p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data</a:t>
            </a: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1343036" y="6182521"/>
            <a:ext cx="1285749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Research </a:t>
            </a:r>
          </a:p>
          <a:p>
            <a:pPr algn="ctr">
              <a:defRPr>
                <a:uFillTx/>
              </a:defRPr>
            </a:pPr>
            <a:r>
              <a:rPr lang="en-US" sz="2133" b="1" dirty="0" smtClean="0">
                <a:uFillTx/>
                <a:latin typeface="PF Paperback"/>
                <a:cs typeface="PF Paperback"/>
              </a:rPr>
              <a:t>Software</a:t>
            </a:r>
            <a:endParaRPr lang="en-US" sz="2133" b="1" dirty="0">
              <a:uFillTx/>
              <a:latin typeface="PF Paperback"/>
              <a:cs typeface="PF Paperback"/>
            </a:endParaRPr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3283235" y="4359640"/>
            <a:ext cx="1967205" cy="7488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e-</a:t>
            </a:r>
            <a:r>
              <a:rPr lang="en-US" sz="2133" b="1" dirty="0" smtClean="0">
                <a:uFillTx/>
                <a:latin typeface="PF Paperback"/>
                <a:cs typeface="PF Paperback"/>
              </a:rPr>
              <a:t>infra Tools </a:t>
            </a:r>
            <a:r>
              <a:rPr lang="en-US" sz="2133" b="1" dirty="0">
                <a:uFillTx/>
                <a:latin typeface="PF Paperback"/>
                <a:cs typeface="PF Paperback"/>
              </a:rPr>
              <a:t>&amp; </a:t>
            </a:r>
            <a:endParaRPr lang="en-US" sz="2133" b="1" dirty="0" smtClean="0">
              <a:uFillTx/>
              <a:latin typeface="PF Paperback"/>
              <a:cs typeface="PF Paperback"/>
            </a:endParaRPr>
          </a:p>
          <a:p>
            <a:pPr algn="ctr">
              <a:defRPr>
                <a:uFillTx/>
              </a:defRPr>
            </a:pPr>
            <a:r>
              <a:rPr lang="en-US" sz="2133" b="1" dirty="0" smtClean="0">
                <a:uFillTx/>
                <a:latin typeface="PF Paperback"/>
                <a:cs typeface="PF Paperback"/>
              </a:rPr>
              <a:t>Services</a:t>
            </a:r>
            <a:endParaRPr lang="en-US" sz="2133" b="1" dirty="0">
              <a:uFillTx/>
              <a:latin typeface="PF Paperback"/>
              <a:cs typeface="PF Paperback"/>
            </a:endParaRP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5244242" y="4226721"/>
            <a:ext cx="1284163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Research</a:t>
            </a:r>
          </a:p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data</a:t>
            </a:r>
          </a:p>
        </p:txBody>
      </p:sp>
      <p:sp>
        <p:nvSpPr>
          <p:cNvPr id="22540" name="TextBox 47"/>
          <p:cNvSpPr txBox="1">
            <a:spLocks noChangeArrowheads="1"/>
          </p:cNvSpPr>
          <p:nvPr/>
        </p:nvSpPr>
        <p:spPr bwMode="auto">
          <a:xfrm>
            <a:off x="2522806" y="7033542"/>
            <a:ext cx="305509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 i="1" dirty="0">
                <a:uFillTx/>
                <a:latin typeface="PF Paperback" charset="0"/>
                <a:cs typeface="PF Paperback" charset="0"/>
              </a:rPr>
              <a:t>Scientific process</a:t>
            </a:r>
          </a:p>
        </p:txBody>
      </p:sp>
      <p:pic>
        <p:nvPicPr>
          <p:cNvPr id="22541" name="Picture 4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136" y="3178971"/>
            <a:ext cx="74287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/>
          <p:cNvSpPr txBox="1">
            <a:spLocks/>
          </p:cNvSpPr>
          <p:nvPr/>
        </p:nvSpPr>
        <p:spPr>
          <a:xfrm>
            <a:off x="2547830" y="2375697"/>
            <a:ext cx="3357234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>
                <a:uFillTx/>
              </a:defRPr>
            </a:defPPr>
            <a:lvl1pPr algn="ctr">
              <a:defRPr sz="1200" b="1"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en-US" sz="2133" dirty="0">
                <a:uFillTx/>
                <a:latin typeface="PF Paperback"/>
                <a:cs typeface="PF Paperback"/>
              </a:rPr>
              <a:t>Research literature:</a:t>
            </a:r>
          </a:p>
          <a:p>
            <a:pPr>
              <a:defRPr>
                <a:uFillTx/>
              </a:defRPr>
            </a:pPr>
            <a:r>
              <a:rPr lang="en-US" sz="2133" b="0" i="1" dirty="0">
                <a:uFillTx/>
                <a:latin typeface="PF Paperback"/>
                <a:cs typeface="PF Paperback"/>
              </a:rPr>
              <a:t>Articles, docs, white papers</a:t>
            </a:r>
          </a:p>
          <a:p>
            <a:pPr>
              <a:defRPr>
                <a:uFillTx/>
              </a:defRPr>
            </a:pPr>
            <a:endParaRPr lang="en-US" sz="2133" dirty="0">
              <a:uFillTx/>
              <a:latin typeface="PF Paperback"/>
              <a:cs typeface="PF Paperback"/>
            </a:endParaRPr>
          </a:p>
        </p:txBody>
      </p:sp>
      <p:sp>
        <p:nvSpPr>
          <p:cNvPr id="53" name="Rounded Rectangle 52"/>
          <p:cNvSpPr>
            <a:spLocks/>
          </p:cNvSpPr>
          <p:nvPr/>
        </p:nvSpPr>
        <p:spPr>
          <a:xfrm>
            <a:off x="2365285" y="4361659"/>
            <a:ext cx="673034" cy="596900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2276394" y="4337847"/>
            <a:ext cx="825419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01101010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01100001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11010010</a:t>
            </a:r>
          </a:p>
        </p:txBody>
      </p:sp>
      <p:sp>
        <p:nvSpPr>
          <p:cNvPr id="57" name="Rounded Rectangle 56"/>
          <p:cNvSpPr>
            <a:spLocks/>
          </p:cNvSpPr>
          <p:nvPr/>
        </p:nvSpPr>
        <p:spPr>
          <a:xfrm>
            <a:off x="5452847" y="4988721"/>
            <a:ext cx="673034" cy="596900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5414089" y="4963321"/>
            <a:ext cx="825419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01101010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01100001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11010010</a:t>
            </a: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8387807" y="901607"/>
            <a:ext cx="7554856" cy="5847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dirty="0" smtClean="0">
                <a:sym typeface="Gill Sans" charset="0"/>
              </a:rPr>
              <a:t>Scholarly Communication Infrastructure</a:t>
            </a:r>
            <a:endParaRPr lang="en-US" dirty="0">
              <a:sym typeface="Gill Sans" charset="0"/>
            </a:endParaRPr>
          </a:p>
        </p:txBody>
      </p:sp>
      <p:sp>
        <p:nvSpPr>
          <p:cNvPr id="83" name="TextBox 82"/>
          <p:cNvSpPr txBox="1">
            <a:spLocks/>
          </p:cNvSpPr>
          <p:nvPr/>
        </p:nvSpPr>
        <p:spPr>
          <a:xfrm>
            <a:off x="6595970" y="5248671"/>
            <a:ext cx="3444685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sz="2800"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dirty="0" smtClean="0">
                <a:sym typeface="Gill Sans" charset="0"/>
              </a:rPr>
              <a:t>Repeat, Reproduce,</a:t>
            </a:r>
            <a:endParaRPr lang="en-US" dirty="0">
              <a:sym typeface="Gill Sans" charset="0"/>
            </a:endParaRPr>
          </a:p>
          <a:p>
            <a:r>
              <a:rPr lang="en-US" dirty="0" smtClean="0">
                <a:sym typeface="Gill Sans" charset="0"/>
              </a:rPr>
              <a:t>Reuse, Evaluate</a:t>
            </a:r>
            <a:endParaRPr lang="en-US" dirty="0">
              <a:sym typeface="Gill Sans" charset="0"/>
            </a:endParaRP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>
            <a:off x="1906705" y="932131"/>
            <a:ext cx="4521434" cy="5847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200" b="1" i="1" dirty="0" smtClean="0">
                <a:uFillTx/>
                <a:latin typeface="PF Paperback" charset="0"/>
                <a:cs typeface="PF Paperback" charset="0"/>
              </a:rPr>
              <a:t>Research Infrastructure</a:t>
            </a:r>
            <a:endParaRPr lang="en-US" sz="3200" b="1" i="1" dirty="0">
              <a:uFillTx/>
              <a:latin typeface="PF Paperback" charset="0"/>
              <a:cs typeface="PF Paperback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1027451" y="1858341"/>
            <a:ext cx="3058813" cy="1109662"/>
            <a:chOff x="6640451" y="1663003"/>
            <a:chExt cx="2294274" cy="832603"/>
          </a:xfrm>
        </p:grpSpPr>
        <p:sp>
          <p:nvSpPr>
            <p:cNvPr id="99" name="TextBox 98"/>
            <p:cNvSpPr txBox="1">
              <a:spLocks/>
            </p:cNvSpPr>
            <p:nvPr/>
          </p:nvSpPr>
          <p:spPr>
            <a:xfrm>
              <a:off x="7915577" y="1802365"/>
              <a:ext cx="1019148" cy="5002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>
                  <a:uFillTx/>
                </a:defRPr>
              </a:defPPr>
              <a:lvl1pPr algn="ctr">
                <a:defRPr sz="1200" b="1">
                  <a:uFillTx/>
                </a:defRPr>
              </a:lvl1pPr>
            </a:lstStyle>
            <a:p>
              <a:pPr>
                <a:defRPr>
                  <a:uFillTx/>
                </a:defRPr>
              </a:pPr>
              <a:r>
                <a:rPr lang="en-US" sz="1867" dirty="0" smtClean="0">
                  <a:uFillTx/>
                  <a:latin typeface="PF Paperback"/>
                  <a:cs typeface="PF Paperback"/>
                </a:rPr>
                <a:t>Literature</a:t>
              </a:r>
              <a:endParaRPr lang="en-US" sz="1867" dirty="0">
                <a:uFillTx/>
                <a:latin typeface="PF Paperback"/>
                <a:cs typeface="PF Paperback"/>
              </a:endParaRPr>
            </a:p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Repository</a:t>
              </a:r>
            </a:p>
          </p:txBody>
        </p:sp>
        <p:grpSp>
          <p:nvGrpSpPr>
            <p:cNvPr id="100" name="Group 109"/>
            <p:cNvGrpSpPr/>
            <p:nvPr/>
          </p:nvGrpSpPr>
          <p:grpSpPr>
            <a:xfrm>
              <a:off x="6640451" y="1663003"/>
              <a:ext cx="1040749" cy="832603"/>
              <a:chOff x="6640451" y="1663003"/>
              <a:chExt cx="1040749" cy="832603"/>
            </a:xfrm>
          </p:grpSpPr>
          <p:sp>
            <p:nvSpPr>
              <p:cNvPr id="101" name="Can 100"/>
              <p:cNvSpPr>
                <a:spLocks/>
              </p:cNvSpPr>
              <p:nvPr/>
            </p:nvSpPr>
            <p:spPr>
              <a:xfrm>
                <a:off x="6640451" y="1663003"/>
                <a:ext cx="1040579" cy="832603"/>
              </a:xfrm>
              <a:prstGeom prst="can">
                <a:avLst/>
              </a:prstGeom>
              <a:noFill/>
              <a:ln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>
                    <a:uFillTx/>
                  </a:defRPr>
                </a:pPr>
                <a:endParaRPr lang="en-US" sz="4400">
                  <a:uFillTx/>
                  <a:latin typeface="PF Paperback"/>
                  <a:cs typeface="PF Paperback"/>
                </a:endParaRPr>
              </a:p>
            </p:txBody>
          </p:sp>
          <p:pic>
            <p:nvPicPr>
              <p:cNvPr id="102" name="Picture 6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17513" y="1886600"/>
                <a:ext cx="557568" cy="557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3" name="Group 102"/>
          <p:cNvGrpSpPr/>
          <p:nvPr/>
        </p:nvGrpSpPr>
        <p:grpSpPr>
          <a:xfrm>
            <a:off x="11027451" y="3399804"/>
            <a:ext cx="3042940" cy="1109663"/>
            <a:chOff x="6640451" y="2819265"/>
            <a:chExt cx="2282602" cy="832603"/>
          </a:xfrm>
        </p:grpSpPr>
        <p:grpSp>
          <p:nvGrpSpPr>
            <p:cNvPr id="104" name="Group 110"/>
            <p:cNvGrpSpPr/>
            <p:nvPr/>
          </p:nvGrpSpPr>
          <p:grpSpPr>
            <a:xfrm>
              <a:off x="6640451" y="2819265"/>
              <a:ext cx="1040610" cy="832603"/>
              <a:chOff x="6640451" y="2819265"/>
              <a:chExt cx="1040610" cy="832603"/>
            </a:xfrm>
          </p:grpSpPr>
          <p:grpSp>
            <p:nvGrpSpPr>
              <p:cNvPr id="106" name="Group 67"/>
              <p:cNvGrpSpPr/>
              <p:nvPr/>
            </p:nvGrpSpPr>
            <p:grpSpPr>
              <a:xfrm>
                <a:off x="6869052" y="3069403"/>
                <a:ext cx="571312" cy="453823"/>
                <a:chOff x="5470238" y="4618571"/>
                <a:chExt cx="571312" cy="453823"/>
              </a:xfrm>
            </p:grpSpPr>
            <p:sp>
              <p:nvSpPr>
                <p:cNvPr id="108" name="Rounded Rectangle 107"/>
                <p:cNvSpPr>
                  <a:spLocks/>
                </p:cNvSpPr>
                <p:nvPr/>
              </p:nvSpPr>
              <p:spPr>
                <a:xfrm>
                  <a:off x="5510739" y="4624527"/>
                  <a:ext cx="504864" cy="447866"/>
                </a:xfrm>
                <a:prstGeom prst="roundRect">
                  <a:avLst/>
                </a:prstGeom>
                <a:solidFill>
                  <a:srgbClr val="FFFFFF"/>
                </a:solidFill>
                <a:ln w="1905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>
                      <a:uFillTx/>
                    </a:defRPr>
                  </a:pPr>
                  <a:endParaRPr lang="en-US" sz="4400">
                    <a:uFillTx/>
                    <a:latin typeface="PF Paperback"/>
                    <a:cs typeface="PF Paperback"/>
                  </a:endParaRPr>
                </a:p>
              </p:txBody>
            </p:sp>
            <p:sp>
              <p:nvSpPr>
                <p:cNvPr id="109" name="TextBox 108"/>
                <p:cNvSpPr txBox="1">
                  <a:spLocks/>
                </p:cNvSpPr>
                <p:nvPr/>
              </p:nvSpPr>
              <p:spPr>
                <a:xfrm>
                  <a:off x="5470255" y="4618571"/>
                  <a:ext cx="571544" cy="43833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>
                      <a:uFillTx/>
                    </a:defRPr>
                  </a:pPr>
                  <a:r>
                    <a:rPr lang="en-US" sz="1067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01101010</a:t>
                  </a:r>
                </a:p>
                <a:p>
                  <a:pPr>
                    <a:defRPr>
                      <a:uFillTx/>
                    </a:defRPr>
                  </a:pPr>
                  <a:r>
                    <a:rPr lang="en-US" sz="1067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01100001</a:t>
                  </a:r>
                </a:p>
                <a:p>
                  <a:pPr>
                    <a:defRPr>
                      <a:uFillTx/>
                    </a:defRPr>
                  </a:pPr>
                  <a:r>
                    <a:rPr lang="en-US" sz="1067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11010010</a:t>
                  </a:r>
                </a:p>
              </p:txBody>
            </p:sp>
          </p:grpSp>
          <p:sp>
            <p:nvSpPr>
              <p:cNvPr id="107" name="Can 106"/>
              <p:cNvSpPr>
                <a:spLocks/>
              </p:cNvSpPr>
              <p:nvPr/>
            </p:nvSpPr>
            <p:spPr>
              <a:xfrm>
                <a:off x="6640451" y="2819265"/>
                <a:ext cx="1040686" cy="832603"/>
              </a:xfrm>
              <a:prstGeom prst="can">
                <a:avLst/>
              </a:prstGeom>
              <a:noFill/>
              <a:ln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>
                    <a:uFillTx/>
                  </a:defRPr>
                </a:pPr>
                <a:endParaRPr lang="en-US" sz="4400">
                  <a:uFillTx/>
                  <a:latin typeface="PF Paperback"/>
                  <a:cs typeface="PF Paperback"/>
                </a:endParaRPr>
              </a:p>
            </p:txBody>
          </p:sp>
        </p:grpSp>
        <p:sp>
          <p:nvSpPr>
            <p:cNvPr id="105" name="TextBox 104"/>
            <p:cNvSpPr txBox="1">
              <a:spLocks/>
            </p:cNvSpPr>
            <p:nvPr/>
          </p:nvSpPr>
          <p:spPr>
            <a:xfrm>
              <a:off x="7928806" y="2991980"/>
              <a:ext cx="994247" cy="500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>
                  <a:uFillTx/>
                </a:defRPr>
              </a:defPPr>
              <a:lvl1pPr algn="ctr">
                <a:defRPr sz="1200" b="1">
                  <a:uFillTx/>
                </a:defRPr>
              </a:lvl1pPr>
            </a:lstStyle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Data</a:t>
              </a:r>
            </a:p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Repository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1027451" y="4879353"/>
            <a:ext cx="3042940" cy="1111250"/>
            <a:chOff x="6640452" y="3929493"/>
            <a:chExt cx="2282602" cy="832603"/>
          </a:xfrm>
        </p:grpSpPr>
        <p:grpSp>
          <p:nvGrpSpPr>
            <p:cNvPr id="111" name="Group 111"/>
            <p:cNvGrpSpPr/>
            <p:nvPr/>
          </p:nvGrpSpPr>
          <p:grpSpPr>
            <a:xfrm>
              <a:off x="6640452" y="3929493"/>
              <a:ext cx="1040749" cy="832603"/>
              <a:chOff x="6640452" y="3929493"/>
              <a:chExt cx="1040749" cy="832603"/>
            </a:xfrm>
          </p:grpSpPr>
          <p:sp>
            <p:nvSpPr>
              <p:cNvPr id="113" name="Can 112"/>
              <p:cNvSpPr>
                <a:spLocks/>
              </p:cNvSpPr>
              <p:nvPr/>
            </p:nvSpPr>
            <p:spPr>
              <a:xfrm>
                <a:off x="6640452" y="3929493"/>
                <a:ext cx="1040686" cy="832603"/>
              </a:xfrm>
              <a:prstGeom prst="can">
                <a:avLst/>
              </a:prstGeom>
              <a:noFill/>
              <a:ln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>
                    <a:uFillTx/>
                  </a:defRPr>
                </a:pPr>
                <a:endParaRPr lang="en-US" sz="4400">
                  <a:uFillTx/>
                  <a:latin typeface="PF Paperback"/>
                  <a:cs typeface="PF Paperback"/>
                </a:endParaRPr>
              </a:p>
            </p:txBody>
          </p:sp>
          <p:pic>
            <p:nvPicPr>
              <p:cNvPr id="114" name="Picture 7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927914" y="4254743"/>
                <a:ext cx="443988" cy="4439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2" name="TextBox 111"/>
            <p:cNvSpPr txBox="1">
              <a:spLocks/>
            </p:cNvSpPr>
            <p:nvPr/>
          </p:nvSpPr>
          <p:spPr>
            <a:xfrm>
              <a:off x="7928807" y="4100771"/>
              <a:ext cx="994247" cy="4995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>
                  <a:uFillTx/>
                </a:defRPr>
              </a:defPPr>
              <a:lvl1pPr algn="ctr">
                <a:defRPr sz="1200" b="1">
                  <a:uFillTx/>
                </a:defRPr>
              </a:lvl1pPr>
            </a:lstStyle>
            <a:p>
              <a:pPr>
                <a:defRPr>
                  <a:uFillTx/>
                </a:defRPr>
              </a:pPr>
              <a:r>
                <a:rPr lang="en-US" sz="1867" dirty="0" smtClean="0">
                  <a:uFillTx/>
                  <a:latin typeface="PF Paperback"/>
                  <a:cs typeface="PF Paperback"/>
                </a:rPr>
                <a:t>Software</a:t>
              </a:r>
              <a:endParaRPr lang="en-US" sz="1867" dirty="0">
                <a:uFillTx/>
                <a:latin typeface="PF Paperback"/>
                <a:cs typeface="PF Paperback"/>
              </a:endParaRPr>
            </a:p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Repository</a:t>
              </a:r>
            </a:p>
          </p:txBody>
        </p:sp>
      </p:grpSp>
      <p:cxnSp>
        <p:nvCxnSpPr>
          <p:cNvPr id="116" name="Curved Connector 115"/>
          <p:cNvCxnSpPr>
            <a:stCxn id="114" idx="3"/>
            <a:endCxn id="102" idx="3"/>
          </p:cNvCxnSpPr>
          <p:nvPr/>
        </p:nvCxnSpPr>
        <p:spPr>
          <a:xfrm flipV="1">
            <a:off x="12002080" y="2528267"/>
            <a:ext cx="138099" cy="3081337"/>
          </a:xfrm>
          <a:prstGeom prst="curvedConnector3">
            <a:avLst>
              <a:gd name="adj1" fmla="val 616966"/>
            </a:avLst>
          </a:prstGeom>
          <a:ln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9536933" y="6293816"/>
            <a:ext cx="4533457" cy="2106612"/>
            <a:chOff x="5522514" y="4989879"/>
            <a:chExt cx="3399945" cy="1579438"/>
          </a:xfrm>
        </p:grpSpPr>
        <p:grpSp>
          <p:nvGrpSpPr>
            <p:cNvPr id="118" name="Group 74"/>
            <p:cNvGrpSpPr/>
            <p:nvPr/>
          </p:nvGrpSpPr>
          <p:grpSpPr>
            <a:xfrm>
              <a:off x="5672545" y="4992301"/>
              <a:ext cx="1565042" cy="1438585"/>
              <a:chOff x="4511242" y="5211889"/>
              <a:chExt cx="1565042" cy="1438585"/>
            </a:xfrm>
          </p:grpSpPr>
          <p:pic>
            <p:nvPicPr>
              <p:cNvPr id="121" name="Picture 28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511242" y="5211889"/>
                <a:ext cx="1565042" cy="14385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Picture 2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0750" y="6093122"/>
                <a:ext cx="243129" cy="2234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Picture 25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5755" y="6268974"/>
                <a:ext cx="176015" cy="1617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Picture 3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39154" y="6047692"/>
                <a:ext cx="204482" cy="20448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5" name="Group 58"/>
              <p:cNvGrpSpPr/>
              <p:nvPr/>
            </p:nvGrpSpPr>
            <p:grpSpPr>
              <a:xfrm>
                <a:off x="5558961" y="6068816"/>
                <a:ext cx="297922" cy="207681"/>
                <a:chOff x="5312939" y="4420622"/>
                <a:chExt cx="964829" cy="722580"/>
              </a:xfrm>
            </p:grpSpPr>
            <p:sp>
              <p:nvSpPr>
                <p:cNvPr id="129" name="Rounded Rectangle 128"/>
                <p:cNvSpPr>
                  <a:spLocks/>
                </p:cNvSpPr>
                <p:nvPr/>
              </p:nvSpPr>
              <p:spPr>
                <a:xfrm>
                  <a:off x="5512928" y="4623535"/>
                  <a:ext cx="508904" cy="451387"/>
                </a:xfrm>
                <a:prstGeom prst="roundRect">
                  <a:avLst/>
                </a:prstGeom>
                <a:solidFill>
                  <a:srgbClr val="FFFFFF"/>
                </a:solidFill>
                <a:ln w="1905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>
                      <a:uFillTx/>
                    </a:defRPr>
                  </a:pPr>
                  <a:endParaRPr lang="en-US" sz="1400">
                    <a:uFillTx/>
                    <a:latin typeface="PF Paperback"/>
                    <a:cs typeface="PF Paperback"/>
                  </a:endParaRPr>
                </a:p>
              </p:txBody>
            </p:sp>
            <p:sp>
              <p:nvSpPr>
                <p:cNvPr id="130" name="TextBox 129"/>
                <p:cNvSpPr txBox="1">
                  <a:spLocks/>
                </p:cNvSpPr>
                <p:nvPr/>
              </p:nvSpPr>
              <p:spPr>
                <a:xfrm>
                  <a:off x="5312451" y="4420619"/>
                  <a:ext cx="971544" cy="72884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>
                      <a:uFillTx/>
                    </a:defRPr>
                  </a:pPr>
                  <a:r>
                    <a:rPr lang="en-US" sz="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01101010</a:t>
                  </a:r>
                </a:p>
                <a:p>
                  <a:pPr>
                    <a:defRPr>
                      <a:uFillTx/>
                    </a:defRPr>
                  </a:pPr>
                  <a:r>
                    <a:rPr lang="en-US" sz="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01100001</a:t>
                  </a:r>
                </a:p>
                <a:p>
                  <a:pPr>
                    <a:defRPr>
                      <a:uFillTx/>
                    </a:defRPr>
                  </a:pPr>
                  <a:r>
                    <a:rPr lang="en-US" sz="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11010010</a:t>
                  </a:r>
                </a:p>
              </p:txBody>
            </p:sp>
          </p:grpSp>
          <p:grpSp>
            <p:nvGrpSpPr>
              <p:cNvPr id="126" name="Group 61"/>
              <p:cNvGrpSpPr/>
              <p:nvPr/>
            </p:nvGrpSpPr>
            <p:grpSpPr>
              <a:xfrm>
                <a:off x="5152964" y="5896232"/>
                <a:ext cx="297922" cy="207681"/>
                <a:chOff x="5312256" y="4419250"/>
                <a:chExt cx="964829" cy="722580"/>
              </a:xfrm>
            </p:grpSpPr>
            <p:sp>
              <p:nvSpPr>
                <p:cNvPr id="127" name="Rounded Rectangle 126"/>
                <p:cNvSpPr>
                  <a:spLocks/>
                </p:cNvSpPr>
                <p:nvPr/>
              </p:nvSpPr>
              <p:spPr>
                <a:xfrm>
                  <a:off x="5512413" y="4622165"/>
                  <a:ext cx="508904" cy="451385"/>
                </a:xfrm>
                <a:prstGeom prst="roundRect">
                  <a:avLst/>
                </a:prstGeom>
                <a:solidFill>
                  <a:srgbClr val="FFFFFF"/>
                </a:solidFill>
                <a:ln w="1905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>
                      <a:uFillTx/>
                    </a:defRPr>
                  </a:pPr>
                  <a:endParaRPr lang="en-US" sz="1400">
                    <a:uFillTx/>
                    <a:latin typeface="PF Paperback"/>
                    <a:cs typeface="PF Paperback"/>
                  </a:endParaRPr>
                </a:p>
              </p:txBody>
            </p:sp>
            <p:sp>
              <p:nvSpPr>
                <p:cNvPr id="128" name="TextBox 127"/>
                <p:cNvSpPr txBox="1">
                  <a:spLocks/>
                </p:cNvSpPr>
                <p:nvPr/>
              </p:nvSpPr>
              <p:spPr>
                <a:xfrm>
                  <a:off x="5311935" y="4419247"/>
                  <a:ext cx="971544" cy="72884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>
                      <a:uFillTx/>
                    </a:defRPr>
                  </a:pPr>
                  <a:r>
                    <a:rPr lang="en-US" sz="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01101010</a:t>
                  </a:r>
                </a:p>
                <a:p>
                  <a:pPr>
                    <a:defRPr>
                      <a:uFillTx/>
                    </a:defRPr>
                  </a:pPr>
                  <a:r>
                    <a:rPr lang="en-US" sz="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01100001</a:t>
                  </a:r>
                </a:p>
                <a:p>
                  <a:pPr>
                    <a:defRPr>
                      <a:uFillTx/>
                    </a:defRPr>
                  </a:pPr>
                  <a:r>
                    <a:rPr lang="en-US" sz="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11010010</a:t>
                  </a:r>
                </a:p>
              </p:txBody>
            </p:sp>
          </p:grpSp>
        </p:grpSp>
        <p:sp>
          <p:nvSpPr>
            <p:cNvPr id="119" name="Can 118"/>
            <p:cNvSpPr>
              <a:spLocks/>
            </p:cNvSpPr>
            <p:nvPr/>
          </p:nvSpPr>
          <p:spPr>
            <a:xfrm>
              <a:off x="5522514" y="4989879"/>
              <a:ext cx="2205917" cy="1579438"/>
            </a:xfrm>
            <a:prstGeom prst="can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en-US" sz="4400">
                <a:uFillTx/>
                <a:latin typeface="PF Paperback"/>
                <a:cs typeface="PF Paperback"/>
              </a:endParaRPr>
            </a:p>
          </p:txBody>
        </p:sp>
        <p:sp>
          <p:nvSpPr>
            <p:cNvPr id="120" name="TextBox 119"/>
            <p:cNvSpPr txBox="1">
              <a:spLocks/>
            </p:cNvSpPr>
            <p:nvPr/>
          </p:nvSpPr>
          <p:spPr>
            <a:xfrm>
              <a:off x="7928428" y="5529054"/>
              <a:ext cx="994031" cy="4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>
                  <a:uFillTx/>
                </a:defRPr>
              </a:defPPr>
              <a:lvl1pPr algn="ctr">
                <a:defRPr sz="1200" b="1">
                  <a:uFillTx/>
                </a:defRPr>
              </a:lvl1pPr>
            </a:lstStyle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Package</a:t>
              </a:r>
            </a:p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Repository</a:t>
              </a:r>
            </a:p>
          </p:txBody>
        </p:sp>
      </p:grpSp>
      <p:cxnSp>
        <p:nvCxnSpPr>
          <p:cNvPr id="134" name="Curved Connector 133"/>
          <p:cNvCxnSpPr>
            <a:stCxn id="114" idx="3"/>
            <a:endCxn id="109" idx="3"/>
          </p:cNvCxnSpPr>
          <p:nvPr/>
        </p:nvCxnSpPr>
        <p:spPr>
          <a:xfrm flipV="1">
            <a:off x="12002081" y="4025279"/>
            <a:ext cx="92066" cy="1584325"/>
          </a:xfrm>
          <a:prstGeom prst="curvedConnector3">
            <a:avLst>
              <a:gd name="adj1" fmla="val 350430"/>
            </a:avLst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2059225" y="2528266"/>
            <a:ext cx="811133" cy="1939925"/>
            <a:chOff x="12059225" y="2528266"/>
            <a:chExt cx="811133" cy="1939925"/>
          </a:xfrm>
        </p:grpSpPr>
        <p:cxnSp>
          <p:nvCxnSpPr>
            <p:cNvPr id="115" name="Curved Connector 114"/>
            <p:cNvCxnSpPr>
              <a:stCxn id="108" idx="3"/>
              <a:endCxn id="102" idx="3"/>
            </p:cNvCxnSpPr>
            <p:nvPr/>
          </p:nvCxnSpPr>
          <p:spPr>
            <a:xfrm flipV="1">
              <a:off x="12059225" y="2528266"/>
              <a:ext cx="80954" cy="1511300"/>
            </a:xfrm>
            <a:prstGeom prst="curvedConnector3">
              <a:avLst>
                <a:gd name="adj1" fmla="val 752632"/>
              </a:avLst>
            </a:prstGeom>
            <a:ln>
              <a:solidFill>
                <a:srgbClr val="40404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>
              <a:spLocks noChangeArrowheads="1"/>
            </p:cNvSpPr>
            <p:nvPr/>
          </p:nvSpPr>
          <p:spPr bwMode="auto">
            <a:xfrm rot="5400000">
              <a:off x="12271887" y="3869720"/>
              <a:ext cx="857250" cy="3396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 i="1">
                  <a:uFillTx/>
                  <a:latin typeface="PF Paperback" charset="0"/>
                  <a:cs typeface="PF Paperback" charset="0"/>
                </a:rPr>
                <a:t>citation</a:t>
              </a:r>
            </a:p>
          </p:txBody>
        </p:sp>
      </p:grpSp>
      <p:grpSp>
        <p:nvGrpSpPr>
          <p:cNvPr id="137" name="Group 117"/>
          <p:cNvGrpSpPr/>
          <p:nvPr/>
        </p:nvGrpSpPr>
        <p:grpSpPr>
          <a:xfrm>
            <a:off x="10417142" y="2639053"/>
            <a:ext cx="1000030" cy="4108450"/>
            <a:chOff x="5471466" y="2248500"/>
            <a:chExt cx="750288" cy="3082260"/>
          </a:xfrm>
        </p:grpSpPr>
        <p:cxnSp>
          <p:nvCxnSpPr>
            <p:cNvPr id="139" name="Curved Connector 138"/>
            <p:cNvCxnSpPr>
              <a:endCxn id="114" idx="1"/>
            </p:cNvCxnSpPr>
            <p:nvPr/>
          </p:nvCxnSpPr>
          <p:spPr>
            <a:xfrm rot="5400000" flipH="1" flipV="1">
              <a:off x="5618531" y="4727536"/>
              <a:ext cx="770565" cy="435881"/>
            </a:xfrm>
            <a:prstGeom prst="curvedConnector2">
              <a:avLst/>
            </a:prstGeom>
            <a:ln>
              <a:solidFill>
                <a:srgbClr val="40404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urved Connector 139"/>
            <p:cNvCxnSpPr>
              <a:endCxn id="109" idx="1"/>
            </p:cNvCxnSpPr>
            <p:nvPr/>
          </p:nvCxnSpPr>
          <p:spPr>
            <a:xfrm rot="5400000" flipH="1" flipV="1">
              <a:off x="4965279" y="4082621"/>
              <a:ext cx="1959165" cy="537110"/>
            </a:xfrm>
            <a:prstGeom prst="curvedConnector2">
              <a:avLst/>
            </a:prstGeom>
            <a:ln>
              <a:solidFill>
                <a:srgbClr val="40404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urved Connector 140"/>
            <p:cNvCxnSpPr>
              <a:endCxn id="102" idx="1"/>
            </p:cNvCxnSpPr>
            <p:nvPr/>
          </p:nvCxnSpPr>
          <p:spPr>
            <a:xfrm rot="5400000" flipH="1" flipV="1">
              <a:off x="4300121" y="3419845"/>
              <a:ext cx="3082260" cy="739569"/>
            </a:xfrm>
            <a:prstGeom prst="curvedConnector2">
              <a:avLst/>
            </a:prstGeom>
            <a:ln>
              <a:solidFill>
                <a:srgbClr val="40404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/>
          <p:cNvSpPr>
            <a:spLocks/>
          </p:cNvSpPr>
          <p:nvPr/>
        </p:nvSpPr>
        <p:spPr>
          <a:xfrm>
            <a:off x="12727497" y="5916964"/>
            <a:ext cx="2463171" cy="966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r>
              <a:rPr lang="en-US" sz="2000" b="1" dirty="0" smtClean="0">
                <a:solidFill>
                  <a:srgbClr val="000000"/>
                </a:solidFill>
                <a:uFillTx/>
                <a:latin typeface="PF Paperback"/>
                <a:cs typeface="PF Paperback"/>
              </a:rPr>
              <a:t>Other products</a:t>
            </a:r>
            <a:r>
              <a:rPr lang="en-US" sz="2000" dirty="0" smtClean="0">
                <a:solidFill>
                  <a:srgbClr val="000000"/>
                </a:solidFill>
                <a:uFillTx/>
                <a:latin typeface="PF Paperback"/>
                <a:cs typeface="PF Paperback"/>
              </a:rPr>
              <a:t>: methods, workflows</a:t>
            </a:r>
            <a:r>
              <a:rPr lang="en-US" sz="2000" dirty="0">
                <a:solidFill>
                  <a:srgbClr val="000000"/>
                </a:solidFill>
                <a:uFillTx/>
                <a:latin typeface="PF Paperback"/>
                <a:cs typeface="PF Paperback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uFillTx/>
                <a:latin typeface="PF Paperback"/>
                <a:cs typeface="PF Paperback"/>
              </a:rPr>
              <a:t>protocols</a:t>
            </a:r>
            <a:endParaRPr lang="en-US" sz="2000" dirty="0">
              <a:solidFill>
                <a:srgbClr val="000000"/>
              </a:solidFill>
              <a:uFillTx/>
              <a:latin typeface="PF Paperback"/>
              <a:cs typeface="PF Paperback"/>
            </a:endParaRPr>
          </a:p>
        </p:txBody>
      </p:sp>
      <p:sp>
        <p:nvSpPr>
          <p:cNvPr id="146" name="Right Arrow 145"/>
          <p:cNvSpPr>
            <a:spLocks/>
          </p:cNvSpPr>
          <p:nvPr/>
        </p:nvSpPr>
        <p:spPr>
          <a:xfrm>
            <a:off x="6947830" y="4031869"/>
            <a:ext cx="2633955" cy="40163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latin typeface="PF Paperback"/>
              <a:cs typeface="PF Paperback"/>
            </a:endParaRPr>
          </a:p>
        </p:txBody>
      </p:sp>
      <p:sp>
        <p:nvSpPr>
          <p:cNvPr id="147" name="TextBox 146"/>
          <p:cNvSpPr txBox="1">
            <a:spLocks/>
          </p:cNvSpPr>
          <p:nvPr/>
        </p:nvSpPr>
        <p:spPr>
          <a:xfrm>
            <a:off x="6080827" y="3047722"/>
            <a:ext cx="4276655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sz="2800"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dirty="0" smtClean="0"/>
              <a:t>Scientists and RI services</a:t>
            </a:r>
          </a:p>
          <a:p>
            <a:r>
              <a:rPr lang="en-US" dirty="0" smtClean="0"/>
              <a:t>Continuous Publishing </a:t>
            </a:r>
            <a:endParaRPr lang="en-US" dirty="0"/>
          </a:p>
        </p:txBody>
      </p:sp>
      <p:sp>
        <p:nvSpPr>
          <p:cNvPr id="148" name="Right Arrow 147"/>
          <p:cNvSpPr>
            <a:spLocks/>
          </p:cNvSpPr>
          <p:nvPr/>
        </p:nvSpPr>
        <p:spPr>
          <a:xfrm rot="10800000">
            <a:off x="6902978" y="4879963"/>
            <a:ext cx="2633955" cy="40163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latin typeface="PF Paperback"/>
              <a:cs typeface="PF Paperback"/>
            </a:endParaRPr>
          </a:p>
        </p:txBody>
      </p:sp>
      <p:cxnSp>
        <p:nvCxnSpPr>
          <p:cNvPr id="149" name="Curved Connector 148"/>
          <p:cNvCxnSpPr>
            <a:endCxn id="22531" idx="2"/>
          </p:cNvCxnSpPr>
          <p:nvPr/>
        </p:nvCxnSpPr>
        <p:spPr>
          <a:xfrm rot="10800000">
            <a:off x="4093111" y="5871372"/>
            <a:ext cx="5947545" cy="1589259"/>
          </a:xfrm>
          <a:prstGeom prst="curvedConnector2">
            <a:avLst/>
          </a:prstGeom>
          <a:ln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23"/>
          <p:cNvSpPr txBox="1">
            <a:spLocks noChangeArrowheads="1"/>
          </p:cNvSpPr>
          <p:nvPr/>
        </p:nvSpPr>
        <p:spPr bwMode="auto">
          <a:xfrm rot="16200000">
            <a:off x="10037235" y="4057444"/>
            <a:ext cx="772010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 i="1" dirty="0" err="1" smtClean="0">
                <a:uFillTx/>
                <a:latin typeface="PF Paperback" charset="0"/>
                <a:cs typeface="PF Paperback" charset="0"/>
              </a:rPr>
              <a:t>partOf</a:t>
            </a:r>
            <a:endParaRPr lang="en-US" sz="1600" i="1" dirty="0">
              <a:uFillTx/>
              <a:latin typeface="PF Paperback" charset="0"/>
              <a:cs typeface="PF Paperback" charset="0"/>
            </a:endParaRPr>
          </a:p>
        </p:txBody>
      </p:sp>
      <p:sp>
        <p:nvSpPr>
          <p:cNvPr id="151" name="TextBox 123"/>
          <p:cNvSpPr txBox="1">
            <a:spLocks noChangeArrowheads="1"/>
          </p:cNvSpPr>
          <p:nvPr/>
        </p:nvSpPr>
        <p:spPr bwMode="auto">
          <a:xfrm rot="16200000">
            <a:off x="10340034" y="4610860"/>
            <a:ext cx="772010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 i="1" dirty="0" err="1" smtClean="0">
                <a:uFillTx/>
                <a:latin typeface="PF Paperback" charset="0"/>
                <a:cs typeface="PF Paperback" charset="0"/>
              </a:rPr>
              <a:t>partOf</a:t>
            </a:r>
            <a:endParaRPr lang="en-US" sz="1600" i="1" dirty="0">
              <a:uFillTx/>
              <a:latin typeface="PF Paperback" charset="0"/>
              <a:cs typeface="PF Paperback" charset="0"/>
            </a:endParaRPr>
          </a:p>
        </p:txBody>
      </p:sp>
      <p:sp>
        <p:nvSpPr>
          <p:cNvPr id="152" name="TextBox 123"/>
          <p:cNvSpPr txBox="1">
            <a:spLocks noChangeArrowheads="1"/>
          </p:cNvSpPr>
          <p:nvPr/>
        </p:nvSpPr>
        <p:spPr bwMode="auto">
          <a:xfrm>
            <a:off x="6360318" y="7410871"/>
            <a:ext cx="2574878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 i="1" dirty="0" smtClean="0">
                <a:uFillTx/>
                <a:latin typeface="PF Paperback" charset="0"/>
                <a:cs typeface="PF Paperback" charset="0"/>
              </a:rPr>
              <a:t>Provenance: e.g. created by</a:t>
            </a:r>
            <a:endParaRPr lang="en-US" sz="1600" i="1" dirty="0">
              <a:uFillTx/>
              <a:latin typeface="PF Paperback" charset="0"/>
              <a:cs typeface="PF Paperback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14555618" y="5313454"/>
            <a:ext cx="802145" cy="700728"/>
          </a:xfrm>
          <a:prstGeom prst="can">
            <a:avLst/>
          </a:prstGeom>
          <a:solidFill>
            <a:schemeClr val="bg1"/>
          </a:solidFill>
          <a:ln w="3175" cap="flat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" name="Straight Arrow Connector 10"/>
          <p:cNvCxnSpPr>
            <a:stCxn id="54" idx="2"/>
            <a:endCxn id="22532" idx="0"/>
          </p:cNvCxnSpPr>
          <p:nvPr/>
        </p:nvCxnSpPr>
        <p:spPr>
          <a:xfrm>
            <a:off x="2689104" y="4983960"/>
            <a:ext cx="38890" cy="78581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956236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50" grpId="0"/>
      <p:bldP spid="151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765326" y="1478852"/>
            <a:ext cx="6539547" cy="7310705"/>
          </a:xfrm>
          <a:prstGeom prst="roundRect">
            <a:avLst/>
          </a:prstGeom>
          <a:solidFill>
            <a:schemeClr val="bg1"/>
          </a:solidFill>
          <a:ln w="3175" cap="flat" cmpd="sng">
            <a:solidFill>
              <a:schemeClr val="tx1"/>
            </a:solidFill>
            <a:prstDash val="dash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935196" y="1478228"/>
            <a:ext cx="6539547" cy="7310705"/>
          </a:xfrm>
          <a:prstGeom prst="roundRect">
            <a:avLst/>
          </a:prstGeom>
          <a:solidFill>
            <a:schemeClr val="bg1"/>
          </a:solidFill>
          <a:ln w="3175" cap="flat" cmpd="sng">
            <a:solidFill>
              <a:schemeClr val="tx1"/>
            </a:solidFill>
            <a:prstDash val="dash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79374" y="-129184"/>
            <a:ext cx="13530416" cy="1145358"/>
          </a:xfrm>
        </p:spPr>
        <p:txBody>
          <a:bodyPr>
            <a:noAutofit/>
          </a:bodyPr>
          <a:lstStyle/>
          <a:p>
            <a:r>
              <a:rPr lang="en-US" sz="6000" spc="-300" dirty="0" smtClean="0">
                <a:uFillTx/>
              </a:rPr>
              <a:t>Barriers to Open </a:t>
            </a:r>
            <a:r>
              <a:rPr lang="en-US" sz="6000" spc="-300" dirty="0">
                <a:uFillTx/>
              </a:rPr>
              <a:t>Science </a:t>
            </a:r>
            <a:r>
              <a:rPr lang="en-US" sz="6000" spc="-300" dirty="0" smtClean="0">
                <a:uFillTx/>
              </a:rPr>
              <a:t>publishing</a:t>
            </a:r>
            <a:endParaRPr lang="en-US" sz="3200" dirty="0">
              <a:uFillTx/>
            </a:endParaRP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8387807" y="901607"/>
            <a:ext cx="7554856" cy="5847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dirty="0" smtClean="0">
                <a:sym typeface="Gill Sans" charset="0"/>
              </a:rPr>
              <a:t>Scholarly Communication Infrastructure</a:t>
            </a:r>
            <a:endParaRPr lang="en-US" dirty="0">
              <a:sym typeface="Gill Sans" charset="0"/>
            </a:endParaRPr>
          </a:p>
        </p:txBody>
      </p:sp>
      <p:sp>
        <p:nvSpPr>
          <p:cNvPr id="83" name="TextBox 82"/>
          <p:cNvSpPr txBox="1">
            <a:spLocks/>
          </p:cNvSpPr>
          <p:nvPr/>
        </p:nvSpPr>
        <p:spPr>
          <a:xfrm>
            <a:off x="6512415" y="5683105"/>
            <a:ext cx="3444685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sz="2800"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dirty="0" smtClean="0">
                <a:sym typeface="Gill Sans" charset="0"/>
              </a:rPr>
              <a:t>Repeat, Reproduce,</a:t>
            </a:r>
            <a:endParaRPr lang="en-US" dirty="0">
              <a:sym typeface="Gill Sans" charset="0"/>
            </a:endParaRPr>
          </a:p>
          <a:p>
            <a:r>
              <a:rPr lang="en-US" dirty="0" smtClean="0">
                <a:sym typeface="Gill Sans" charset="0"/>
              </a:rPr>
              <a:t>Reuse, Evaluate</a:t>
            </a:r>
            <a:endParaRPr lang="en-US" dirty="0">
              <a:sym typeface="Gill Sans" charset="0"/>
            </a:endParaRP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>
            <a:off x="1906705" y="932131"/>
            <a:ext cx="4521434" cy="5847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200" b="1" i="1" dirty="0" smtClean="0">
                <a:uFillTx/>
                <a:latin typeface="PF Paperback" charset="0"/>
                <a:cs typeface="PF Paperback" charset="0"/>
              </a:rPr>
              <a:t>Research Infrastructure</a:t>
            </a:r>
            <a:endParaRPr lang="en-US" sz="3200" b="1" i="1" dirty="0">
              <a:uFillTx/>
              <a:latin typeface="PF Paperback" charset="0"/>
              <a:cs typeface="PF Paperback" charset="0"/>
            </a:endParaRPr>
          </a:p>
        </p:txBody>
      </p:sp>
      <p:sp>
        <p:nvSpPr>
          <p:cNvPr id="146" name="Right Arrow 145"/>
          <p:cNvSpPr>
            <a:spLocks/>
          </p:cNvSpPr>
          <p:nvPr/>
        </p:nvSpPr>
        <p:spPr>
          <a:xfrm>
            <a:off x="6864275" y="4466303"/>
            <a:ext cx="2633955" cy="40163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latin typeface="PF Paperback"/>
              <a:cs typeface="PF Paperback"/>
            </a:endParaRPr>
          </a:p>
        </p:txBody>
      </p:sp>
      <p:sp>
        <p:nvSpPr>
          <p:cNvPr id="147" name="TextBox 146"/>
          <p:cNvSpPr txBox="1">
            <a:spLocks/>
          </p:cNvSpPr>
          <p:nvPr/>
        </p:nvSpPr>
        <p:spPr>
          <a:xfrm>
            <a:off x="7173587" y="3969211"/>
            <a:ext cx="192401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sz="2800"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dirty="0"/>
              <a:t>Publishing </a:t>
            </a:r>
          </a:p>
        </p:txBody>
      </p:sp>
      <p:sp>
        <p:nvSpPr>
          <p:cNvPr id="148" name="Right Arrow 147"/>
          <p:cNvSpPr>
            <a:spLocks/>
          </p:cNvSpPr>
          <p:nvPr/>
        </p:nvSpPr>
        <p:spPr>
          <a:xfrm rot="10800000">
            <a:off x="6819423" y="5314397"/>
            <a:ext cx="2633955" cy="40163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latin typeface="PF Paperback"/>
              <a:cs typeface="PF Paperback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4254114"/>
              </p:ext>
            </p:extLst>
          </p:nvPr>
        </p:nvGraphicFramePr>
        <p:xfrm>
          <a:off x="1279374" y="1279372"/>
          <a:ext cx="5415659" cy="711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6" name="Diagram 75"/>
          <p:cNvGraphicFramePr/>
          <p:nvPr>
            <p:extLst>
              <p:ext uri="{D42A27DB-BD31-4B8C-83A1-F6EECF244321}">
                <p14:modId xmlns:p14="http://schemas.microsoft.com/office/powerpoint/2010/main" val="1670014553"/>
              </p:ext>
            </p:extLst>
          </p:nvPr>
        </p:nvGraphicFramePr>
        <p:xfrm>
          <a:off x="9682051" y="1186307"/>
          <a:ext cx="5415659" cy="711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824022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pc="-300" dirty="0">
                <a:uFillTx/>
              </a:rPr>
              <a:t>The OpenAIRE Infrastructure</a:t>
            </a:r>
            <a:endParaRPr lang="en-US" dirty="0">
              <a:uFillTx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8490942"/>
              </p:ext>
            </p:extLst>
          </p:nvPr>
        </p:nvGraphicFramePr>
        <p:xfrm>
          <a:off x="969252" y="1484026"/>
          <a:ext cx="14384324" cy="6733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673" y="5824157"/>
            <a:ext cx="2063749" cy="1737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843" y="4096957"/>
            <a:ext cx="2009423" cy="16993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078334" y="-211664"/>
            <a:ext cx="13530416" cy="1145358"/>
          </a:xfrm>
        </p:spPr>
        <p:txBody>
          <a:bodyPr/>
          <a:lstStyle/>
          <a:p>
            <a:r>
              <a:rPr lang="en-US" spc="-300" dirty="0">
                <a:uFillTx/>
              </a:rPr>
              <a:t>OpenAIRE technical infrastructure</a:t>
            </a:r>
            <a:endParaRPr lang="en-US" dirty="0">
              <a:uFillTx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7336353" y="3687912"/>
            <a:ext cx="486282" cy="4747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  <a:latin typeface="PF Paperback"/>
              <a:cs typeface="PF Paperback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7918265" y="3687912"/>
            <a:ext cx="418640" cy="4747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  <a:latin typeface="PF Paperback"/>
              <a:cs typeface="PF Paperback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942368" y="5571076"/>
            <a:ext cx="726732" cy="461665"/>
            <a:chOff x="3388935" y="5410287"/>
            <a:chExt cx="545762" cy="503205"/>
          </a:xfrm>
        </p:grpSpPr>
        <p:sp>
          <p:nvSpPr>
            <p:cNvPr id="6" name="TextBox 5"/>
            <p:cNvSpPr txBox="1">
              <a:spLocks/>
            </p:cNvSpPr>
            <p:nvPr/>
          </p:nvSpPr>
          <p:spPr>
            <a:xfrm>
              <a:off x="3388935" y="5410287"/>
              <a:ext cx="457955" cy="50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01101010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01100001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11010010</a:t>
              </a:r>
            </a:p>
          </p:txBody>
        </p:sp>
        <p:sp>
          <p:nvSpPr>
            <p:cNvPr id="11" name="Rounded Rectangle 10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uFillTx/>
                <a:latin typeface="PF Paperback"/>
                <a:cs typeface="PF Paperback"/>
              </a:endParaRPr>
            </a:p>
          </p:txBody>
        </p:sp>
      </p:grpSp>
      <p:sp>
        <p:nvSpPr>
          <p:cNvPr id="19" name="Rounded Rectangle 18"/>
          <p:cNvSpPr>
            <a:spLocks/>
          </p:cNvSpPr>
          <p:nvPr/>
        </p:nvSpPr>
        <p:spPr>
          <a:xfrm>
            <a:off x="3753802" y="3370671"/>
            <a:ext cx="11505107" cy="3191251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 sz="2200" b="1">
              <a:solidFill>
                <a:schemeClr val="tx1"/>
              </a:solidFill>
              <a:uFillTx/>
              <a:latin typeface="PF Paperback"/>
              <a:cs typeface="PF Paperback"/>
            </a:endParaRPr>
          </a:p>
        </p:txBody>
      </p:sp>
      <p:cxnSp>
        <p:nvCxnSpPr>
          <p:cNvPr id="23" name="Curved Connector 22"/>
          <p:cNvCxnSpPr>
            <a:stCxn id="6" idx="0"/>
            <a:endCxn id="37" idx="3"/>
          </p:cNvCxnSpPr>
          <p:nvPr/>
        </p:nvCxnSpPr>
        <p:spPr>
          <a:xfrm rot="16200000" flipV="1">
            <a:off x="5895503" y="4219305"/>
            <a:ext cx="1175288" cy="1528253"/>
          </a:xfrm>
          <a:prstGeom prst="curvedConnector2">
            <a:avLst/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6" idx="0"/>
            <a:endCxn id="5" idx="2"/>
          </p:cNvCxnSpPr>
          <p:nvPr/>
        </p:nvCxnSpPr>
        <p:spPr>
          <a:xfrm rot="5400000" flipH="1" flipV="1">
            <a:off x="6983223" y="4426714"/>
            <a:ext cx="1408412" cy="880312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56" idx="1"/>
            <a:endCxn id="6" idx="3"/>
          </p:cNvCxnSpPr>
          <p:nvPr/>
        </p:nvCxnSpPr>
        <p:spPr>
          <a:xfrm rot="10800000">
            <a:off x="7552177" y="5801910"/>
            <a:ext cx="1429158" cy="3229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35" idx="1"/>
            <a:endCxn id="51" idx="0"/>
          </p:cNvCxnSpPr>
          <p:nvPr/>
        </p:nvCxnSpPr>
        <p:spPr>
          <a:xfrm rot="10800000" flipV="1">
            <a:off x="11327689" y="3835358"/>
            <a:ext cx="2673237" cy="1201024"/>
          </a:xfrm>
          <a:prstGeom prst="curvedConnector2">
            <a:avLst/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47" idx="0"/>
          </p:cNvCxnSpPr>
          <p:nvPr/>
        </p:nvCxnSpPr>
        <p:spPr>
          <a:xfrm rot="16200000" flipV="1">
            <a:off x="8670614" y="3511088"/>
            <a:ext cx="728685" cy="1342829"/>
          </a:xfrm>
          <a:prstGeom prst="curvedConnector2">
            <a:avLst/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0925" y="3556938"/>
            <a:ext cx="742451" cy="556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090" y="3556938"/>
            <a:ext cx="742451" cy="5568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569" y="4117368"/>
            <a:ext cx="742451" cy="55683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9401465" y="4546845"/>
            <a:ext cx="726732" cy="461665"/>
            <a:chOff x="3388935" y="5410287"/>
            <a:chExt cx="545762" cy="503205"/>
          </a:xfrm>
        </p:grpSpPr>
        <p:sp>
          <p:nvSpPr>
            <p:cNvPr id="47" name="TextBox 46"/>
            <p:cNvSpPr txBox="1">
              <a:spLocks/>
            </p:cNvSpPr>
            <p:nvPr/>
          </p:nvSpPr>
          <p:spPr>
            <a:xfrm>
              <a:off x="3388935" y="5410287"/>
              <a:ext cx="457955" cy="50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01101010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01100001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11010010</a:t>
              </a:r>
            </a:p>
          </p:txBody>
        </p:sp>
        <p:sp>
          <p:nvSpPr>
            <p:cNvPr id="48" name="Rounded Rectangle 47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uFillTx/>
                <a:latin typeface="PF Paperback"/>
                <a:cs typeface="PF Paperback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022783" y="5036382"/>
            <a:ext cx="726732" cy="461665"/>
            <a:chOff x="3388935" y="5410287"/>
            <a:chExt cx="545762" cy="503205"/>
          </a:xfrm>
        </p:grpSpPr>
        <p:sp>
          <p:nvSpPr>
            <p:cNvPr id="51" name="TextBox 50"/>
            <p:cNvSpPr txBox="1">
              <a:spLocks/>
            </p:cNvSpPr>
            <p:nvPr/>
          </p:nvSpPr>
          <p:spPr>
            <a:xfrm>
              <a:off x="3388935" y="5410287"/>
              <a:ext cx="457955" cy="50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01101010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01100001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11010010</a:t>
              </a:r>
            </a:p>
          </p:txBody>
        </p:sp>
        <p:sp>
          <p:nvSpPr>
            <p:cNvPr id="52" name="Rounded Rectangle 51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uFillTx/>
                <a:latin typeface="PF Paperback"/>
                <a:cs typeface="PF Paperback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981335" y="5574305"/>
            <a:ext cx="726732" cy="461665"/>
            <a:chOff x="3388935" y="5410287"/>
            <a:chExt cx="545762" cy="503205"/>
          </a:xfrm>
        </p:grpSpPr>
        <p:sp>
          <p:nvSpPr>
            <p:cNvPr id="56" name="TextBox 55"/>
            <p:cNvSpPr txBox="1">
              <a:spLocks/>
            </p:cNvSpPr>
            <p:nvPr/>
          </p:nvSpPr>
          <p:spPr>
            <a:xfrm>
              <a:off x="3388935" y="5410287"/>
              <a:ext cx="457955" cy="50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01101010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01100001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11010010</a:t>
              </a:r>
            </a:p>
          </p:txBody>
        </p:sp>
        <p:sp>
          <p:nvSpPr>
            <p:cNvPr id="57" name="Rounded Rectangle 56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uFillTx/>
                <a:latin typeface="PF Paperback"/>
                <a:cs typeface="PF Paperback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790220" y="3715444"/>
            <a:ext cx="588910" cy="466064"/>
            <a:chOff x="1028700" y="2451100"/>
            <a:chExt cx="658159" cy="609600"/>
          </a:xfrm>
        </p:grpSpPr>
        <p:sp>
          <p:nvSpPr>
            <p:cNvPr id="63" name="Rounded Rectangle 62"/>
            <p:cNvSpPr>
              <a:spLocks/>
            </p:cNvSpPr>
            <p:nvPr/>
          </p:nvSpPr>
          <p:spPr>
            <a:xfrm>
              <a:off x="1143001" y="2667001"/>
              <a:ext cx="543858" cy="27940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uFillTx/>
                <a:latin typeface="PF Paperback"/>
                <a:cs typeface="PF Paperback"/>
              </a:endParaRPr>
            </a:p>
          </p:txBody>
        </p:sp>
        <p:sp>
          <p:nvSpPr>
            <p:cNvPr id="61" name="Snip Single Corner Rectangle 60"/>
            <p:cNvSpPr>
              <a:spLocks/>
            </p:cNvSpPr>
            <p:nvPr/>
          </p:nvSpPr>
          <p:spPr>
            <a:xfrm>
              <a:off x="1028700" y="2451100"/>
              <a:ext cx="520700" cy="609600"/>
            </a:xfrm>
            <a:prstGeom prst="snip1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uFillTx/>
                <a:latin typeface="PF Paperback"/>
                <a:cs typeface="PF Paperback"/>
              </a:endParaRPr>
            </a:p>
          </p:txBody>
        </p:sp>
        <p:sp>
          <p:nvSpPr>
            <p:cNvPr id="62" name="TextBox 61"/>
            <p:cNvSpPr txBox="1">
              <a:spLocks/>
            </p:cNvSpPr>
            <p:nvPr/>
          </p:nvSpPr>
          <p:spPr>
            <a:xfrm>
              <a:off x="1074500" y="2598420"/>
              <a:ext cx="607875" cy="40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uFillTx/>
                  <a:latin typeface="PF Paperback"/>
                  <a:cs typeface="PF Paperback"/>
                </a:rPr>
                <a:t>fund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62998" y="5439364"/>
            <a:ext cx="588910" cy="466064"/>
            <a:chOff x="1028700" y="2451100"/>
            <a:chExt cx="658159" cy="609600"/>
          </a:xfrm>
        </p:grpSpPr>
        <p:sp>
          <p:nvSpPr>
            <p:cNvPr id="66" name="Rounded Rectangle 65"/>
            <p:cNvSpPr>
              <a:spLocks/>
            </p:cNvSpPr>
            <p:nvPr/>
          </p:nvSpPr>
          <p:spPr>
            <a:xfrm>
              <a:off x="1143001" y="2667001"/>
              <a:ext cx="543858" cy="27940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uFillTx/>
                <a:latin typeface="PF Paperback"/>
                <a:cs typeface="PF Paperback"/>
              </a:endParaRPr>
            </a:p>
          </p:txBody>
        </p:sp>
        <p:sp>
          <p:nvSpPr>
            <p:cNvPr id="67" name="Snip Single Corner Rectangle 66"/>
            <p:cNvSpPr>
              <a:spLocks/>
            </p:cNvSpPr>
            <p:nvPr/>
          </p:nvSpPr>
          <p:spPr>
            <a:xfrm>
              <a:off x="1028700" y="2451100"/>
              <a:ext cx="520700" cy="609600"/>
            </a:xfrm>
            <a:prstGeom prst="snip1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uFillTx/>
                <a:latin typeface="PF Paperback"/>
                <a:cs typeface="PF Paperback"/>
              </a:endParaRPr>
            </a:p>
          </p:txBody>
        </p:sp>
        <p:sp>
          <p:nvSpPr>
            <p:cNvPr id="68" name="TextBox 67"/>
            <p:cNvSpPr txBox="1">
              <a:spLocks/>
            </p:cNvSpPr>
            <p:nvPr/>
          </p:nvSpPr>
          <p:spPr>
            <a:xfrm>
              <a:off x="1074500" y="2598420"/>
              <a:ext cx="607875" cy="40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uFillTx/>
                  <a:latin typeface="PF Paperback"/>
                  <a:cs typeface="PF Paperback"/>
                </a:rPr>
                <a:t>fund</a:t>
              </a:r>
            </a:p>
          </p:txBody>
        </p:sp>
      </p:grpSp>
      <p:cxnSp>
        <p:nvCxnSpPr>
          <p:cNvPr id="69" name="Curved Connector 68"/>
          <p:cNvCxnSpPr>
            <a:stCxn id="67" idx="3"/>
            <a:endCxn id="37" idx="2"/>
          </p:cNvCxnSpPr>
          <p:nvPr/>
        </p:nvCxnSpPr>
        <p:spPr>
          <a:xfrm rot="5400000" flipH="1" flipV="1">
            <a:off x="4539297" y="4630866"/>
            <a:ext cx="765161" cy="851840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68" idx="3"/>
            <a:endCxn id="11" idx="1"/>
          </p:cNvCxnSpPr>
          <p:nvPr/>
        </p:nvCxnSpPr>
        <p:spPr>
          <a:xfrm>
            <a:off x="4847896" y="5705885"/>
            <a:ext cx="2149130" cy="105083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67" idx="1"/>
            <a:endCxn id="56" idx="2"/>
          </p:cNvCxnSpPr>
          <p:nvPr/>
        </p:nvCxnSpPr>
        <p:spPr>
          <a:xfrm rot="16200000" flipH="1">
            <a:off x="6825826" y="3575556"/>
            <a:ext cx="130542" cy="4790285"/>
          </a:xfrm>
          <a:prstGeom prst="curvedConnector3">
            <a:avLst>
              <a:gd name="adj1" fmla="val 275116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35" idx="1"/>
            <a:endCxn id="62" idx="3"/>
          </p:cNvCxnSpPr>
          <p:nvPr/>
        </p:nvCxnSpPr>
        <p:spPr>
          <a:xfrm rot="10800000" flipV="1">
            <a:off x="11375119" y="3835357"/>
            <a:ext cx="2625807" cy="146607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>
            <a:spLocks/>
          </p:cNvSpPr>
          <p:nvPr/>
        </p:nvSpPr>
        <p:spPr>
          <a:xfrm>
            <a:off x="3411196" y="7154338"/>
            <a:ext cx="4171478" cy="296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  <a:latin typeface="PF Paperback"/>
                <a:cs typeface="PF Paperback"/>
              </a:rPr>
              <a:t>Harvest</a:t>
            </a:r>
          </a:p>
        </p:txBody>
      </p:sp>
      <p:sp>
        <p:nvSpPr>
          <p:cNvPr id="101" name="Rounded Rectangle 100"/>
          <p:cNvSpPr>
            <a:spLocks/>
          </p:cNvSpPr>
          <p:nvPr/>
        </p:nvSpPr>
        <p:spPr>
          <a:xfrm>
            <a:off x="10041770" y="7154338"/>
            <a:ext cx="4171478" cy="296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  <a:latin typeface="PF Paperback"/>
                <a:cs typeface="PF Paperback"/>
              </a:rPr>
              <a:t>Harmonize</a:t>
            </a:r>
          </a:p>
        </p:txBody>
      </p:sp>
      <p:sp>
        <p:nvSpPr>
          <p:cNvPr id="102" name="Rounded Rectangle 101"/>
          <p:cNvSpPr>
            <a:spLocks/>
          </p:cNvSpPr>
          <p:nvPr/>
        </p:nvSpPr>
        <p:spPr>
          <a:xfrm>
            <a:off x="3410472" y="6781805"/>
            <a:ext cx="4171478" cy="296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uFillTx/>
                <a:latin typeface="PF Paperback"/>
                <a:cs typeface="PF Paperback"/>
              </a:rPr>
              <a:t>De-duplicate</a:t>
            </a:r>
            <a:endParaRPr lang="en-US" sz="2200" b="1" dirty="0">
              <a:solidFill>
                <a:schemeClr val="tx1"/>
              </a:solidFill>
              <a:uFillTx/>
              <a:latin typeface="PF Paperback"/>
              <a:cs typeface="PF Paperback"/>
            </a:endParaRPr>
          </a:p>
        </p:txBody>
      </p:sp>
      <p:sp>
        <p:nvSpPr>
          <p:cNvPr id="103" name="Rounded Rectangle 102"/>
          <p:cNvSpPr>
            <a:spLocks/>
          </p:cNvSpPr>
          <p:nvPr/>
        </p:nvSpPr>
        <p:spPr>
          <a:xfrm>
            <a:off x="10041770" y="6781805"/>
            <a:ext cx="4171478" cy="296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  <a:latin typeface="PF Paperback"/>
                <a:cs typeface="PF Paperback"/>
              </a:rPr>
              <a:t>Inference</a:t>
            </a:r>
          </a:p>
        </p:txBody>
      </p:sp>
      <p:sp>
        <p:nvSpPr>
          <p:cNvPr id="104" name="Up Arrow Callout 103"/>
          <p:cNvSpPr>
            <a:spLocks/>
          </p:cNvSpPr>
          <p:nvPr/>
        </p:nvSpPr>
        <p:spPr>
          <a:xfrm>
            <a:off x="2446535" y="6358471"/>
            <a:ext cx="13305906" cy="1464733"/>
          </a:xfrm>
          <a:prstGeom prst="upArrowCallout">
            <a:avLst>
              <a:gd name="adj1" fmla="val 21039"/>
              <a:gd name="adj2" fmla="val 25000"/>
              <a:gd name="adj3" fmla="val 25000"/>
              <a:gd name="adj4" fmla="val 1894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  <a:latin typeface="PF Paperback"/>
              <a:cs typeface="PF Paperback"/>
            </a:endParaRPr>
          </a:p>
        </p:txBody>
      </p:sp>
      <p:sp>
        <p:nvSpPr>
          <p:cNvPr id="83" name="Can 82"/>
          <p:cNvSpPr>
            <a:spLocks/>
          </p:cNvSpPr>
          <p:nvPr/>
        </p:nvSpPr>
        <p:spPr>
          <a:xfrm>
            <a:off x="5382970" y="7645405"/>
            <a:ext cx="816128" cy="423333"/>
          </a:xfrm>
          <a:prstGeom prst="can">
            <a:avLst/>
          </a:prstGeom>
          <a:solidFill>
            <a:srgbClr val="BC9DF8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  <a:latin typeface="PF Paperback"/>
              <a:cs typeface="PF Paperback"/>
            </a:endParaRPr>
          </a:p>
        </p:txBody>
      </p:sp>
      <p:sp>
        <p:nvSpPr>
          <p:cNvPr id="86" name="Can 85"/>
          <p:cNvSpPr>
            <a:spLocks/>
          </p:cNvSpPr>
          <p:nvPr/>
        </p:nvSpPr>
        <p:spPr>
          <a:xfrm>
            <a:off x="6615796" y="7645405"/>
            <a:ext cx="816128" cy="423333"/>
          </a:xfrm>
          <a:prstGeom prst="can">
            <a:avLst/>
          </a:prstGeom>
          <a:solidFill>
            <a:srgbClr val="BC9DF8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  <a:latin typeface="PF Paperback"/>
              <a:cs typeface="PF Paperback"/>
            </a:endParaRPr>
          </a:p>
        </p:txBody>
      </p:sp>
      <p:sp>
        <p:nvSpPr>
          <p:cNvPr id="87" name="Can 86"/>
          <p:cNvSpPr>
            <a:spLocks/>
          </p:cNvSpPr>
          <p:nvPr/>
        </p:nvSpPr>
        <p:spPr>
          <a:xfrm>
            <a:off x="7947885" y="7645405"/>
            <a:ext cx="816128" cy="423333"/>
          </a:xfrm>
          <a:prstGeom prst="can">
            <a:avLst/>
          </a:prstGeom>
          <a:solidFill>
            <a:srgbClr val="BC9DF8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  <a:latin typeface="PF Paperback"/>
              <a:cs typeface="PF Paperback"/>
            </a:endParaRPr>
          </a:p>
        </p:txBody>
      </p:sp>
      <p:sp>
        <p:nvSpPr>
          <p:cNvPr id="96" name="Can 95"/>
          <p:cNvSpPr>
            <a:spLocks/>
          </p:cNvSpPr>
          <p:nvPr/>
        </p:nvSpPr>
        <p:spPr>
          <a:xfrm>
            <a:off x="9337520" y="7636938"/>
            <a:ext cx="816128" cy="423333"/>
          </a:xfrm>
          <a:prstGeom prst="can">
            <a:avLst/>
          </a:prstGeom>
          <a:solidFill>
            <a:srgbClr val="BC9DF8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  <a:latin typeface="PF Paperback"/>
              <a:cs typeface="PF Paperback"/>
            </a:endParaRPr>
          </a:p>
        </p:txBody>
      </p:sp>
      <p:sp>
        <p:nvSpPr>
          <p:cNvPr id="97" name="Can 96"/>
          <p:cNvSpPr>
            <a:spLocks/>
          </p:cNvSpPr>
          <p:nvPr/>
        </p:nvSpPr>
        <p:spPr>
          <a:xfrm>
            <a:off x="10669609" y="7636938"/>
            <a:ext cx="816128" cy="423333"/>
          </a:xfrm>
          <a:prstGeom prst="can">
            <a:avLst/>
          </a:prstGeom>
          <a:solidFill>
            <a:srgbClr val="BC9DF8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  <a:latin typeface="PF Paperback"/>
              <a:cs typeface="PF Paperback"/>
            </a:endParaRPr>
          </a:p>
        </p:txBody>
      </p:sp>
      <p:sp>
        <p:nvSpPr>
          <p:cNvPr id="98" name="Can 97"/>
          <p:cNvSpPr>
            <a:spLocks/>
          </p:cNvSpPr>
          <p:nvPr/>
        </p:nvSpPr>
        <p:spPr>
          <a:xfrm>
            <a:off x="11902433" y="7636938"/>
            <a:ext cx="816128" cy="423333"/>
          </a:xfrm>
          <a:prstGeom prst="can">
            <a:avLst/>
          </a:prstGeom>
          <a:solidFill>
            <a:srgbClr val="BC9DF8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  <a:latin typeface="PF Paperback"/>
              <a:cs typeface="PF Paperback"/>
            </a:endParaRPr>
          </a:p>
        </p:txBody>
      </p:sp>
      <p:sp>
        <p:nvSpPr>
          <p:cNvPr id="99" name="Can 98"/>
          <p:cNvSpPr>
            <a:spLocks/>
          </p:cNvSpPr>
          <p:nvPr/>
        </p:nvSpPr>
        <p:spPr>
          <a:xfrm>
            <a:off x="13234522" y="7636938"/>
            <a:ext cx="816128" cy="423333"/>
          </a:xfrm>
          <a:prstGeom prst="can">
            <a:avLst/>
          </a:prstGeom>
          <a:solidFill>
            <a:srgbClr val="BC9DF8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  <a:latin typeface="PF Paperback"/>
              <a:cs typeface="PF Paperback"/>
            </a:endParaRPr>
          </a:p>
        </p:txBody>
      </p:sp>
      <p:sp>
        <p:nvSpPr>
          <p:cNvPr id="105" name="Can 104"/>
          <p:cNvSpPr>
            <a:spLocks/>
          </p:cNvSpPr>
          <p:nvPr/>
        </p:nvSpPr>
        <p:spPr>
          <a:xfrm>
            <a:off x="1926964" y="3905356"/>
            <a:ext cx="2141319" cy="2250528"/>
          </a:xfrm>
          <a:prstGeom prst="can">
            <a:avLst>
              <a:gd name="adj" fmla="val 17792"/>
            </a:avLst>
          </a:prstGeom>
          <a:solidFill>
            <a:srgbClr val="95B3D7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endParaRPr lang="en-US">
              <a:latin typeface="PF Paperback"/>
              <a:cs typeface="PF Paperback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85" y="4769552"/>
            <a:ext cx="742451" cy="556839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3033044" y="4833942"/>
            <a:ext cx="716094" cy="553998"/>
            <a:chOff x="3397024" y="5410287"/>
            <a:chExt cx="537773" cy="603846"/>
          </a:xfrm>
        </p:grpSpPr>
        <p:sp>
          <p:nvSpPr>
            <p:cNvPr id="108" name="TextBox 107"/>
            <p:cNvSpPr txBox="1">
              <a:spLocks/>
            </p:cNvSpPr>
            <p:nvPr/>
          </p:nvSpPr>
          <p:spPr>
            <a:xfrm>
              <a:off x="3397024" y="5410287"/>
              <a:ext cx="537773" cy="603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01101010</a:t>
              </a:r>
            </a:p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01100001</a:t>
              </a:r>
            </a:p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PF Paperback"/>
                  <a:cs typeface="PF Paperback"/>
                </a:rPr>
                <a:t>11010010</a:t>
              </a:r>
            </a:p>
          </p:txBody>
        </p:sp>
        <p:sp>
          <p:nvSpPr>
            <p:cNvPr id="109" name="Rounded Rectangle 108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uFillTx/>
                <a:latin typeface="PF Paperback"/>
                <a:cs typeface="PF Paperback"/>
              </a:endParaRPr>
            </a:p>
          </p:txBody>
        </p: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353" y="4266872"/>
            <a:ext cx="1843854" cy="451556"/>
          </a:xfrm>
          <a:prstGeom prst="rect">
            <a:avLst/>
          </a:prstGeom>
        </p:spPr>
      </p:pic>
      <p:cxnSp>
        <p:nvCxnSpPr>
          <p:cNvPr id="116" name="Elbow Connector 115"/>
          <p:cNvCxnSpPr>
            <a:stCxn id="131" idx="1"/>
            <a:endCxn id="105" idx="1"/>
          </p:cNvCxnSpPr>
          <p:nvPr/>
        </p:nvCxnSpPr>
        <p:spPr>
          <a:xfrm rot="10800000" flipV="1">
            <a:off x="2997624" y="1576262"/>
            <a:ext cx="4484656" cy="232909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16200000" flipH="1">
            <a:off x="7659084" y="2763481"/>
            <a:ext cx="1146636" cy="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>
            <a:off x="8923453" y="1576263"/>
            <a:ext cx="1746158" cy="176053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>
            <a:spLocks/>
          </p:cNvSpPr>
          <p:nvPr/>
        </p:nvSpPr>
        <p:spPr>
          <a:xfrm>
            <a:off x="3098635" y="990970"/>
            <a:ext cx="3642926" cy="577457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2800" dirty="0" smtClean="0">
                <a:uFillTx/>
                <a:latin typeface="PF Paperback"/>
                <a:cs typeface="PF Paperback"/>
              </a:rPr>
              <a:t>Deposit </a:t>
            </a:r>
            <a:r>
              <a:rPr lang="en-US" sz="2800" dirty="0" smtClean="0">
                <a:latin typeface="PF Paperback"/>
                <a:cs typeface="PF Paperback"/>
              </a:rPr>
              <a:t>products</a:t>
            </a:r>
            <a:r>
              <a:rPr lang="en-US" sz="2800" dirty="0" smtClean="0">
                <a:uFillTx/>
                <a:latin typeface="PF Paperback"/>
                <a:cs typeface="PF Paperback"/>
              </a:rPr>
              <a:t> </a:t>
            </a:r>
            <a:r>
              <a:rPr lang="en-US" sz="2800" dirty="0" smtClean="0">
                <a:uFillTx/>
                <a:latin typeface="PF Paperback"/>
                <a:cs typeface="PF Paperback"/>
              </a:rPr>
              <a:t>(DOI)</a:t>
            </a:r>
            <a:endParaRPr lang="en-US" sz="2800" dirty="0">
              <a:uFillTx/>
              <a:latin typeface="PF Paperback"/>
              <a:cs typeface="PF Paperback"/>
            </a:endParaRPr>
          </a:p>
        </p:txBody>
      </p:sp>
      <p:sp>
        <p:nvSpPr>
          <p:cNvPr id="124" name="TextBox 123"/>
          <p:cNvSpPr txBox="1">
            <a:spLocks/>
          </p:cNvSpPr>
          <p:nvPr/>
        </p:nvSpPr>
        <p:spPr>
          <a:xfrm>
            <a:off x="4257711" y="2434013"/>
            <a:ext cx="5274193" cy="639012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dirty="0" smtClean="0">
                <a:uFillTx/>
                <a:latin typeface="PF Paperback"/>
                <a:cs typeface="PF Paperback"/>
              </a:rPr>
              <a:t>Claim </a:t>
            </a:r>
            <a:r>
              <a:rPr lang="en-US" dirty="0" smtClean="0">
                <a:uFillTx/>
                <a:latin typeface="PF Paperback"/>
                <a:cs typeface="PF Paperback"/>
              </a:rPr>
              <a:t>links between products</a:t>
            </a:r>
            <a:endParaRPr lang="en-US" dirty="0">
              <a:uFillTx/>
              <a:latin typeface="PF Paperback"/>
              <a:cs typeface="PF Paperback"/>
            </a:endParaRPr>
          </a:p>
        </p:txBody>
      </p:sp>
      <p:sp>
        <p:nvSpPr>
          <p:cNvPr id="125" name="TextBox 124"/>
          <p:cNvSpPr txBox="1">
            <a:spLocks/>
          </p:cNvSpPr>
          <p:nvPr/>
        </p:nvSpPr>
        <p:spPr>
          <a:xfrm>
            <a:off x="11049722" y="1633794"/>
            <a:ext cx="4024930" cy="1439231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pPr algn="l"/>
            <a:r>
              <a:rPr lang="en-US" sz="2800" dirty="0" smtClean="0">
                <a:uFillTx/>
                <a:latin typeface="PF Paperback"/>
                <a:cs typeface="PF Paperback"/>
              </a:rPr>
              <a:t>Stats: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PF Paperback"/>
                <a:cs typeface="PF Paperback"/>
              </a:rPr>
              <a:t>R</a:t>
            </a:r>
            <a:r>
              <a:rPr lang="en-US" sz="2800" dirty="0" smtClean="0">
                <a:uFillTx/>
                <a:latin typeface="PF Paperback"/>
                <a:cs typeface="PF Paperback"/>
              </a:rPr>
              <a:t>esearch </a:t>
            </a:r>
            <a:r>
              <a:rPr lang="en-US" sz="2800" dirty="0" smtClean="0">
                <a:uFillTx/>
                <a:latin typeface="PF Paperback"/>
                <a:cs typeface="PF Paperback"/>
              </a:rPr>
              <a:t>impact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uFillTx/>
                <a:latin typeface="PF Paperback"/>
                <a:cs typeface="PF Paperback"/>
              </a:rPr>
              <a:t>Open </a:t>
            </a:r>
            <a:r>
              <a:rPr lang="en-US" sz="2800" dirty="0" smtClean="0">
                <a:uFillTx/>
                <a:latin typeface="PF Paperback"/>
                <a:cs typeface="PF Paperback"/>
              </a:rPr>
              <a:t>Science monitor</a:t>
            </a:r>
            <a:endParaRPr lang="en-US" sz="2800" dirty="0" smtClean="0">
              <a:uFillTx/>
              <a:latin typeface="PF Paperback"/>
              <a:cs typeface="PF Paperback"/>
            </a:endParaRPr>
          </a:p>
        </p:txBody>
      </p:sp>
      <p:sp>
        <p:nvSpPr>
          <p:cNvPr id="126" name="TextBox 125"/>
          <p:cNvSpPr txBox="1">
            <a:spLocks/>
          </p:cNvSpPr>
          <p:nvPr/>
        </p:nvSpPr>
        <p:spPr>
          <a:xfrm>
            <a:off x="6562287" y="8095554"/>
            <a:ext cx="6392344" cy="1008344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2800" b="1" i="1" dirty="0" smtClean="0">
                <a:uFillTx/>
                <a:latin typeface="PF Paperback"/>
                <a:cs typeface="PF Paperback"/>
              </a:rPr>
              <a:t>Repositories of publications, datasets, </a:t>
            </a:r>
            <a:endParaRPr lang="en-US" sz="2800" b="1" i="1" dirty="0" smtClean="0">
              <a:uFillTx/>
              <a:latin typeface="PF Paperback"/>
              <a:cs typeface="PF Paperback"/>
            </a:endParaRPr>
          </a:p>
          <a:p>
            <a:r>
              <a:rPr lang="en-US" sz="2800" b="1" i="1" dirty="0" smtClean="0">
                <a:uFillTx/>
                <a:latin typeface="PF Paperback"/>
                <a:cs typeface="PF Paperback"/>
              </a:rPr>
              <a:t>projects, </a:t>
            </a:r>
            <a:r>
              <a:rPr lang="en-US" sz="2800" b="1" i="1" dirty="0" smtClean="0">
                <a:solidFill>
                  <a:srgbClr val="FF0000"/>
                </a:solidFill>
                <a:uFillTx/>
                <a:latin typeface="PF Paperback"/>
                <a:cs typeface="PF Paperback"/>
              </a:rPr>
              <a:t>software and other products</a:t>
            </a:r>
            <a:endParaRPr lang="en-US" sz="2800" b="1" i="1" dirty="0">
              <a:solidFill>
                <a:srgbClr val="FF0000"/>
              </a:solidFill>
              <a:uFillTx/>
              <a:latin typeface="PF Paperback"/>
              <a:cs typeface="PF Paperback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1584" y="962359"/>
            <a:ext cx="1409066" cy="10568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8512" y="5080222"/>
            <a:ext cx="734738" cy="55105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9250" y="5859775"/>
            <a:ext cx="815102" cy="561932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115" name="Curved Connector 114"/>
          <p:cNvCxnSpPr>
            <a:stCxn id="111" idx="0"/>
          </p:cNvCxnSpPr>
          <p:nvPr/>
        </p:nvCxnSpPr>
        <p:spPr>
          <a:xfrm rot="16200000" flipH="1" flipV="1">
            <a:off x="12742645" y="4202542"/>
            <a:ext cx="225556" cy="1980914"/>
          </a:xfrm>
          <a:prstGeom prst="curvedConnector4">
            <a:avLst>
              <a:gd name="adj1" fmla="val -135133"/>
              <a:gd name="adj2" fmla="val 59273"/>
            </a:avLst>
          </a:prstGeom>
          <a:solidFill>
            <a:srgbClr val="FF0000"/>
          </a:solidFill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>
            <a:endCxn id="112" idx="1"/>
          </p:cNvCxnSpPr>
          <p:nvPr/>
        </p:nvCxnSpPr>
        <p:spPr>
          <a:xfrm rot="10800000" flipH="1" flipV="1">
            <a:off x="10982032" y="5305776"/>
            <a:ext cx="987216" cy="834964"/>
          </a:xfrm>
          <a:prstGeom prst="curvedConnector3">
            <a:avLst>
              <a:gd name="adj1" fmla="val -41166"/>
            </a:avLst>
          </a:prstGeom>
          <a:solidFill>
            <a:srgbClr val="FF0000"/>
          </a:solidFill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>
            <a:stCxn id="111" idx="2"/>
            <a:endCxn id="112" idx="3"/>
          </p:cNvCxnSpPr>
          <p:nvPr/>
        </p:nvCxnSpPr>
        <p:spPr>
          <a:xfrm rot="5400000">
            <a:off x="13060383" y="5355244"/>
            <a:ext cx="509467" cy="1061529"/>
          </a:xfrm>
          <a:prstGeom prst="curvedConnector2">
            <a:avLst/>
          </a:prstGeom>
          <a:solidFill>
            <a:srgbClr val="FF0000"/>
          </a:solidFill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1" name="Picture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736" y="3537192"/>
            <a:ext cx="815102" cy="561932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122" name="Curved Connector 121"/>
          <p:cNvCxnSpPr>
            <a:endCxn id="121" idx="1"/>
          </p:cNvCxnSpPr>
          <p:nvPr/>
        </p:nvCxnSpPr>
        <p:spPr>
          <a:xfrm rot="5400000" flipH="1" flipV="1">
            <a:off x="5601662" y="3564292"/>
            <a:ext cx="299208" cy="806940"/>
          </a:xfrm>
          <a:prstGeom prst="curvedConnector2">
            <a:avLst/>
          </a:prstGeom>
          <a:solidFill>
            <a:srgbClr val="FF0000"/>
          </a:solidFill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endCxn id="121" idx="2"/>
          </p:cNvCxnSpPr>
          <p:nvPr/>
        </p:nvCxnSpPr>
        <p:spPr>
          <a:xfrm rot="16200000" flipV="1">
            <a:off x="6273999" y="4387413"/>
            <a:ext cx="1340243" cy="763666"/>
          </a:xfrm>
          <a:prstGeom prst="curvedConnector3">
            <a:avLst>
              <a:gd name="adj1" fmla="val 68952"/>
            </a:avLst>
          </a:prstGeom>
          <a:solidFill>
            <a:srgbClr val="FF0000"/>
          </a:solidFill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8" name="Picture 1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334" y="5439637"/>
            <a:ext cx="734738" cy="55105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234" y="5439637"/>
            <a:ext cx="815102" cy="561932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280" y="791332"/>
            <a:ext cx="1487441" cy="1569859"/>
          </a:xfrm>
          <a:prstGeom prst="rect">
            <a:avLst/>
          </a:prstGeom>
          <a:ln>
            <a:solidFill>
              <a:srgbClr val="BE0054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252850" y="6329074"/>
            <a:ext cx="2845785" cy="1870118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none" lIns="145152" tIns="72576" rIns="145152" bIns="72576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>
                <a:latin typeface="PF Paperback"/>
                <a:cs typeface="PF Paperback"/>
              </a:defRPr>
            </a:lvl1pPr>
          </a:lstStyle>
          <a:p>
            <a:pPr algn="l"/>
            <a:r>
              <a:rPr lang="en-US" dirty="0"/>
              <a:t>23M </a:t>
            </a:r>
            <a:r>
              <a:rPr lang="en-US" dirty="0" smtClean="0"/>
              <a:t>publications</a:t>
            </a:r>
          </a:p>
          <a:p>
            <a:pPr algn="l"/>
            <a:r>
              <a:rPr lang="en-US" dirty="0" smtClean="0"/>
              <a:t>600,000 datasets</a:t>
            </a:r>
          </a:p>
          <a:p>
            <a:pPr algn="l"/>
            <a:r>
              <a:rPr lang="en-US" dirty="0" smtClean="0"/>
              <a:t>500,000 links</a:t>
            </a:r>
          </a:p>
          <a:p>
            <a:pPr algn="l"/>
            <a:r>
              <a:rPr lang="en-US" dirty="0" smtClean="0"/>
              <a:t>3250 repositories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434535" y="188287"/>
            <a:ext cx="13530416" cy="1145358"/>
          </a:xfrm>
        </p:spPr>
        <p:txBody>
          <a:bodyPr/>
          <a:lstStyle/>
          <a:p>
            <a:r>
              <a:rPr lang="en-US" spc="-300" dirty="0">
                <a:uFillTx/>
              </a:rPr>
              <a:t>Open Science as-a-Service (</a:t>
            </a:r>
            <a:r>
              <a:rPr lang="en-US" spc="-300" dirty="0" err="1">
                <a:uFillTx/>
              </a:rPr>
              <a:t>OSaaS</a:t>
            </a:r>
            <a:r>
              <a:rPr lang="en-US" spc="-300" dirty="0">
                <a:uFillTx/>
              </a:rPr>
              <a:t>)</a:t>
            </a:r>
            <a:endParaRPr lang="en-US" dirty="0">
              <a:uFillTx/>
            </a:endParaRPr>
          </a:p>
        </p:txBody>
      </p: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5191743" y="2055394"/>
            <a:ext cx="6016000" cy="5247041"/>
            <a:chOff x="1292647" y="384831"/>
            <a:chExt cx="6238083" cy="6264726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292647" y="384831"/>
              <a:ext cx="6238083" cy="62647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PF Paperback"/>
                <a:cs typeface="PF Paperback"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 rot="16200000">
              <a:off x="2304000" y="324000"/>
              <a:ext cx="4229310" cy="52676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>
                  <a:gd name="adj" fmla="val 18336737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FillTx/>
                  <a:latin typeface="PF Paperback"/>
                  <a:cs typeface="PF Paperback"/>
                </a:rPr>
                <a:t>OSaaS</a:t>
              </a:r>
              <a:endPara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Tx/>
                <a:latin typeface="PF Paperback"/>
                <a:cs typeface="PF Paperback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011295" y="1185914"/>
              <a:ext cx="4771055" cy="4791428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PF Paperback"/>
                <a:cs typeface="PF Paperback"/>
              </a:endParaRPr>
            </a:p>
          </p:txBody>
        </p:sp>
      </p:grpSp>
      <p:sp>
        <p:nvSpPr>
          <p:cNvPr id="50" name="Curved Up Arrow 49"/>
          <p:cNvSpPr>
            <a:spLocks/>
          </p:cNvSpPr>
          <p:nvPr/>
        </p:nvSpPr>
        <p:spPr>
          <a:xfrm rot="12694790">
            <a:off x="10756799" y="3049974"/>
            <a:ext cx="2992242" cy="1295400"/>
          </a:xfrm>
          <a:prstGeom prst="curvedUp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solidFill>
                <a:schemeClr val="tx1"/>
              </a:solidFill>
              <a:uFillTx/>
              <a:latin typeface="PF Paperback"/>
              <a:cs typeface="PF Paperback"/>
            </a:endParaRPr>
          </a:p>
        </p:txBody>
      </p:sp>
      <p:sp>
        <p:nvSpPr>
          <p:cNvPr id="51" name="Curved Up Arrow 50"/>
          <p:cNvSpPr>
            <a:spLocks/>
          </p:cNvSpPr>
          <p:nvPr/>
        </p:nvSpPr>
        <p:spPr>
          <a:xfrm rot="1608249">
            <a:off x="2337878" y="5336024"/>
            <a:ext cx="2992242" cy="1295400"/>
          </a:xfrm>
          <a:prstGeom prst="curvedUpArrow">
            <a:avLst/>
          </a:prstGeom>
          <a:ln w="63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solidFill>
                <a:schemeClr val="tx1"/>
              </a:solidFill>
              <a:uFillTx/>
              <a:latin typeface="PF Paperback"/>
              <a:cs typeface="PF Paperback"/>
            </a:endParaRPr>
          </a:p>
        </p:txBody>
      </p:sp>
      <p:sp>
        <p:nvSpPr>
          <p:cNvPr id="52" name="Rectangle 51"/>
          <p:cNvSpPr>
            <a:spLocks/>
          </p:cNvSpPr>
          <p:nvPr/>
        </p:nvSpPr>
        <p:spPr>
          <a:xfrm>
            <a:off x="11620517" y="4632185"/>
            <a:ext cx="3581395" cy="9134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GB" sz="2500" b="1">
                <a:solidFill>
                  <a:schemeClr val="accent3">
                    <a:lumMod val="50000"/>
                  </a:schemeClr>
                </a:solidFill>
                <a:uFillTx/>
                <a:latin typeface="PF Paperback"/>
                <a:cs typeface="PF Paperback"/>
              </a:rPr>
              <a:t>Catch-All-Notification Broker</a:t>
            </a:r>
          </a:p>
        </p:txBody>
      </p:sp>
      <p:sp>
        <p:nvSpPr>
          <p:cNvPr id="53" name="TextBox 52"/>
          <p:cNvSpPr txBox="1">
            <a:spLocks/>
          </p:cNvSpPr>
          <p:nvPr/>
        </p:nvSpPr>
        <p:spPr>
          <a:xfrm>
            <a:off x="4183249" y="5240117"/>
            <a:ext cx="1488658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500">
                <a:solidFill>
                  <a:schemeClr val="accent5">
                    <a:lumMod val="50000"/>
                  </a:schemeClr>
                </a:solidFill>
                <a:latin typeface="PF Paperback"/>
                <a:cs typeface="PF Paperback"/>
              </a:defRPr>
            </a:lvl1pPr>
          </a:lstStyle>
          <a:p>
            <a:r>
              <a:rPr lang="en-GB" dirty="0"/>
              <a:t>Software</a:t>
            </a:r>
            <a:endParaRPr lang="en-GB" dirty="0"/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4836518" y="6438026"/>
            <a:ext cx="1553099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500">
                <a:solidFill>
                  <a:schemeClr val="accent5">
                    <a:lumMod val="50000"/>
                  </a:schemeClr>
                </a:solidFill>
                <a:latin typeface="PF Paperback"/>
                <a:cs typeface="PF Paperback"/>
              </a:defRPr>
            </a:lvl1pPr>
          </a:lstStyle>
          <a:p>
            <a:r>
              <a:rPr lang="en-GB" dirty="0"/>
              <a:t>Packages</a:t>
            </a:r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899298" y="4356096"/>
            <a:ext cx="4165440" cy="770936"/>
          </a:xfrm>
          <a:prstGeom prst="rect">
            <a:avLst/>
          </a:prstGeom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GB" sz="2500" b="1" dirty="0">
                <a:solidFill>
                  <a:srgbClr val="C00000"/>
                </a:solidFill>
                <a:uFillTx/>
                <a:latin typeface="PF Paperback"/>
                <a:cs typeface="PF Paperback"/>
              </a:rPr>
              <a:t>Research </a:t>
            </a:r>
            <a:r>
              <a:rPr lang="en-GB" sz="2500" b="1" dirty="0" smtClean="0">
                <a:solidFill>
                  <a:srgbClr val="C00000"/>
                </a:solidFill>
                <a:uFillTx/>
                <a:latin typeface="PF Paperback"/>
                <a:cs typeface="PF Paperback"/>
              </a:rPr>
              <a:t>Community (Infrastructure) </a:t>
            </a:r>
            <a:r>
              <a:rPr lang="en-GB" sz="2500" b="1" dirty="0">
                <a:solidFill>
                  <a:srgbClr val="C00000"/>
                </a:solidFill>
                <a:uFillTx/>
                <a:latin typeface="PF Paperback"/>
                <a:cs typeface="PF Paperback"/>
              </a:rPr>
              <a:t>Dashboard</a:t>
            </a:r>
          </a:p>
        </p:txBody>
      </p:sp>
      <p:sp>
        <p:nvSpPr>
          <p:cNvPr id="61" name="Can 60"/>
          <p:cNvSpPr>
            <a:spLocks/>
          </p:cNvSpPr>
          <p:nvPr/>
        </p:nvSpPr>
        <p:spPr>
          <a:xfrm>
            <a:off x="12495542" y="6498311"/>
            <a:ext cx="917585" cy="666749"/>
          </a:xfrm>
          <a:prstGeom prst="can">
            <a:avLst/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uFillTx/>
              <a:latin typeface="PF Paperback"/>
              <a:cs typeface="PF Paperback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5584" y="2611954"/>
            <a:ext cx="1152000" cy="1011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56539" y="2385210"/>
            <a:ext cx="1024000" cy="1034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/>
          <a:srcRect l="6284" t="6727" r="40984" b="57637"/>
          <a:stretch/>
        </p:blipFill>
        <p:spPr>
          <a:xfrm>
            <a:off x="11978424" y="7403777"/>
            <a:ext cx="945307" cy="841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/>
          <a:srcRect r="9081" b="16481"/>
          <a:stretch/>
        </p:blipFill>
        <p:spPr>
          <a:xfrm>
            <a:off x="12954336" y="7477054"/>
            <a:ext cx="837463" cy="897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TextBox 67"/>
          <p:cNvSpPr txBox="1">
            <a:spLocks/>
          </p:cNvSpPr>
          <p:nvPr/>
        </p:nvSpPr>
        <p:spPr>
          <a:xfrm>
            <a:off x="1332003" y="3518475"/>
            <a:ext cx="3247389" cy="762123"/>
          </a:xfrm>
          <a:prstGeom prst="rect">
            <a:avLst/>
          </a:prstGeom>
          <a:noFill/>
        </p:spPr>
        <p:txBody>
          <a:bodyPr wrap="square" lIns="145152" tIns="72576" rIns="145152" bIns="72576" rtlCol="0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PF Paperback"/>
                <a:cs typeface="PF Paperback"/>
              </a:rPr>
              <a:t>Search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PF Paperback"/>
                <a:cs typeface="PF Paperback"/>
              </a:rPr>
              <a:t>-Navigate-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PF Paperback"/>
                <a:cs typeface="PF Paperback"/>
              </a:rPr>
              <a:t>Monitor-Research Impact</a:t>
            </a:r>
          </a:p>
        </p:txBody>
      </p:sp>
      <p:sp>
        <p:nvSpPr>
          <p:cNvPr id="69" name="TextBox 68"/>
          <p:cNvSpPr txBox="1">
            <a:spLocks/>
          </p:cNvSpPr>
          <p:nvPr/>
        </p:nvSpPr>
        <p:spPr>
          <a:xfrm>
            <a:off x="11431939" y="5775945"/>
            <a:ext cx="3391472" cy="485124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200" dirty="0" smtClean="0">
                <a:solidFill>
                  <a:srgbClr val="C00000"/>
                </a:solidFill>
                <a:uFillTx/>
                <a:latin typeface="PF Paperback"/>
                <a:cs typeface="PF Paperback"/>
              </a:rPr>
              <a:t>Subscription </a:t>
            </a:r>
            <a:r>
              <a:rPr lang="en-GB" sz="2200" dirty="0">
                <a:solidFill>
                  <a:srgbClr val="C00000"/>
                </a:solidFill>
                <a:uFillTx/>
                <a:latin typeface="PF Paperback"/>
                <a:cs typeface="PF Paperback"/>
              </a:rPr>
              <a:t>&amp; </a:t>
            </a:r>
            <a:r>
              <a:rPr lang="en-GB" sz="2200" dirty="0" smtClean="0">
                <a:solidFill>
                  <a:srgbClr val="C00000"/>
                </a:solidFill>
                <a:uFillTx/>
                <a:latin typeface="PF Paperback"/>
                <a:cs typeface="PF Paperback"/>
              </a:rPr>
              <a:t>Notification</a:t>
            </a:r>
            <a:endParaRPr lang="en-GB" sz="2200" dirty="0">
              <a:solidFill>
                <a:srgbClr val="C00000"/>
              </a:solidFill>
              <a:uFillTx/>
              <a:latin typeface="PF Paperback"/>
              <a:cs typeface="PF Paperback"/>
            </a:endParaRPr>
          </a:p>
        </p:txBody>
      </p:sp>
      <p:sp>
        <p:nvSpPr>
          <p:cNvPr id="71" name="Can 70"/>
          <p:cNvSpPr>
            <a:spLocks/>
          </p:cNvSpPr>
          <p:nvPr/>
        </p:nvSpPr>
        <p:spPr>
          <a:xfrm>
            <a:off x="13093287" y="6669104"/>
            <a:ext cx="917585" cy="666749"/>
          </a:xfrm>
          <a:prstGeom prst="can">
            <a:avLst/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uFillTx/>
              <a:latin typeface="PF Paperback"/>
              <a:cs typeface="PF Paperback"/>
            </a:endParaRPr>
          </a:p>
        </p:txBody>
      </p:sp>
      <p:sp>
        <p:nvSpPr>
          <p:cNvPr id="72" name="Can 71"/>
          <p:cNvSpPr>
            <a:spLocks/>
          </p:cNvSpPr>
          <p:nvPr/>
        </p:nvSpPr>
        <p:spPr>
          <a:xfrm>
            <a:off x="13520946" y="6397126"/>
            <a:ext cx="917585" cy="666749"/>
          </a:xfrm>
          <a:prstGeom prst="can">
            <a:avLst/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uFillTx/>
              <a:latin typeface="PF Paperback"/>
              <a:cs typeface="PF Paperback"/>
            </a:endParaRPr>
          </a:p>
        </p:txBody>
      </p:sp>
      <p:sp>
        <p:nvSpPr>
          <p:cNvPr id="73" name="TextBox 72"/>
          <p:cNvSpPr txBox="1">
            <a:spLocks/>
          </p:cNvSpPr>
          <p:nvPr/>
        </p:nvSpPr>
        <p:spPr>
          <a:xfrm>
            <a:off x="11535513" y="7013107"/>
            <a:ext cx="1283794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  <a:latin typeface="PF Paperback"/>
                <a:cs typeface="PF Paperback"/>
              </a:rPr>
              <a:t>Articles</a:t>
            </a:r>
          </a:p>
        </p:txBody>
      </p:sp>
      <p:sp>
        <p:nvSpPr>
          <p:cNvPr id="74" name="TextBox 73"/>
          <p:cNvSpPr txBox="1">
            <a:spLocks/>
          </p:cNvSpPr>
          <p:nvPr/>
        </p:nvSpPr>
        <p:spPr>
          <a:xfrm>
            <a:off x="14296656" y="7204925"/>
            <a:ext cx="908692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  <a:latin typeface="PF Paperback"/>
                <a:cs typeface="PF Paperback"/>
              </a:rPr>
              <a:t>Data</a:t>
            </a: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739806" y="1694063"/>
            <a:ext cx="2649937" cy="700567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PF Paperback"/>
                <a:cs typeface="PF Paperback"/>
              </a:rPr>
              <a:t>Researchers</a:t>
            </a:r>
          </a:p>
        </p:txBody>
      </p:sp>
      <p:sp>
        <p:nvSpPr>
          <p:cNvPr id="76" name="TextBox 75"/>
          <p:cNvSpPr txBox="1">
            <a:spLocks/>
          </p:cNvSpPr>
          <p:nvPr/>
        </p:nvSpPr>
        <p:spPr>
          <a:xfrm>
            <a:off x="13216627" y="8230588"/>
            <a:ext cx="2652759" cy="700567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PF Paperback"/>
                <a:cs typeface="PF Paperback"/>
              </a:rPr>
              <a:t>Repositories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  <a:uFillTx/>
              <a:latin typeface="PF Paperback"/>
              <a:cs typeface="PF Paperback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859" y="3173670"/>
            <a:ext cx="2976745" cy="59622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308" y="2385207"/>
            <a:ext cx="1613646" cy="1056550"/>
          </a:xfrm>
          <a:prstGeom prst="rect">
            <a:avLst/>
          </a:prstGeom>
        </p:spPr>
      </p:pic>
      <p:sp>
        <p:nvSpPr>
          <p:cNvPr id="80" name="TextBox 79"/>
          <p:cNvSpPr txBox="1">
            <a:spLocks/>
          </p:cNvSpPr>
          <p:nvPr/>
        </p:nvSpPr>
        <p:spPr>
          <a:xfrm>
            <a:off x="3155941" y="5702567"/>
            <a:ext cx="1283794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  <a:latin typeface="PF Paperback"/>
                <a:cs typeface="PF Paperback"/>
              </a:rPr>
              <a:t>Articles</a:t>
            </a:r>
          </a:p>
        </p:txBody>
      </p:sp>
      <p:sp>
        <p:nvSpPr>
          <p:cNvPr id="81" name="TextBox 80"/>
          <p:cNvSpPr txBox="1">
            <a:spLocks/>
          </p:cNvSpPr>
          <p:nvPr/>
        </p:nvSpPr>
        <p:spPr>
          <a:xfrm>
            <a:off x="2643746" y="6573591"/>
            <a:ext cx="908692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  <a:latin typeface="PF Paperback"/>
                <a:cs typeface="PF Paperback"/>
              </a:rPr>
              <a:t>Data</a:t>
            </a:r>
          </a:p>
        </p:txBody>
      </p:sp>
      <p:sp>
        <p:nvSpPr>
          <p:cNvPr id="82" name="TextBox 81"/>
          <p:cNvSpPr txBox="1">
            <a:spLocks/>
          </p:cNvSpPr>
          <p:nvPr/>
        </p:nvSpPr>
        <p:spPr>
          <a:xfrm>
            <a:off x="1341378" y="5969468"/>
            <a:ext cx="1360097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  <a:latin typeface="PF Paperback"/>
                <a:cs typeface="PF Paperback"/>
              </a:rPr>
              <a:t>Projects</a:t>
            </a:r>
          </a:p>
        </p:txBody>
      </p:sp>
      <p:sp>
        <p:nvSpPr>
          <p:cNvPr id="85" name="Curved Up Arrow 84"/>
          <p:cNvSpPr>
            <a:spLocks/>
          </p:cNvSpPr>
          <p:nvPr/>
        </p:nvSpPr>
        <p:spPr>
          <a:xfrm rot="12694790" flipH="1">
            <a:off x="10465035" y="2993584"/>
            <a:ext cx="2985692" cy="1138673"/>
          </a:xfrm>
          <a:prstGeom prst="curvedUp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solidFill>
                <a:schemeClr val="tx1"/>
              </a:solidFill>
              <a:uFillTx/>
              <a:latin typeface="PF Paperback"/>
              <a:cs typeface="PF Paperback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405631" y="3923485"/>
            <a:ext cx="3629463" cy="2232248"/>
            <a:chOff x="9568160" y="3128488"/>
            <a:chExt cx="4892596" cy="4539856"/>
          </a:xfrm>
          <a:solidFill>
            <a:srgbClr val="0000FF"/>
          </a:solidFill>
        </p:grpSpPr>
        <p:sp>
          <p:nvSpPr>
            <p:cNvPr id="83" name="Oval 82"/>
            <p:cNvSpPr/>
            <p:nvPr/>
          </p:nvSpPr>
          <p:spPr>
            <a:xfrm>
              <a:off x="9843639" y="4709312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rgbClr val="FEFFFF"/>
                  </a:solidFill>
                  <a:latin typeface="PF Paperback"/>
                  <a:cs typeface="PF Paperback"/>
                </a:rPr>
                <a:t>Project</a:t>
              </a:r>
            </a:p>
          </p:txBody>
        </p:sp>
        <p:cxnSp>
          <p:nvCxnSpPr>
            <p:cNvPr id="86" name="Straight Connector 85"/>
            <p:cNvCxnSpPr>
              <a:stCxn id="83" idx="0"/>
              <a:endCxn id="89" idx="4"/>
            </p:cNvCxnSpPr>
            <p:nvPr/>
          </p:nvCxnSpPr>
          <p:spPr>
            <a:xfrm flipV="1">
              <a:off x="10658667" y="3793440"/>
              <a:ext cx="7768" cy="915872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12402602" y="4709311"/>
              <a:ext cx="2058154" cy="651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 smtClean="0">
                  <a:solidFill>
                    <a:srgbClr val="FEFFFF"/>
                  </a:solidFill>
                  <a:latin typeface="PF Paperback"/>
                  <a:cs typeface="PF Paperback"/>
                </a:rPr>
                <a:t>community</a:t>
              </a:r>
              <a:endParaRPr lang="en-GB" sz="1200" b="1" dirty="0">
                <a:solidFill>
                  <a:srgbClr val="FEFFFF"/>
                </a:solidFill>
                <a:latin typeface="PF Paperback"/>
                <a:cs typeface="PF Paperback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2402601" y="3128488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rgbClr val="FEFFFF"/>
                  </a:solidFill>
                  <a:latin typeface="PF Paperback"/>
                  <a:cs typeface="PF Paperback"/>
                </a:rPr>
                <a:t>Funder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9851407" y="3142016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 smtClean="0">
                  <a:solidFill>
                    <a:srgbClr val="FEFFFF"/>
                  </a:solidFill>
                  <a:latin typeface="PF Paperback"/>
                  <a:cs typeface="PF Paperback"/>
                </a:rPr>
                <a:t>Stream</a:t>
              </a:r>
              <a:endParaRPr lang="en-GB" sz="1200" b="1" dirty="0">
                <a:solidFill>
                  <a:srgbClr val="FEFFFF"/>
                </a:solidFill>
                <a:latin typeface="PF Paperback"/>
                <a:cs typeface="PF Paperback"/>
              </a:endParaRPr>
            </a:p>
          </p:txBody>
        </p:sp>
        <p:cxnSp>
          <p:nvCxnSpPr>
            <p:cNvPr id="90" name="Straight Connector 89"/>
            <p:cNvCxnSpPr>
              <a:stCxn id="88" idx="2"/>
              <a:endCxn id="89" idx="6"/>
            </p:cNvCxnSpPr>
            <p:nvPr/>
          </p:nvCxnSpPr>
          <p:spPr>
            <a:xfrm flipH="1">
              <a:off x="11481462" y="3454200"/>
              <a:ext cx="921139" cy="13528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11152336" y="5936800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 smtClean="0">
                  <a:solidFill>
                    <a:srgbClr val="FEFFFF"/>
                  </a:solidFill>
                  <a:latin typeface="PF Paperback"/>
                  <a:cs typeface="PF Paperback"/>
                </a:rPr>
                <a:t>Product</a:t>
              </a:r>
              <a:endParaRPr lang="en-GB" sz="1200" b="1" dirty="0">
                <a:solidFill>
                  <a:srgbClr val="FEFFFF"/>
                </a:solidFill>
                <a:latin typeface="PF Paperback"/>
                <a:cs typeface="PF Paperback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9568160" y="7016920"/>
              <a:ext cx="1774071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rgbClr val="FEFFFF"/>
                  </a:solidFill>
                  <a:latin typeface="PF Paperback"/>
                  <a:cs typeface="PF Paperback"/>
                </a:rPr>
                <a:t>Publication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11152336" y="7016920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rgbClr val="FEFFFF"/>
                  </a:solidFill>
                  <a:latin typeface="PF Paperback"/>
                  <a:cs typeface="PF Paperback"/>
                </a:rPr>
                <a:t>Data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12592496" y="7016920"/>
              <a:ext cx="163005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rgbClr val="FEFFFF"/>
                  </a:solidFill>
                  <a:latin typeface="PF Paperback"/>
                  <a:cs typeface="PF Paperback"/>
                </a:rPr>
                <a:t>Software</a:t>
              </a:r>
            </a:p>
          </p:txBody>
        </p:sp>
        <p:cxnSp>
          <p:nvCxnSpPr>
            <p:cNvPr id="95" name="Straight Arrow Connector 94"/>
            <p:cNvCxnSpPr>
              <a:stCxn id="92" idx="0"/>
              <a:endCxn id="91" idx="4"/>
            </p:cNvCxnSpPr>
            <p:nvPr/>
          </p:nvCxnSpPr>
          <p:spPr bwMode="auto">
            <a:xfrm flipV="1">
              <a:off x="10455196" y="6588224"/>
              <a:ext cx="1512168" cy="428696"/>
            </a:xfrm>
            <a:prstGeom prst="straightConnector1">
              <a:avLst/>
            </a:prstGeom>
            <a:grpFill/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Arrow Connector 95"/>
            <p:cNvCxnSpPr>
              <a:stCxn id="93" idx="0"/>
              <a:endCxn id="91" idx="4"/>
            </p:cNvCxnSpPr>
            <p:nvPr/>
          </p:nvCxnSpPr>
          <p:spPr bwMode="auto">
            <a:xfrm flipV="1">
              <a:off x="11967364" y="6588224"/>
              <a:ext cx="0" cy="428696"/>
            </a:xfrm>
            <a:prstGeom prst="straightConnector1">
              <a:avLst/>
            </a:prstGeom>
            <a:grpFill/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96"/>
            <p:cNvCxnSpPr>
              <a:stCxn id="94" idx="0"/>
              <a:endCxn id="91" idx="4"/>
            </p:cNvCxnSpPr>
            <p:nvPr/>
          </p:nvCxnSpPr>
          <p:spPr bwMode="auto">
            <a:xfrm flipH="1" flipV="1">
              <a:off x="11967364" y="6588224"/>
              <a:ext cx="1440160" cy="428696"/>
            </a:xfrm>
            <a:prstGeom prst="straightConnector1">
              <a:avLst/>
            </a:prstGeom>
            <a:grpFill/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Connector 97"/>
            <p:cNvCxnSpPr>
              <a:stCxn id="87" idx="4"/>
              <a:endCxn id="91" idx="0"/>
            </p:cNvCxnSpPr>
            <p:nvPr/>
          </p:nvCxnSpPr>
          <p:spPr>
            <a:xfrm flipH="1">
              <a:off x="11967364" y="5360735"/>
              <a:ext cx="1464312" cy="576066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3" idx="4"/>
              <a:endCxn id="91" idx="0"/>
            </p:cNvCxnSpPr>
            <p:nvPr/>
          </p:nvCxnSpPr>
          <p:spPr>
            <a:xfrm>
              <a:off x="10658667" y="5360736"/>
              <a:ext cx="1308697" cy="576064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10936312" y="3917224"/>
              <a:ext cx="2016225" cy="651424"/>
            </a:xfrm>
            <a:prstGeom prst="ellips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rgbClr val="FEFFFF"/>
                  </a:solidFill>
                  <a:latin typeface="PF Paperback"/>
                  <a:cs typeface="PF Paperback"/>
                </a:rPr>
                <a:t>Organization</a:t>
              </a:r>
            </a:p>
          </p:txBody>
        </p:sp>
        <p:cxnSp>
          <p:nvCxnSpPr>
            <p:cNvPr id="101" name="Straight Connector 100"/>
            <p:cNvCxnSpPr>
              <a:stCxn id="83" idx="0"/>
              <a:endCxn id="100" idx="2"/>
            </p:cNvCxnSpPr>
            <p:nvPr/>
          </p:nvCxnSpPr>
          <p:spPr>
            <a:xfrm flipV="1">
              <a:off x="10658667" y="4242936"/>
              <a:ext cx="277645" cy="466376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1" idx="0"/>
              <a:endCxn id="100" idx="4"/>
            </p:cNvCxnSpPr>
            <p:nvPr/>
          </p:nvCxnSpPr>
          <p:spPr>
            <a:xfrm flipH="1" flipV="1">
              <a:off x="11944425" y="4568648"/>
              <a:ext cx="22939" cy="1368152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87" idx="0"/>
              <a:endCxn id="100" idx="6"/>
            </p:cNvCxnSpPr>
            <p:nvPr/>
          </p:nvCxnSpPr>
          <p:spPr>
            <a:xfrm flipH="1" flipV="1">
              <a:off x="12952537" y="4242937"/>
              <a:ext cx="479139" cy="466374"/>
            </a:xfrm>
            <a:prstGeom prst="line">
              <a:avLst/>
            </a:prstGeom>
            <a:grpFill/>
            <a:ln>
              <a:solidFill>
                <a:srgbClr val="263B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Oval 103"/>
          <p:cNvSpPr/>
          <p:nvPr/>
        </p:nvSpPr>
        <p:spPr>
          <a:xfrm>
            <a:off x="8967413" y="5304333"/>
            <a:ext cx="1526796" cy="320305"/>
          </a:xfrm>
          <a:prstGeom prst="ellipse">
            <a:avLst/>
          </a:prstGeom>
          <a:solidFill>
            <a:srgbClr val="FF0000"/>
          </a:solidFill>
          <a:ln>
            <a:solidFill>
              <a:srgbClr val="263B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 smtClean="0">
                <a:solidFill>
                  <a:srgbClr val="FEFFFF"/>
                </a:solidFill>
                <a:latin typeface="PF Paperback"/>
                <a:cs typeface="PF Paperback"/>
              </a:rPr>
              <a:t>source</a:t>
            </a:r>
            <a:endParaRPr lang="en-GB" sz="1200" b="1" dirty="0">
              <a:solidFill>
                <a:srgbClr val="FEFFFF"/>
              </a:solidFill>
              <a:latin typeface="PF Paperback"/>
              <a:cs typeface="PF Paperback"/>
            </a:endParaRPr>
          </a:p>
        </p:txBody>
      </p:sp>
      <p:cxnSp>
        <p:nvCxnSpPr>
          <p:cNvPr id="105" name="Straight Connector 104"/>
          <p:cNvCxnSpPr>
            <a:stCxn id="104" idx="2"/>
            <a:endCxn id="91" idx="6"/>
          </p:cNvCxnSpPr>
          <p:nvPr/>
        </p:nvCxnSpPr>
        <p:spPr>
          <a:xfrm flipH="1">
            <a:off x="8790037" y="5464486"/>
            <a:ext cx="177376" cy="0"/>
          </a:xfrm>
          <a:prstGeom prst="line">
            <a:avLst/>
          </a:prstGeom>
          <a:solidFill>
            <a:srgbClr val="0000FF"/>
          </a:solidFill>
          <a:ln>
            <a:solidFill>
              <a:srgbClr val="263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>
            <a:spLocks/>
          </p:cNvSpPr>
          <p:nvPr/>
        </p:nvSpPr>
        <p:spPr>
          <a:xfrm>
            <a:off x="11330649" y="8259517"/>
            <a:ext cx="1488658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 smtClean="0">
                <a:solidFill>
                  <a:schemeClr val="accent5">
                    <a:lumMod val="50000"/>
                  </a:schemeClr>
                </a:solidFill>
                <a:uFillTx/>
                <a:latin typeface="PF Paperback"/>
                <a:cs typeface="PF Paperback"/>
              </a:rPr>
              <a:t>Software</a:t>
            </a:r>
            <a:endParaRPr lang="en-GB" sz="2500" dirty="0">
              <a:solidFill>
                <a:schemeClr val="accent5">
                  <a:lumMod val="50000"/>
                </a:schemeClr>
              </a:solidFill>
              <a:uFillTx/>
              <a:latin typeface="PF Paperback"/>
              <a:cs typeface="PF Paperback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105011" y="4456507"/>
            <a:ext cx="8618897" cy="185419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uFillTx/>
              </a:rPr>
              <a:t>Open Science as-a-Service</a:t>
            </a:r>
          </a:p>
          <a:p>
            <a:pPr>
              <a:spcBef>
                <a:spcPts val="600"/>
              </a:spcBef>
            </a:pPr>
            <a:r>
              <a:rPr lang="en-US" sz="6000" dirty="0" smtClean="0">
                <a:uFillTx/>
              </a:rPr>
              <a:t>Research Community Dashboard</a:t>
            </a:r>
            <a:endParaRPr lang="en-US" sz="6000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GB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42D6C7AC-F37C-BF4B-AAAE-D7BD084929EE}" type="slidenum">
              <a:rPr lang="en-GB" smtClean="0">
                <a:uFillTx/>
              </a:rPr>
              <a:pPr>
                <a:defRPr>
                  <a:uFillTx/>
                </a:defRPr>
              </a:pPr>
              <a:t>8</a:t>
            </a:fld>
            <a:endParaRPr lang="en-GB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77D4BE-F539-D04A-8CB9-4B543B2D7FFD}" type="slidenum">
              <a:rPr lang="en-GB" smtClean="0">
                <a:uFillTx/>
              </a:rPr>
              <a:pPr/>
              <a:t>9</a:t>
            </a:fld>
            <a:endParaRPr lang="en-GB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304" y="8114206"/>
            <a:ext cx="1186372" cy="29054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995287" y="-45639"/>
            <a:ext cx="13530416" cy="1145358"/>
          </a:xfrm>
        </p:spPr>
        <p:txBody>
          <a:bodyPr/>
          <a:lstStyle/>
          <a:p>
            <a:r>
              <a:rPr lang="en-US" dirty="0" smtClean="0"/>
              <a:t>Research Community Dashboard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246916" y="8633248"/>
            <a:ext cx="8290521" cy="376237"/>
          </a:xfrm>
        </p:spPr>
        <p:txBody>
          <a:bodyPr/>
          <a:lstStyle/>
          <a:p>
            <a:r>
              <a:rPr lang="en-US" dirty="0"/>
              <a:t>DI4R conference, 1</a:t>
            </a:r>
            <a:r>
              <a:rPr lang="en-US" baseline="30000" dirty="0"/>
              <a:t>st</a:t>
            </a:r>
            <a:r>
              <a:rPr lang="en-US" dirty="0"/>
              <a:t> of December, 2017 - Brussels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21" y="1056926"/>
            <a:ext cx="13639716" cy="79525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6577" y="2656730"/>
            <a:ext cx="1487441" cy="1569859"/>
          </a:xfrm>
          <a:prstGeom prst="rect">
            <a:avLst/>
          </a:prstGeom>
          <a:ln>
            <a:solidFill>
              <a:srgbClr val="BE0054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999" y="8018113"/>
            <a:ext cx="1059099" cy="2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5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973</Words>
  <Application>Microsoft Macintosh PowerPoint</Application>
  <PresentationFormat>Custom</PresentationFormat>
  <Paragraphs>233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Manola</dc:creator>
  <cp:lastModifiedBy>Paolo Manghi</cp:lastModifiedBy>
  <cp:revision>87</cp:revision>
  <dcterms:created xsi:type="dcterms:W3CDTF">2017-08-30T16:00:21Z</dcterms:created>
  <dcterms:modified xsi:type="dcterms:W3CDTF">2017-12-01T09:04:15Z</dcterms:modified>
</cp:coreProperties>
</file>