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28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313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85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75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93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20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56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63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26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70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39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5378E-2E3E-47D3-87B6-5287366AEAA9}" type="datetimeFigureOut">
              <a:rPr lang="de-DE" smtClean="0"/>
              <a:t>29.11.2017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90C8-6712-4E06-A758-2860B33F23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89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HELLO and WELCOME!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“Cross </a:t>
            </a:r>
            <a:r>
              <a:rPr lang="en-US" b="1" dirty="0"/>
              <a:t>e-infrastructure of training/technical </a:t>
            </a:r>
            <a:r>
              <a:rPr lang="en-US" b="1" dirty="0" smtClean="0"/>
              <a:t>support”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36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Questions for Breakout..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relevant are the support / training that are presented in your context?</a:t>
            </a:r>
          </a:p>
          <a:p>
            <a:pPr lvl="1"/>
            <a:r>
              <a:rPr lang="en-US" dirty="0" smtClean="0"/>
              <a:t>Is there any support that </a:t>
            </a:r>
            <a:r>
              <a:rPr lang="en-US" dirty="0"/>
              <a:t>you would use</a:t>
            </a:r>
            <a:r>
              <a:rPr lang="en-US" dirty="0" smtClean="0"/>
              <a:t>? Any in conflict to the support you provide?</a:t>
            </a:r>
          </a:p>
          <a:p>
            <a:r>
              <a:rPr lang="en-US" dirty="0" smtClean="0"/>
              <a:t>What is of training priority in your context in terms of connecting open science </a:t>
            </a:r>
            <a:r>
              <a:rPr lang="de-DE" dirty="0" smtClean="0"/>
              <a:t>and research infrastructures</a:t>
            </a:r>
          </a:p>
          <a:p>
            <a:r>
              <a:rPr lang="de-DE" dirty="0" smtClean="0"/>
              <a:t>Should we have a coordinated support page / site ? And what should be on it?</a:t>
            </a:r>
          </a:p>
          <a:p>
            <a:r>
              <a:rPr lang="de-DE" dirty="0" smtClean="0"/>
              <a:t>Any other related questions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896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200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HELLO and WELCOME!</vt:lpstr>
      <vt:lpstr>Questions for Breakout..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https://docs.google.com/document/d/1NkBgShC9PxvOhLEs25yMI-EdzpAeILFt4phio_lgmQI/edit</dc:title>
  <dc:creator>Najila Rettberg</dc:creator>
  <cp:lastModifiedBy>Najila Rettberg</cp:lastModifiedBy>
  <cp:revision>4</cp:revision>
  <dcterms:created xsi:type="dcterms:W3CDTF">2017-11-29T14:50:18Z</dcterms:created>
  <dcterms:modified xsi:type="dcterms:W3CDTF">2017-11-29T15:50:49Z</dcterms:modified>
</cp:coreProperties>
</file>