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0CEC02E-3520-4F63-BAC2-41C210A988C1}">
          <p14:sldIdLst>
            <p14:sldId id="257"/>
          </p14:sldIdLst>
        </p14:section>
        <p14:section name="Julian's notes" id="{93D4018A-88EF-45CB-9E56-C0C9C76726C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y Chartier" initials="RC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4660"/>
  </p:normalViewPr>
  <p:slideViewPr>
    <p:cSldViewPr snapToGrid="0">
      <p:cViewPr varScale="1">
        <p:scale>
          <a:sx n="89" d="100"/>
          <a:sy n="89" d="100"/>
        </p:scale>
        <p:origin x="8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99778-4CD1-4A0D-984B-63DABE69CCEA}" type="datetimeFigureOut">
              <a:rPr lang="en-CA" smtClean="0"/>
              <a:t>2017-09-18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89D57-43BF-4A6F-BF95-F928A03351A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578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89D57-43BF-4A6F-BF95-F928A03351A8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1104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932B3-7908-4DC7-99CE-0441712E8A20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5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B4D5B-6667-49C6-B1EE-5BC6FF4B7972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6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CA5-D9C4-408B-985C-54EF37098536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73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FF60-F2CF-4602-8DBF-D8EB590AE909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1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C8B69-E178-45BE-8E90-55079044D7FD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11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B0393-F9D9-4229-B5A6-BAC0A485BA2C}" type="datetime1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1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38B1-ACD5-4BAB-A2A5-48ED74D6D44C}" type="datetime1">
              <a:rPr lang="en-US" smtClean="0"/>
              <a:t>9/18/2017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26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7C7A-F224-4BC4-8B20-3C53D209BAB1}" type="datetime1">
              <a:rPr lang="en-US" smtClean="0"/>
              <a:t>9/18/2017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3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10525-B28F-468D-840B-83D9B1493E55}" type="datetime1">
              <a:rPr lang="en-US" smtClean="0"/>
              <a:t>9/18/2017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0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B12A-4C7B-4FCA-9067-EDAA6AE67F3C}" type="datetime1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4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66ABC-7893-43A5-8F73-0A2AA718A69E}" type="datetime1">
              <a:rPr lang="en-US" smtClean="0"/>
              <a:t>9/18/2017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9A73-9AF0-4DC3-B9A9-213D2C765956}" type="datetime1">
              <a:rPr lang="en-US" smtClean="0"/>
              <a:t>9/18/2017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http://www.cancercomputer.com  Info, email: hope@cancercomputer.com. ©2016 Cancer Computer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20851-7B4A-4BA3-BEB0-2B844AC6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53628" cy="1325563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International Data Sharing across Infrastructures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Storage requirements are </a:t>
            </a:r>
            <a:r>
              <a:rPr lang="en-US" dirty="0" smtClean="0"/>
              <a:t>Exabyte-plus-sized, and currently there exists a supply-demand imbalance (more demand than market can supply…at what cost?)</a:t>
            </a:r>
            <a:endParaRPr lang="en-US" dirty="0"/>
          </a:p>
          <a:p>
            <a:r>
              <a:rPr lang="en-US" dirty="0" smtClean="0"/>
              <a:t>Hundreds of silos of independent data that exist in various domains of science are difficult and costly to access</a:t>
            </a:r>
          </a:p>
          <a:p>
            <a:r>
              <a:rPr lang="en-US" dirty="0" smtClean="0"/>
              <a:t>Respect </a:t>
            </a:r>
            <a:r>
              <a:rPr lang="en-US" smtClean="0"/>
              <a:t>data sovereignty </a:t>
            </a:r>
            <a:r>
              <a:rPr lang="en-US" dirty="0" smtClean="0"/>
              <a:t>and ownership by creating anonymous meta-data that can be extracted at any processing node</a:t>
            </a:r>
          </a:p>
          <a:p>
            <a:r>
              <a:rPr lang="en-US" dirty="0" smtClean="0"/>
              <a:t>Are there business model considerations to unlock this opportunity (ability to create unified taxonomies with strong information governance, autonomous machine learning discovery, predictive coding)</a:t>
            </a:r>
            <a:endParaRPr lang="en-CA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916" y="218937"/>
            <a:ext cx="1335445" cy="133989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20851-7B4A-4BA3-BEB0-2B844AC69099}" type="slidenum">
              <a:rPr lang="en-US" sz="1600" smtClean="0"/>
              <a:t>1</a:t>
            </a:fld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74853" y="6356350"/>
            <a:ext cx="4478547" cy="365125"/>
          </a:xfrm>
        </p:spPr>
        <p:txBody>
          <a:bodyPr/>
          <a:lstStyle/>
          <a:p>
            <a:r>
              <a:rPr lang="en-US" dirty="0" smtClean="0"/>
              <a:t>http://www.cancercomputer.com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Info</a:t>
            </a:r>
            <a:r>
              <a:rPr lang="en-US" dirty="0" smtClean="0"/>
              <a:t>, email: hope@cancercomputer.com. ©2016 Cancer Computer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96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International Data Sharing across Infrastructures</vt:lpstr>
    </vt:vector>
  </TitlesOfParts>
  <Company>StatCan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Cancer Computer</dc:title>
  <dc:creator>charroy</dc:creator>
  <cp:lastModifiedBy>Roy Chartier</cp:lastModifiedBy>
  <cp:revision>94</cp:revision>
  <dcterms:created xsi:type="dcterms:W3CDTF">2016-01-11T19:43:31Z</dcterms:created>
  <dcterms:modified xsi:type="dcterms:W3CDTF">2017-09-18T14:28:11Z</dcterms:modified>
</cp:coreProperties>
</file>