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4" r:id="rId5"/>
    <p:sldId id="265" r:id="rId6"/>
    <p:sldId id="266" r:id="rId7"/>
    <p:sldId id="267" r:id="rId8"/>
    <p:sldId id="268" r:id="rId9"/>
    <p:sldId id="272" r:id="rId10"/>
    <p:sldId id="274" r:id="rId11"/>
    <p:sldId id="275" r:id="rId12"/>
    <p:sldId id="279" r:id="rId13"/>
    <p:sldId id="277" r:id="rId14"/>
    <p:sldId id="278" r:id="rId15"/>
    <p:sldId id="280" r:id="rId16"/>
    <p:sldId id="270" r:id="rId17"/>
    <p:sldId id="271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FCF"/>
          </a:solidFill>
        </a:fill>
      </a:tcStyle>
    </a:wholeTbl>
    <a:band2H>
      <a:tcTxStyle/>
      <a:tcStyle>
        <a:tcBdr/>
        <a:fill>
          <a:solidFill>
            <a:srgbClr val="F4E8E8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120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9453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984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-348474" y="12762654"/>
            <a:ext cx="25080948" cy="720081"/>
          </a:xfrm>
          <a:prstGeom prst="rect">
            <a:avLst/>
          </a:prstGeom>
          <a:solidFill>
            <a:srgbClr val="204C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    </a:t>
            </a:r>
          </a:p>
        </p:txBody>
      </p:sp>
      <p:sp>
        <p:nvSpPr>
          <p:cNvPr id="12" name="Advanced European Network of E-infrastructures…"/>
          <p:cNvSpPr/>
          <p:nvPr/>
        </p:nvSpPr>
        <p:spPr>
          <a:xfrm>
            <a:off x="12738539" y="768579"/>
            <a:ext cx="8441360" cy="10464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r"/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Advanced European Network of E-infrastructures </a:t>
            </a:r>
          </a:p>
          <a:p>
            <a:pPr algn="r"/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for Astronomy with the SKA     AENEAS - 731016</a:t>
            </a:r>
            <a:endParaRPr lang="en-US" sz="28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 algn="ctr" defTabSz="18288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indent="457200" algn="ctr" defTabSz="18288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indent="914400" algn="ctr" defTabSz="18288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indent="1371600" algn="ctr" defTabSz="18288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indent="1828800" algn="ctr" defTabSz="18288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" name="Slide Number"/>
          <p:cNvSpPr>
            <a:spLocks noGrp="1"/>
          </p:cNvSpPr>
          <p:nvPr>
            <p:ph type="sldNum" sz="quarter" idx="2"/>
          </p:nvPr>
        </p:nvSpPr>
        <p:spPr>
          <a:xfrm>
            <a:off x="22300459" y="1284710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i="1">
                <a:solidFill>
                  <a:srgbClr val="F0C23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itle Text"/>
          <p:cNvSpPr>
            <a:spLocks noGrp="1"/>
          </p:cNvSpPr>
          <p:nvPr>
            <p:ph type="title"/>
          </p:nvPr>
        </p:nvSpPr>
        <p:spPr>
          <a:xfrm>
            <a:off x="3962400" y="4265712"/>
            <a:ext cx="16459200" cy="1872209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>
            <a:lvl1pPr marR="0" algn="ctr" defTabSz="1828800">
              <a:tabLst/>
              <a:defRPr sz="8000">
                <a:solidFill>
                  <a:srgbClr val="204C8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18" name="Group"/>
          <p:cNvGrpSpPr/>
          <p:nvPr/>
        </p:nvGrpSpPr>
        <p:grpSpPr>
          <a:xfrm>
            <a:off x="477376" y="362413"/>
            <a:ext cx="4371552" cy="2268820"/>
            <a:chOff x="0" y="0"/>
            <a:chExt cx="4371550" cy="2268818"/>
          </a:xfrm>
        </p:grpSpPr>
        <p:pic>
          <p:nvPicPr>
            <p:cNvPr id="16" name="aeneas-logo.png" descr="aeneas-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87088" cy="2193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Rectangle"/>
            <p:cNvSpPr/>
            <p:nvPr/>
          </p:nvSpPr>
          <p:spPr>
            <a:xfrm>
              <a:off x="317840" y="1829066"/>
              <a:ext cx="4053711" cy="4397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19" name="EUFlag.png" descr="EUFla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78099" y="405568"/>
            <a:ext cx="2579330" cy="17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AENEAS Kickoff Meeting"/>
          <p:cNvSpPr/>
          <p:nvPr/>
        </p:nvSpPr>
        <p:spPr>
          <a:xfrm>
            <a:off x="6287343" y="12847105"/>
            <a:ext cx="1180931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en-US" dirty="0" smtClean="0"/>
              <a:t>Collaborating e-infrastructures - Meeting 4, Montreal</a:t>
            </a:r>
            <a:endParaRPr lang="en-US" dirty="0"/>
          </a:p>
        </p:txBody>
      </p:sp>
      <p:sp>
        <p:nvSpPr>
          <p:cNvPr id="21" name="February 28, 2017"/>
          <p:cNvSpPr/>
          <p:nvPr/>
        </p:nvSpPr>
        <p:spPr>
          <a:xfrm>
            <a:off x="1876835" y="12847105"/>
            <a:ext cx="2695443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endParaRPr dirty="0"/>
          </a:p>
        </p:txBody>
      </p:sp>
      <p:sp>
        <p:nvSpPr>
          <p:cNvPr id="23" name="February 28, 2017"/>
          <p:cNvSpPr/>
          <p:nvPr userDrawn="1"/>
        </p:nvSpPr>
        <p:spPr>
          <a:xfrm>
            <a:off x="1876835" y="12845698"/>
            <a:ext cx="3294255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nl-NL" dirty="0" smtClean="0"/>
              <a:t>18 September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/>
          <p:cNvSpPr/>
          <p:nvPr/>
        </p:nvSpPr>
        <p:spPr>
          <a:xfrm>
            <a:off x="-348474" y="12762655"/>
            <a:ext cx="25080948" cy="720081"/>
          </a:xfrm>
          <a:prstGeom prst="rect">
            <a:avLst/>
          </a:prstGeom>
          <a:solidFill>
            <a:srgbClr val="204C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    </a:t>
            </a:r>
          </a:p>
        </p:txBody>
      </p:sp>
      <p:sp>
        <p:nvSpPr>
          <p:cNvPr id="30" name="Slide Number"/>
          <p:cNvSpPr>
            <a:spLocks noGrp="1"/>
          </p:cNvSpPr>
          <p:nvPr>
            <p:ph type="sldNum" sz="quarter" idx="2"/>
          </p:nvPr>
        </p:nvSpPr>
        <p:spPr>
          <a:xfrm>
            <a:off x="22300459" y="1284710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i="1">
                <a:solidFill>
                  <a:srgbClr val="F0C23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3" name="Group"/>
          <p:cNvGrpSpPr/>
          <p:nvPr/>
        </p:nvGrpSpPr>
        <p:grpSpPr>
          <a:xfrm>
            <a:off x="477376" y="362413"/>
            <a:ext cx="4371552" cy="2268820"/>
            <a:chOff x="0" y="0"/>
            <a:chExt cx="4371550" cy="2268818"/>
          </a:xfrm>
        </p:grpSpPr>
        <p:pic>
          <p:nvPicPr>
            <p:cNvPr id="31" name="aeneas-logo.png" descr="aeneas-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87088" cy="2193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Rectangle"/>
            <p:cNvSpPr/>
            <p:nvPr/>
          </p:nvSpPr>
          <p:spPr>
            <a:xfrm>
              <a:off x="317840" y="1829066"/>
              <a:ext cx="4053711" cy="4397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4" name="EUFlag.png" descr="EUFla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78099" y="405568"/>
            <a:ext cx="2579330" cy="17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AENEAS Kickoff Meeting"/>
          <p:cNvSpPr/>
          <p:nvPr/>
        </p:nvSpPr>
        <p:spPr>
          <a:xfrm>
            <a:off x="6287343" y="12847105"/>
            <a:ext cx="1180931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en-US" dirty="0" smtClean="0"/>
              <a:t>Collaborating e-infrastructures - Meeting 4, Montreal</a:t>
            </a:r>
            <a:endParaRPr lang="en-US" dirty="0"/>
          </a:p>
        </p:txBody>
      </p:sp>
      <p:sp>
        <p:nvSpPr>
          <p:cNvPr id="36" name="February 28, 2017"/>
          <p:cNvSpPr/>
          <p:nvPr/>
        </p:nvSpPr>
        <p:spPr>
          <a:xfrm>
            <a:off x="1876835" y="12845698"/>
            <a:ext cx="3546503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nl-NL" dirty="0" smtClean="0"/>
              <a:t>18 September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  <p:sp>
        <p:nvSpPr>
          <p:cNvPr id="11" name="Advanced European Network of E-infrastructures…"/>
          <p:cNvSpPr/>
          <p:nvPr userDrawn="1"/>
        </p:nvSpPr>
        <p:spPr>
          <a:xfrm>
            <a:off x="12738539" y="768579"/>
            <a:ext cx="8441360" cy="10464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r"/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Advanced European Network of E-infrastructures </a:t>
            </a:r>
          </a:p>
          <a:p>
            <a:pPr algn="r"/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for Astronomy with the SKA     AENEAS - 731016</a:t>
            </a:r>
            <a:endParaRPr lang="en-US" sz="28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"/>
          <p:cNvSpPr/>
          <p:nvPr/>
        </p:nvSpPr>
        <p:spPr>
          <a:xfrm>
            <a:off x="-348474" y="12762655"/>
            <a:ext cx="25080948" cy="720081"/>
          </a:xfrm>
          <a:prstGeom prst="rect">
            <a:avLst/>
          </a:prstGeom>
          <a:solidFill>
            <a:srgbClr val="204C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    </a:t>
            </a:r>
          </a:p>
        </p:txBody>
      </p:sp>
      <p:sp>
        <p:nvSpPr>
          <p:cNvPr id="44" name="Slide Number"/>
          <p:cNvSpPr>
            <a:spLocks noGrp="1"/>
          </p:cNvSpPr>
          <p:nvPr>
            <p:ph type="sldNum" sz="quarter" idx="2"/>
          </p:nvPr>
        </p:nvSpPr>
        <p:spPr>
          <a:xfrm>
            <a:off x="22300459" y="1284710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i="1">
                <a:solidFill>
                  <a:srgbClr val="F0C23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" name="EUFlag.png" descr="EUFla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8099" y="405568"/>
            <a:ext cx="2579330" cy="17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ebruary 28, 2017"/>
          <p:cNvSpPr/>
          <p:nvPr userDrawn="1"/>
        </p:nvSpPr>
        <p:spPr>
          <a:xfrm>
            <a:off x="1876835" y="12845698"/>
            <a:ext cx="3294255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nl-NL" dirty="0" smtClean="0"/>
              <a:t>18 September\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  <p:sp>
        <p:nvSpPr>
          <p:cNvPr id="8" name="AENEAS Kickoff Meeting"/>
          <p:cNvSpPr/>
          <p:nvPr userDrawn="1"/>
        </p:nvSpPr>
        <p:spPr>
          <a:xfrm>
            <a:off x="6287343" y="12847105"/>
            <a:ext cx="1180931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en-US" dirty="0" smtClean="0"/>
              <a:t>Collaborating e-infrastructures - Meeting 4, Montreal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Logo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"/>
          <p:cNvSpPr/>
          <p:nvPr/>
        </p:nvSpPr>
        <p:spPr>
          <a:xfrm>
            <a:off x="-348474" y="12762655"/>
            <a:ext cx="25080948" cy="720081"/>
          </a:xfrm>
          <a:prstGeom prst="rect">
            <a:avLst/>
          </a:prstGeom>
          <a:solidFill>
            <a:srgbClr val="204C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    </a:t>
            </a:r>
          </a:p>
        </p:txBody>
      </p:sp>
      <p:sp>
        <p:nvSpPr>
          <p:cNvPr id="55" name="Slide Number"/>
          <p:cNvSpPr>
            <a:spLocks noGrp="1"/>
          </p:cNvSpPr>
          <p:nvPr>
            <p:ph type="sldNum" sz="quarter" idx="2"/>
          </p:nvPr>
        </p:nvSpPr>
        <p:spPr>
          <a:xfrm>
            <a:off x="22300459" y="1284710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i="1">
                <a:solidFill>
                  <a:srgbClr val="F0C23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" name="AENEAS Kickoff Meeting"/>
          <p:cNvSpPr/>
          <p:nvPr/>
        </p:nvSpPr>
        <p:spPr>
          <a:xfrm>
            <a:off x="6287343" y="12847105"/>
            <a:ext cx="1180931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en-US" dirty="0" smtClean="0"/>
              <a:t>Collaborating e-infrastructures - Meeting 4, Montreal</a:t>
            </a:r>
            <a:endParaRPr lang="en-US" dirty="0"/>
          </a:p>
        </p:txBody>
      </p:sp>
      <p:sp>
        <p:nvSpPr>
          <p:cNvPr id="57" name="February 28, 2017"/>
          <p:cNvSpPr/>
          <p:nvPr/>
        </p:nvSpPr>
        <p:spPr>
          <a:xfrm>
            <a:off x="1876835" y="12845698"/>
            <a:ext cx="3990565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nl-NL" dirty="0" smtClean="0"/>
              <a:t>18 September </a:t>
            </a:r>
            <a:r>
              <a:rPr dirty="0" smtClean="0"/>
              <a:t>2017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">
    <p:bg>
      <p:bgPr>
        <a:solidFill>
          <a:srgbClr val="F2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"/>
          <p:cNvSpPr/>
          <p:nvPr/>
        </p:nvSpPr>
        <p:spPr>
          <a:xfrm>
            <a:off x="-348474" y="12762655"/>
            <a:ext cx="25080948" cy="720081"/>
          </a:xfrm>
          <a:prstGeom prst="rect">
            <a:avLst/>
          </a:prstGeom>
          <a:solidFill>
            <a:srgbClr val="204C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    </a:t>
            </a:r>
          </a:p>
        </p:txBody>
      </p:sp>
      <p:sp>
        <p:nvSpPr>
          <p:cNvPr id="66" name="Slide Number"/>
          <p:cNvSpPr>
            <a:spLocks noGrp="1"/>
          </p:cNvSpPr>
          <p:nvPr>
            <p:ph type="sldNum" sz="quarter" idx="2"/>
          </p:nvPr>
        </p:nvSpPr>
        <p:spPr>
          <a:xfrm>
            <a:off x="22300459" y="1284710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i="1">
                <a:solidFill>
                  <a:srgbClr val="F0C23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69" name="Group"/>
          <p:cNvGrpSpPr/>
          <p:nvPr/>
        </p:nvGrpSpPr>
        <p:grpSpPr>
          <a:xfrm>
            <a:off x="477376" y="362413"/>
            <a:ext cx="4371552" cy="2268820"/>
            <a:chOff x="0" y="0"/>
            <a:chExt cx="4371550" cy="2268818"/>
          </a:xfrm>
        </p:grpSpPr>
        <p:pic>
          <p:nvPicPr>
            <p:cNvPr id="67" name="aeneas-logo.png" descr="aeneas-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87088" cy="2193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Rectangle"/>
            <p:cNvSpPr/>
            <p:nvPr/>
          </p:nvSpPr>
          <p:spPr>
            <a:xfrm>
              <a:off x="317840" y="1829066"/>
              <a:ext cx="4053711" cy="439753"/>
            </a:xfrm>
            <a:prstGeom prst="rect">
              <a:avLst/>
            </a:prstGeom>
            <a:solidFill>
              <a:srgbClr val="F2FF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70" name="EUFlag.png" descr="EUFla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78099" y="405568"/>
            <a:ext cx="2579330" cy="17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AENEAS Kickoff Meeting"/>
          <p:cNvSpPr/>
          <p:nvPr/>
        </p:nvSpPr>
        <p:spPr>
          <a:xfrm>
            <a:off x="6287343" y="12847105"/>
            <a:ext cx="1180931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en-US" dirty="0" smtClean="0"/>
              <a:t>Collaborating e-infrastructures - Meeting 4, Montreal</a:t>
            </a:r>
            <a:endParaRPr lang="en-US" dirty="0"/>
          </a:p>
        </p:txBody>
      </p:sp>
      <p:sp>
        <p:nvSpPr>
          <p:cNvPr id="72" name="February 28, 2017"/>
          <p:cNvSpPr/>
          <p:nvPr/>
        </p:nvSpPr>
        <p:spPr>
          <a:xfrm>
            <a:off x="1876835" y="12845698"/>
            <a:ext cx="3294255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nl-NL" dirty="0" smtClean="0"/>
              <a:t>18 September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  <p:sp>
        <p:nvSpPr>
          <p:cNvPr id="11" name="Advanced European Network of E-infrastructures…"/>
          <p:cNvSpPr/>
          <p:nvPr userDrawn="1"/>
        </p:nvSpPr>
        <p:spPr>
          <a:xfrm>
            <a:off x="12738539" y="768579"/>
            <a:ext cx="8441360" cy="10464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r"/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Advanced European Network of E-infrastructures </a:t>
            </a:r>
          </a:p>
          <a:p>
            <a:pPr algn="r"/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for Astronomy with the SKA     AENEAS - 731016</a:t>
            </a:r>
            <a:endParaRPr lang="en-US" sz="28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-348474" y="12762655"/>
            <a:ext cx="25080948" cy="720081"/>
          </a:xfrm>
          <a:prstGeom prst="rect">
            <a:avLst/>
          </a:prstGeom>
          <a:solidFill>
            <a:srgbClr val="204C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   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xfrm>
            <a:off x="22300459" y="1284710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i="1">
                <a:solidFill>
                  <a:srgbClr val="F0C23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98" name="Group"/>
          <p:cNvGrpSpPr/>
          <p:nvPr/>
        </p:nvGrpSpPr>
        <p:grpSpPr>
          <a:xfrm>
            <a:off x="477376" y="362413"/>
            <a:ext cx="4371552" cy="2268820"/>
            <a:chOff x="0" y="0"/>
            <a:chExt cx="4371550" cy="2268818"/>
          </a:xfrm>
        </p:grpSpPr>
        <p:pic>
          <p:nvPicPr>
            <p:cNvPr id="96" name="aeneas-logo.png" descr="aeneas-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87088" cy="2193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Rectangle"/>
            <p:cNvSpPr/>
            <p:nvPr/>
          </p:nvSpPr>
          <p:spPr>
            <a:xfrm>
              <a:off x="317840" y="1829066"/>
              <a:ext cx="4053711" cy="4397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99" name="EUFlag.png" descr="EUFla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78099" y="405568"/>
            <a:ext cx="2579330" cy="17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AENEAS Kickoff Meeting"/>
          <p:cNvSpPr/>
          <p:nvPr userDrawn="1"/>
        </p:nvSpPr>
        <p:spPr>
          <a:xfrm>
            <a:off x="6287343" y="12847105"/>
            <a:ext cx="1180931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en-US" dirty="0" smtClean="0"/>
              <a:t>Collaborating e-infrastructures - Meeting 4, Montreal</a:t>
            </a:r>
            <a:endParaRPr lang="en-US" dirty="0"/>
          </a:p>
        </p:txBody>
      </p:sp>
      <p:sp>
        <p:nvSpPr>
          <p:cNvPr id="12" name="February 28, 2017"/>
          <p:cNvSpPr/>
          <p:nvPr userDrawn="1"/>
        </p:nvSpPr>
        <p:spPr>
          <a:xfrm>
            <a:off x="1876835" y="12845698"/>
            <a:ext cx="3294255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2400" i="1">
                <a:solidFill>
                  <a:srgbClr val="F0C23C"/>
                </a:solidFill>
              </a:defRPr>
            </a:lvl1pPr>
          </a:lstStyle>
          <a:p>
            <a:r>
              <a:rPr lang="nl-NL" dirty="0" smtClean="0"/>
              <a:t>18 September\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96883" y="457200"/>
            <a:ext cx="14287501" cy="1092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786904" y="1993900"/>
            <a:ext cx="19748501" cy="10414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20187435" y="12801600"/>
            <a:ext cx="303363" cy="279400"/>
          </a:xfrm>
          <a:prstGeom prst="rect">
            <a:avLst/>
          </a:prstGeom>
          <a:ln w="254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8890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marL="0" marR="350000" indent="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1pPr>
      <a:lvl2pPr marL="0" marR="350000" indent="2286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2pPr>
      <a:lvl3pPr marL="0" marR="350000" indent="4572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3pPr>
      <a:lvl4pPr marL="0" marR="350000" indent="6858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4pPr>
      <a:lvl5pPr marL="0" marR="350000" indent="9144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5pPr>
      <a:lvl6pPr marL="0" marR="350000" indent="11430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6pPr>
      <a:lvl7pPr marL="0" marR="350000" indent="13716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7pPr>
      <a:lvl8pPr marL="0" marR="350000" indent="16002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8pPr>
      <a:lvl9pPr marL="0" marR="350000" indent="1828800" algn="l" defTabSz="17653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660400" algn="l"/>
          <a:tab pos="1765300" algn="l"/>
        </a:tabLst>
        <a:defRPr sz="46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9pPr>
    </p:titleStyle>
    <p:bodyStyle>
      <a:lvl1pPr marL="320675" marR="0" indent="-320675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1pPr>
      <a:lvl2pPr marL="893762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2pPr>
      <a:lvl3pPr marL="1460500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3pPr>
      <a:lvl4pPr marL="2032000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4pPr>
      <a:lvl5pPr marL="2600325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5pPr>
      <a:lvl6pPr marL="2600325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6pPr>
      <a:lvl7pPr marL="2600325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7pPr>
      <a:lvl8pPr marL="2600325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8pPr>
      <a:lvl9pPr marL="2600325" marR="0" indent="-317500" algn="l" defTabSz="1765300" latinLnBrk="0">
        <a:lnSpc>
          <a:spcPct val="120000"/>
        </a:lnSpc>
        <a:spcBef>
          <a:spcPts val="1400"/>
        </a:spcBef>
        <a:spcAft>
          <a:spcPts val="0"/>
        </a:spcAft>
        <a:buClrTx/>
        <a:buSzPct val="100000"/>
        <a:buFontTx/>
        <a:buChar char="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13328F"/>
            </a:solidFill>
          </a:uFill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1pPr>
      <a:lvl2pPr marL="0" marR="0" indent="2286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2pPr>
      <a:lvl3pPr marL="0" marR="0" indent="4572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3pPr>
      <a:lvl4pPr marL="0" marR="0" indent="6858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4pPr>
      <a:lvl5pPr marL="0" marR="0" indent="9144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5pPr>
      <a:lvl6pPr marL="0" marR="0" indent="11430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6pPr>
      <a:lvl7pPr marL="0" marR="0" indent="13716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7pPr>
      <a:lvl8pPr marL="0" marR="0" indent="16002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8pPr>
      <a:lvl9pPr marL="0" marR="0" indent="1828800" algn="ctr" defTabSz="889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tif"/><Relationship Id="rId5" Type="http://schemas.openxmlformats.org/officeDocument/2006/relationships/image" Target="../media/image12.tif"/><Relationship Id="rId15" Type="http://schemas.openxmlformats.org/officeDocument/2006/relationships/image" Target="../media/image22.png"/><Relationship Id="rId23" Type="http://schemas.openxmlformats.org/officeDocument/2006/relationships/image" Target="../media/image8.jpeg"/><Relationship Id="rId10" Type="http://schemas.openxmlformats.org/officeDocument/2006/relationships/image" Target="../media/image17.tif"/><Relationship Id="rId19" Type="http://schemas.openxmlformats.org/officeDocument/2006/relationships/image" Target="../media/image26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ENEAS: An SKA Regional…"/>
          <p:cNvSpPr>
            <a:spLocks noGrp="1"/>
          </p:cNvSpPr>
          <p:nvPr>
            <p:ph type="ctrTitle"/>
          </p:nvPr>
        </p:nvSpPr>
        <p:spPr>
          <a:xfrm>
            <a:off x="2759072" y="2202217"/>
            <a:ext cx="19026984" cy="4307505"/>
          </a:xfrm>
          <a:prstGeom prst="rect">
            <a:avLst/>
          </a:prstGeom>
        </p:spPr>
        <p:txBody>
          <a:bodyPr/>
          <a:lstStyle/>
          <a:p>
            <a:pPr defTabSz="1444752">
              <a:defRPr sz="12640"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AENEAS: </a:t>
            </a:r>
            <a:r>
              <a:rPr lang="nl-NL" dirty="0" smtClean="0"/>
              <a:t>a</a:t>
            </a:r>
            <a:r>
              <a:rPr dirty="0" smtClean="0"/>
              <a:t>n </a:t>
            </a:r>
            <a:r>
              <a:rPr dirty="0"/>
              <a:t>SKA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sz="9600" dirty="0" smtClean="0"/>
              <a:t>Regional Centre </a:t>
            </a:r>
            <a:r>
              <a:rPr sz="9600" dirty="0"/>
              <a:t>for Europe</a:t>
            </a:r>
          </a:p>
        </p:txBody>
      </p:sp>
      <p:sp>
        <p:nvSpPr>
          <p:cNvPr id="118" name="Michael Wise…"/>
          <p:cNvSpPr>
            <a:spLocks noGrp="1"/>
          </p:cNvSpPr>
          <p:nvPr>
            <p:ph type="subTitle" sz="half" idx="1"/>
          </p:nvPr>
        </p:nvSpPr>
        <p:spPr>
          <a:xfrm>
            <a:off x="2520210" y="6742324"/>
            <a:ext cx="19504708" cy="4682033"/>
          </a:xfrm>
          <a:prstGeom prst="rect">
            <a:avLst/>
          </a:prstGeom>
        </p:spPr>
        <p:txBody>
          <a:bodyPr/>
          <a:lstStyle/>
          <a:p>
            <a:pPr defTabSz="786384">
              <a:spcBef>
                <a:spcPts val="600"/>
              </a:spcBef>
              <a:defRPr sz="9331">
                <a:latin typeface="Times"/>
                <a:ea typeface="Times"/>
                <a:cs typeface="Times"/>
                <a:sym typeface="Times"/>
              </a:defRPr>
            </a:pPr>
            <a:r>
              <a:rPr lang="nl-NL" dirty="0" smtClean="0"/>
              <a:t>Rob van der Meer</a:t>
            </a:r>
            <a:endParaRPr dirty="0"/>
          </a:p>
          <a:p>
            <a:pPr defTabSz="786384">
              <a:spcBef>
                <a:spcPts val="600"/>
              </a:spcBef>
              <a:defRPr sz="5891"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ASTRON</a:t>
            </a:r>
            <a:r>
              <a:rPr lang="nl-NL" dirty="0" smtClean="0"/>
              <a:t> </a:t>
            </a:r>
            <a:r>
              <a:rPr dirty="0" smtClean="0"/>
              <a:t>(Netherlands </a:t>
            </a:r>
            <a:r>
              <a:rPr dirty="0"/>
              <a:t>Institute for Radio Astronomy</a:t>
            </a:r>
            <a:r>
              <a:rPr dirty="0" smtClean="0"/>
              <a:t>)</a:t>
            </a:r>
            <a:endParaRPr lang="nl-NL" dirty="0" smtClean="0"/>
          </a:p>
          <a:p>
            <a:pPr defTabSz="786384">
              <a:spcBef>
                <a:spcPts val="600"/>
              </a:spcBef>
              <a:defRPr sz="5891"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  <a:p>
            <a:pPr defTabSz="786384">
              <a:spcBef>
                <a:spcPts val="600"/>
              </a:spcBef>
              <a:defRPr sz="5891">
                <a:latin typeface="Times"/>
                <a:ea typeface="Times"/>
                <a:cs typeface="Times"/>
                <a:sym typeface="Times"/>
              </a:defRPr>
            </a:pPr>
            <a:r>
              <a:rPr lang="en-US" sz="6600" dirty="0"/>
              <a:t>Collaborating e-infrastructures - Meeting 4, </a:t>
            </a:r>
            <a:r>
              <a:rPr lang="en-US" sz="6600" dirty="0" smtClean="0"/>
              <a:t>Montreal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440" name="aeneas-logo.png" descr="aenea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751" y="411010"/>
            <a:ext cx="12474108" cy="6695845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WP1: Project Management…"/>
          <p:cNvSpPr/>
          <p:nvPr/>
        </p:nvSpPr>
        <p:spPr>
          <a:xfrm>
            <a:off x="1872836" y="7440777"/>
            <a:ext cx="16979968" cy="5171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</p:txBody>
      </p:sp>
      <p:sp>
        <p:nvSpPr>
          <p:cNvPr id="442" name="Design and specification of a distributed, European SKA Regional Centre to support the pan-European astronomical community in achieving the scientific goals of the SKA"/>
          <p:cNvSpPr/>
          <p:nvPr/>
        </p:nvSpPr>
        <p:spPr>
          <a:xfrm>
            <a:off x="9224589" y="1081756"/>
            <a:ext cx="14107855" cy="188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1801" marR="41801" defTabSz="940525">
              <a:lnSpc>
                <a:spcPct val="90000"/>
              </a:lnSpc>
              <a:spcBef>
                <a:spcPts val="2100"/>
              </a:spcBef>
              <a:defRPr sz="4400" b="1" i="1">
                <a:solidFill>
                  <a:srgbClr val="204D8A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Design and specification of a distributed, European SKA Regional Centre to support the pan-European astronomical community in achieving the scientific goals of the SKA</a:t>
            </a:r>
          </a:p>
        </p:txBody>
      </p:sp>
      <p:sp>
        <p:nvSpPr>
          <p:cNvPr id="443" name="EC Horizon 2020 (€3 million)…"/>
          <p:cNvSpPr/>
          <p:nvPr/>
        </p:nvSpPr>
        <p:spPr>
          <a:xfrm>
            <a:off x="13942897" y="3972161"/>
            <a:ext cx="9819815" cy="24098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1801" marR="41801" defTabSz="940525">
              <a:lnSpc>
                <a:spcPct val="80000"/>
              </a:lnSpc>
              <a:spcBef>
                <a:spcPts val="2100"/>
              </a:spcBef>
              <a:defRPr sz="3800" b="1" i="1">
                <a:solidFill>
                  <a:srgbClr val="204D8A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EC Horizon 2020 (€3 million)</a:t>
            </a:r>
          </a:p>
          <a:p>
            <a:pPr marL="41801" marR="41801" defTabSz="940525">
              <a:lnSpc>
                <a:spcPct val="80000"/>
              </a:lnSpc>
              <a:spcBef>
                <a:spcPts val="2100"/>
              </a:spcBef>
              <a:defRPr sz="3800" b="1" i="1">
                <a:solidFill>
                  <a:srgbClr val="204D8A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13 countries, 28 partners, SKAO, host countries, </a:t>
            </a:r>
            <a:br>
              <a:rPr dirty="0"/>
            </a:br>
            <a:r>
              <a:rPr dirty="0"/>
              <a:t>e-infrastructures (EGI, GÉANT, RDA), NREN’s</a:t>
            </a:r>
          </a:p>
          <a:p>
            <a:pPr marL="41801" marR="41801" defTabSz="940525">
              <a:lnSpc>
                <a:spcPct val="80000"/>
              </a:lnSpc>
              <a:spcBef>
                <a:spcPts val="2100"/>
              </a:spcBef>
              <a:defRPr sz="3800" b="1" i="1">
                <a:solidFill>
                  <a:srgbClr val="204D8A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Three year project (2017-2019</a:t>
            </a:r>
            <a:r>
              <a:rPr dirty="0" smtClean="0"/>
              <a:t>)</a:t>
            </a:r>
            <a:endParaRPr lang="nl-NL" dirty="0" smtClean="0"/>
          </a:p>
        </p:txBody>
      </p:sp>
      <p:pic>
        <p:nvPicPr>
          <p:cNvPr id="8" name="EUFlag.png" descr="EUFla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674" y="7555985"/>
            <a:ext cx="6420068" cy="42853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WP1: Project Management…"/>
          <p:cNvSpPr/>
          <p:nvPr/>
        </p:nvSpPr>
        <p:spPr>
          <a:xfrm>
            <a:off x="1588957" y="7676849"/>
            <a:ext cx="16979968" cy="45158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WP1: Project Management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WP2: Governance Structure and Business Models 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WP3: Computing and Processing Requirements 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WP4: Data Transport and Optimal European Storage Topologies 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WP5: Data Access and Knowledge Creation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WP6: User Services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447" name="Summar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nl-NL" dirty="0" err="1" smtClean="0"/>
              <a:t>Importance</a:t>
            </a:r>
            <a:r>
              <a:rPr lang="nl-NL" dirty="0" smtClean="0"/>
              <a:t> of SKA </a:t>
            </a:r>
            <a:r>
              <a:rPr lang="nl-NL" dirty="0" err="1" smtClean="0"/>
              <a:t>RC’s</a:t>
            </a:r>
            <a:endParaRPr dirty="0"/>
          </a:p>
        </p:txBody>
      </p:sp>
      <p:sp>
        <p:nvSpPr>
          <p:cNvPr id="448" name="Regional Centres will be essential for the scientific success of the SKA…"/>
          <p:cNvSpPr/>
          <p:nvPr/>
        </p:nvSpPr>
        <p:spPr>
          <a:xfrm>
            <a:off x="2430152" y="4973145"/>
            <a:ext cx="20137612" cy="5976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Regional </a:t>
            </a:r>
            <a:r>
              <a:rPr dirty="0" err="1"/>
              <a:t>Centres</a:t>
            </a:r>
            <a:r>
              <a:rPr dirty="0"/>
              <a:t> will be essential for the scientific success of the SKA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SRCs will be the primary interface for SKA science extraction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An international network of SRCs will be required to serve the SKA community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A European SKA Regional Centre will be a key part of that network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The AENEAS project is a first step in establishing such an European SRC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47" name="Summar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nl-NL" dirty="0" smtClean="0"/>
              <a:t>AENEAS planning</a:t>
            </a:r>
            <a:endParaRPr dirty="0"/>
          </a:p>
        </p:txBody>
      </p:sp>
      <p:sp>
        <p:nvSpPr>
          <p:cNvPr id="448" name="Regional Centres will be essential for the scientific success of the SKA…"/>
          <p:cNvSpPr/>
          <p:nvPr/>
        </p:nvSpPr>
        <p:spPr>
          <a:xfrm>
            <a:off x="4572000" y="4027213"/>
            <a:ext cx="17995764" cy="84415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2017-10  Survey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requirements</a:t>
            </a:r>
            <a:r>
              <a:rPr lang="nl-NL" dirty="0"/>
              <a:t> </a:t>
            </a:r>
            <a:r>
              <a:rPr lang="nl-NL" dirty="0" err="1"/>
              <a:t>gathering</a:t>
            </a:r>
            <a:endParaRPr lang="nl-NL" dirty="0"/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2017-12  Inventory of </a:t>
            </a:r>
            <a:r>
              <a:rPr lang="nl-NL" dirty="0" err="1"/>
              <a:t>potential</a:t>
            </a:r>
            <a:r>
              <a:rPr lang="nl-NL" dirty="0"/>
              <a:t> ESDC resources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2018-06  ESDC User </a:t>
            </a:r>
            <a:r>
              <a:rPr lang="nl-NL" dirty="0" err="1"/>
              <a:t>requirements</a:t>
            </a:r>
            <a:endParaRPr lang="nl-NL" dirty="0"/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2018-06  Site </a:t>
            </a:r>
            <a:r>
              <a:rPr lang="nl-NL" dirty="0" err="1"/>
              <a:t>Catalogue</a:t>
            </a:r>
            <a:r>
              <a:rPr lang="nl-NL" dirty="0"/>
              <a:t> Storage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networking</a:t>
            </a:r>
            <a:endParaRPr lang="nl-NL" dirty="0"/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2018-09  Analysis of </a:t>
            </a:r>
            <a:r>
              <a:rPr lang="nl-NL" dirty="0" err="1"/>
              <a:t>compute</a:t>
            </a:r>
            <a:r>
              <a:rPr lang="nl-NL" dirty="0"/>
              <a:t> load, data transfer, data storage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2018-12  Design </a:t>
            </a:r>
            <a:r>
              <a:rPr lang="nl-NL" dirty="0" err="1"/>
              <a:t>recommendation</a:t>
            </a:r>
            <a:r>
              <a:rPr lang="nl-NL" dirty="0"/>
              <a:t> 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/>
              <a:t>2018-12  AAI </a:t>
            </a:r>
            <a:r>
              <a:rPr lang="nl-NL" dirty="0" err="1"/>
              <a:t>requirements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architectural</a:t>
            </a:r>
            <a:r>
              <a:rPr lang="nl-NL" dirty="0"/>
              <a:t> </a:t>
            </a:r>
            <a:r>
              <a:rPr lang="nl-NL" dirty="0" smtClean="0"/>
              <a:t>design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 smtClean="0"/>
              <a:t>2019-12  ESDC </a:t>
            </a:r>
            <a:r>
              <a:rPr lang="nl-NL" dirty="0" err="1" smtClean="0"/>
              <a:t>preliminary</a:t>
            </a:r>
            <a:r>
              <a:rPr lang="nl-NL" dirty="0" smtClean="0"/>
              <a:t> </a:t>
            </a:r>
            <a:r>
              <a:rPr lang="nl-NL" dirty="0" err="1" smtClean="0"/>
              <a:t>implementation</a:t>
            </a:r>
            <a:r>
              <a:rPr lang="nl-NL" dirty="0" smtClean="0"/>
              <a:t> plan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623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47" name="Summar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nl-NL" dirty="0" smtClean="0"/>
              <a:t>AENEAS planning</a:t>
            </a:r>
            <a:endParaRPr dirty="0"/>
          </a:p>
        </p:txBody>
      </p:sp>
      <p:sp>
        <p:nvSpPr>
          <p:cNvPr id="448" name="Regional Centres will be essential for the scientific success of the SKA…"/>
          <p:cNvSpPr/>
          <p:nvPr/>
        </p:nvSpPr>
        <p:spPr>
          <a:xfrm>
            <a:off x="2377819" y="4405587"/>
            <a:ext cx="20137612" cy="5976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1765300">
              <a:spcBef>
                <a:spcPts val="1400"/>
              </a:spcBef>
              <a:buSzPct val="100000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en-US" dirty="0"/>
              <a:t>The AENEAS project is a first step in establishing such an European </a:t>
            </a:r>
            <a:r>
              <a:rPr lang="en-US" dirty="0" smtClean="0"/>
              <a:t>SRC</a:t>
            </a:r>
          </a:p>
          <a:p>
            <a:pPr defTabSz="1765300">
              <a:spcBef>
                <a:spcPts val="1400"/>
              </a:spcBef>
              <a:buSzPct val="100000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lang="nl-NL" dirty="0" smtClean="0"/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 smtClean="0"/>
              <a:t>AENEAS is building a community.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 err="1" smtClean="0"/>
              <a:t>Gathering</a:t>
            </a:r>
            <a:r>
              <a:rPr lang="nl-NL" dirty="0" smtClean="0"/>
              <a:t> </a:t>
            </a:r>
            <a:r>
              <a:rPr lang="nl-NL" dirty="0" err="1" smtClean="0"/>
              <a:t>requirements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users, resource providers, </a:t>
            </a: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agencies</a:t>
            </a:r>
            <a:r>
              <a:rPr lang="nl-NL" dirty="0" smtClean="0"/>
              <a:t>.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 err="1" smtClean="0"/>
              <a:t>Listening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parties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/>
              <a:t>.</a:t>
            </a:r>
            <a:endParaRPr lang="nl-NL" dirty="0" smtClean="0"/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nl-NL" dirty="0" smtClean="0"/>
              <a:t>Building </a:t>
            </a:r>
            <a:r>
              <a:rPr lang="nl-NL" dirty="0" err="1" smtClean="0"/>
              <a:t>towards</a:t>
            </a:r>
            <a:r>
              <a:rPr lang="nl-NL" dirty="0" smtClean="0"/>
              <a:t> consensus on design.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4099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47" name="Summar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endParaRPr dirty="0"/>
          </a:p>
        </p:txBody>
      </p:sp>
      <p:sp>
        <p:nvSpPr>
          <p:cNvPr id="448" name="Regional Centres will be essential for the scientific success of the SKA…"/>
          <p:cNvSpPr/>
          <p:nvPr/>
        </p:nvSpPr>
        <p:spPr>
          <a:xfrm>
            <a:off x="2377819" y="4405587"/>
            <a:ext cx="20137612" cy="5976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282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47" name="Summar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nl-NL" dirty="0" smtClean="0"/>
              <a:t>Back-up slides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discussion</a:t>
            </a:r>
            <a:endParaRPr dirty="0"/>
          </a:p>
        </p:txBody>
      </p:sp>
      <p:sp>
        <p:nvSpPr>
          <p:cNvPr id="448" name="Regional Centres will be essential for the scientific success of the SKA…"/>
          <p:cNvSpPr/>
          <p:nvPr/>
        </p:nvSpPr>
        <p:spPr>
          <a:xfrm>
            <a:off x="2377819" y="4405587"/>
            <a:ext cx="20137612" cy="5976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598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15" name="Division of Responsibilities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Division of Responsibilities</a:t>
            </a:r>
          </a:p>
        </p:txBody>
      </p:sp>
      <p:sp>
        <p:nvSpPr>
          <p:cNvPr id="416" name="User support for SKAO data products…"/>
          <p:cNvSpPr/>
          <p:nvPr/>
        </p:nvSpPr>
        <p:spPr>
          <a:xfrm>
            <a:off x="2293569" y="9793800"/>
            <a:ext cx="17387229" cy="2504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User support for SKAO data products 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User support for SKAO provided software and tools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Distribution of SKA data packs to users (potentially SDP or SRC)</a:t>
            </a:r>
          </a:p>
        </p:txBody>
      </p:sp>
      <p:sp>
        <p:nvSpPr>
          <p:cNvPr id="417" name="Essential SRC functions:"/>
          <p:cNvSpPr/>
          <p:nvPr/>
        </p:nvSpPr>
        <p:spPr>
          <a:xfrm>
            <a:off x="2002665" y="3996272"/>
            <a:ext cx="8006081" cy="1097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lnSpc>
                <a:spcPts val="10700"/>
              </a:lnSpc>
              <a:spcBef>
                <a:spcPts val="1200"/>
              </a:spcBef>
              <a:defRPr sz="6000">
                <a:solidFill>
                  <a:srgbClr val="204D8A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u="sng"/>
              <a:t>Essential SRC functions</a:t>
            </a:r>
            <a:r>
              <a:t>: </a:t>
            </a:r>
          </a:p>
        </p:txBody>
      </p:sp>
      <p:sp>
        <p:nvSpPr>
          <p:cNvPr id="418" name="Joint SKAO/SRC functions:"/>
          <p:cNvSpPr/>
          <p:nvPr/>
        </p:nvSpPr>
        <p:spPr>
          <a:xfrm>
            <a:off x="2009566" y="8661482"/>
            <a:ext cx="9023321" cy="1097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lnSpc>
                <a:spcPts val="10700"/>
              </a:lnSpc>
              <a:spcBef>
                <a:spcPts val="1200"/>
              </a:spcBef>
              <a:defRPr sz="6000">
                <a:solidFill>
                  <a:srgbClr val="204D8A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u="sng"/>
              <a:t>Joint SKAO/SRC functions</a:t>
            </a:r>
            <a:r>
              <a:t>: </a:t>
            </a:r>
          </a:p>
        </p:txBody>
      </p:sp>
      <p:sp>
        <p:nvSpPr>
          <p:cNvPr id="419" name="Development and provision of long-term SKA Science Archive…"/>
          <p:cNvSpPr/>
          <p:nvPr/>
        </p:nvSpPr>
        <p:spPr>
          <a:xfrm>
            <a:off x="2313170" y="5133127"/>
            <a:ext cx="19676139" cy="33009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Development and provision of long-term SKA Science Archive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Provision and management of computational resources for post-processing and analysis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User support for SKA Science Archive data products and analysis</a:t>
            </a:r>
          </a:p>
          <a:p>
            <a:pPr marL="447675" indent="-447675" defTabSz="1765300">
              <a:lnSpc>
                <a:spcPct val="90000"/>
              </a:lnSpc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Provide platform for continued development of software (pipelines and tools)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22" name="Boundary Conditions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Boundary Conditions</a:t>
            </a:r>
          </a:p>
        </p:txBody>
      </p:sp>
      <p:sp>
        <p:nvSpPr>
          <p:cNvPr id="423" name="SKA Regional Centres must adhere to the data policies as defined by SKA…"/>
          <p:cNvSpPr/>
          <p:nvPr/>
        </p:nvSpPr>
        <p:spPr>
          <a:xfrm>
            <a:off x="2417022" y="4271763"/>
            <a:ext cx="19824374" cy="7692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SKA Regional Centres must adhere to the data policies as defined by SKA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SRCs must meet minimum requirements to join the network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An accreditation process for SRCs in the network will be defined by SKAO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SRCs will be heterogeneous in nature with common, core functionality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Some SRCs may provide additional or community-specific functionality 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SRCs must support the Key Science Project Teams as well as general users</a:t>
            </a:r>
          </a:p>
          <a:p>
            <a:pPr marL="447675" indent="-447675" defTabSz="1765300">
              <a:lnSpc>
                <a:spcPct val="120000"/>
              </a:lnSpc>
              <a:spcBef>
                <a:spcPts val="1400"/>
              </a:spcBef>
              <a:buSzPct val="100000"/>
              <a:buChar char=""/>
              <a:defRPr sz="4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Support for regional SRCs will come from the local communities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31" name="Open Questions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Open Questions</a:t>
            </a:r>
          </a:p>
        </p:txBody>
      </p:sp>
      <p:sp>
        <p:nvSpPr>
          <p:cNvPr id="432" name="Where will the SKA science archive data be hosted?"/>
          <p:cNvSpPr/>
          <p:nvPr/>
        </p:nvSpPr>
        <p:spPr>
          <a:xfrm>
            <a:off x="2447692" y="4486715"/>
            <a:ext cx="17367266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Where will the SKA science archive data be hosted?</a:t>
            </a:r>
          </a:p>
        </p:txBody>
      </p:sp>
      <p:sp>
        <p:nvSpPr>
          <p:cNvPr id="433" name="How can we take optimal advantage of existing infrastructure?"/>
          <p:cNvSpPr/>
          <p:nvPr/>
        </p:nvSpPr>
        <p:spPr>
          <a:xfrm>
            <a:off x="2442996" y="7002270"/>
            <a:ext cx="20617328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How can we take optimal advantage of existing infrastructure?</a:t>
            </a:r>
          </a:p>
        </p:txBody>
      </p:sp>
      <p:sp>
        <p:nvSpPr>
          <p:cNvPr id="434" name="What are the processing requirements and technologies to consider?"/>
          <p:cNvSpPr/>
          <p:nvPr/>
        </p:nvSpPr>
        <p:spPr>
          <a:xfrm>
            <a:off x="2438489" y="8260048"/>
            <a:ext cx="22600274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What are the processing requirements and technologies to consider?</a:t>
            </a:r>
          </a:p>
        </p:txBody>
      </p:sp>
      <p:sp>
        <p:nvSpPr>
          <p:cNvPr id="435" name="How will that data be transported from the sites to Europe?"/>
          <p:cNvSpPr/>
          <p:nvPr/>
        </p:nvSpPr>
        <p:spPr>
          <a:xfrm>
            <a:off x="2438014" y="5744492"/>
            <a:ext cx="18535303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How will that data be transported from the sites to Europe?</a:t>
            </a:r>
          </a:p>
        </p:txBody>
      </p:sp>
      <p:sp>
        <p:nvSpPr>
          <p:cNvPr id="436" name="What interfaces, tools, and techniques will users need for analysis?"/>
          <p:cNvSpPr/>
          <p:nvPr/>
        </p:nvSpPr>
        <p:spPr>
          <a:xfrm>
            <a:off x="2438489" y="9517826"/>
            <a:ext cx="22600274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What interfaces, tools, and techniques will users need for analysis?</a:t>
            </a:r>
          </a:p>
        </p:txBody>
      </p:sp>
      <p:sp>
        <p:nvSpPr>
          <p:cNvPr id="437" name="How do we setup and operate an international network of SRCs?"/>
          <p:cNvSpPr/>
          <p:nvPr/>
        </p:nvSpPr>
        <p:spPr>
          <a:xfrm>
            <a:off x="2438014" y="10775603"/>
            <a:ext cx="20114278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How do we setup and operate an international network of SRCs?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>
            <a:spLocks noGrp="1"/>
          </p:cNvSpPr>
          <p:nvPr>
            <p:ph type="sldNum" sz="quarter" idx="2"/>
          </p:nvPr>
        </p:nvSpPr>
        <p:spPr>
          <a:xfrm>
            <a:off x="22469974" y="12847105"/>
            <a:ext cx="365096" cy="55118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151" name="Group"/>
          <p:cNvGrpSpPr/>
          <p:nvPr/>
        </p:nvGrpSpPr>
        <p:grpSpPr>
          <a:xfrm>
            <a:off x="1027662" y="3915971"/>
            <a:ext cx="22328676" cy="4499685"/>
            <a:chOff x="0" y="153151"/>
            <a:chExt cx="22328675" cy="4499683"/>
          </a:xfrm>
        </p:grpSpPr>
        <p:pic>
          <p:nvPicPr>
            <p:cNvPr id="147" name="SKA1.jpg" descr="SKA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345172" y="153151"/>
              <a:ext cx="7983504" cy="449071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48" name="vista-full.jpg" descr="vista-full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26264" y="162117"/>
              <a:ext cx="9245596" cy="449071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49" name="e-elt-4_2008.jpg" descr="e-elt-4_2008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5600"/>
            <a:stretch>
              <a:fillRect/>
            </a:stretch>
          </p:blipFill>
          <p:spPr>
            <a:xfrm>
              <a:off x="0" y="168607"/>
              <a:ext cx="4920275" cy="447576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50" name="jwst.jpg" descr="jwst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8750" r="7383"/>
            <a:stretch>
              <a:fillRect/>
            </a:stretch>
          </p:blipFill>
          <p:spPr>
            <a:xfrm>
              <a:off x="10155055" y="167946"/>
              <a:ext cx="5683182" cy="447613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152" name="Science is increasingly driven by large data sets…"/>
          <p:cNvSpPr/>
          <p:nvPr/>
        </p:nvSpPr>
        <p:spPr>
          <a:xfrm>
            <a:off x="1439527" y="8722229"/>
            <a:ext cx="18332183" cy="3545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46330" indent="-546330" defTabSz="1815737">
              <a:spcBef>
                <a:spcPts val="1400"/>
              </a:spcBef>
              <a:buSzPct val="100000"/>
              <a:buChar char=""/>
              <a:defRPr sz="49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Science is increasingly driven by large data sets</a:t>
            </a:r>
          </a:p>
          <a:p>
            <a:pPr marL="546330" indent="-546330" defTabSz="1815737">
              <a:spcBef>
                <a:spcPts val="1400"/>
              </a:spcBef>
              <a:buSzPct val="100000"/>
              <a:buChar char=""/>
              <a:defRPr sz="49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Massive data collections and large scientific collaborations </a:t>
            </a:r>
          </a:p>
          <a:p>
            <a:pPr marL="546330" indent="-546330" defTabSz="1815737">
              <a:spcBef>
                <a:spcPts val="1400"/>
              </a:spcBef>
              <a:buSzPct val="100000"/>
              <a:buChar char=""/>
              <a:defRPr sz="49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Most science extraction is based on the archived data </a:t>
            </a:r>
          </a:p>
          <a:p>
            <a:pPr marL="546330" indent="-546330" defTabSz="1815737">
              <a:spcBef>
                <a:spcPts val="1400"/>
              </a:spcBef>
              <a:buSzPct val="100000"/>
              <a:buChar char=""/>
              <a:defRPr sz="49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Current instruments already producing petascale datasets</a:t>
            </a:r>
          </a:p>
        </p:txBody>
      </p:sp>
      <p:sp>
        <p:nvSpPr>
          <p:cNvPr id="153" name="New science infrastructures will produce exascale data!"/>
          <p:cNvSpPr/>
          <p:nvPr/>
        </p:nvSpPr>
        <p:spPr>
          <a:xfrm>
            <a:off x="18132702" y="8803509"/>
            <a:ext cx="5740415" cy="3383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1801" marR="41801" defTabSz="940525">
              <a:lnSpc>
                <a:spcPct val="90000"/>
              </a:lnSpc>
              <a:spcBef>
                <a:spcPts val="2100"/>
              </a:spcBef>
              <a:defRPr sz="6000" b="1" i="1">
                <a:solidFill>
                  <a:srgbClr val="204D8A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New science infrastructures will produce exascale data!</a:t>
            </a:r>
          </a:p>
        </p:txBody>
      </p:sp>
      <p:sp>
        <p:nvSpPr>
          <p:cNvPr id="154" name="Data Intensive Astronom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/>
          <a:p>
            <a: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pPr>
            <a:r>
              <a:t>Data Intensive </a:t>
            </a:r>
            <a:r>
              <a:rPr>
                <a:solidFill>
                  <a:srgbClr val="204D8A"/>
                </a:solidFill>
              </a:rPr>
              <a:t>Astronomy</a:t>
            </a:r>
          </a:p>
        </p:txBody>
      </p:sp>
      <p:sp>
        <p:nvSpPr>
          <p:cNvPr id="155" name="Rectangle"/>
          <p:cNvSpPr/>
          <p:nvPr/>
        </p:nvSpPr>
        <p:spPr>
          <a:xfrm>
            <a:off x="1005383" y="3927344"/>
            <a:ext cx="22373234" cy="4491376"/>
          </a:xfrm>
          <a:prstGeom prst="rect">
            <a:avLst/>
          </a:prstGeom>
          <a:ln w="50800">
            <a:solidFill>
              <a:srgbClr val="8888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>
            <a:spLocks noGrp="1"/>
          </p:cNvSpPr>
          <p:nvPr>
            <p:ph type="sldNum" sz="quarter" idx="2"/>
          </p:nvPr>
        </p:nvSpPr>
        <p:spPr>
          <a:xfrm>
            <a:off x="22469974" y="12847105"/>
            <a:ext cx="365096" cy="55118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8" name="The Square Kilometre Arra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The Square Kilometre Array 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6477063" y="3820564"/>
            <a:ext cx="16640010" cy="8762753"/>
            <a:chOff x="0" y="63500"/>
            <a:chExt cx="16640009" cy="8762751"/>
          </a:xfrm>
        </p:grpSpPr>
        <p:pic>
          <p:nvPicPr>
            <p:cNvPr id="159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93" t="4626" r="3708" b="26297"/>
            <a:stretch>
              <a:fillRect/>
            </a:stretch>
          </p:blipFill>
          <p:spPr>
            <a:xfrm>
              <a:off x="0" y="63500"/>
              <a:ext cx="16640010" cy="8643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SKA Headquarters…"/>
            <p:cNvSpPr/>
            <p:nvPr/>
          </p:nvSpPr>
          <p:spPr>
            <a:xfrm>
              <a:off x="3917429" y="2717978"/>
              <a:ext cx="2673748" cy="9476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/>
            <a:p>
              <a:pPr defTabSz="470262">
                <a:defRPr sz="2300" b="1" i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SKA Headquarters </a:t>
              </a:r>
            </a:p>
            <a:p>
              <a:pPr defTabSz="470262">
                <a:defRPr sz="2300" b="1" i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at Jodrell Bank, UK</a:t>
              </a:r>
            </a:p>
          </p:txBody>
        </p:sp>
        <p:sp>
          <p:nvSpPr>
            <p:cNvPr id="161" name="Line"/>
            <p:cNvSpPr/>
            <p:nvPr/>
          </p:nvSpPr>
          <p:spPr>
            <a:xfrm flipV="1">
              <a:off x="6272608" y="2107228"/>
              <a:ext cx="974317" cy="81564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2" name="Line"/>
            <p:cNvSpPr/>
            <p:nvPr/>
          </p:nvSpPr>
          <p:spPr>
            <a:xfrm flipV="1">
              <a:off x="7698236" y="7136626"/>
              <a:ext cx="813057" cy="81305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3" name="Host country for SKA-Mid"/>
            <p:cNvSpPr/>
            <p:nvPr/>
          </p:nvSpPr>
          <p:spPr>
            <a:xfrm>
              <a:off x="5814378" y="7897290"/>
              <a:ext cx="3411554" cy="4440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defTabSz="470262">
                <a:defRPr sz="2300" b="1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Host country for SKA-Mid</a:t>
              </a:r>
            </a:p>
          </p:txBody>
        </p:sp>
        <p:sp>
          <p:nvSpPr>
            <p:cNvPr id="164" name="Host country for SKA-Low"/>
            <p:cNvSpPr/>
            <p:nvPr/>
          </p:nvSpPr>
          <p:spPr>
            <a:xfrm>
              <a:off x="10534760" y="8425816"/>
              <a:ext cx="3442258" cy="40043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defTabSz="470262">
                <a:defRPr sz="2300" b="1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Host country for SKA-Low</a:t>
              </a:r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12556220" y="7197523"/>
              <a:ext cx="947671" cy="118167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67" name="Australia…"/>
          <p:cNvSpPr>
            <a:spLocks noGrp="1"/>
          </p:cNvSpPr>
          <p:nvPr>
            <p:ph type="body" sz="quarter" idx="4294967295"/>
          </p:nvPr>
        </p:nvSpPr>
        <p:spPr>
          <a:xfrm>
            <a:off x="2006081" y="4139208"/>
            <a:ext cx="4959879" cy="7766613"/>
          </a:xfrm>
          <a:prstGeom prst="rect">
            <a:avLst/>
          </a:prstGeom>
        </p:spPr>
        <p:txBody>
          <a:bodyPr/>
          <a:lstStyle/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Australia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Canada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China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India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Italy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Netherlands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New Zealand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South Africa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Sweden</a:t>
            </a:r>
          </a:p>
          <a:p>
            <a:pPr defTabSz="18157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UK</a:t>
            </a:r>
          </a:p>
        </p:txBody>
      </p:sp>
      <p:sp>
        <p:nvSpPr>
          <p:cNvPr id="168" name="Potential new members: Spain, Portugal, Germany, France, others…"/>
          <p:cNvSpPr/>
          <p:nvPr/>
        </p:nvSpPr>
        <p:spPr>
          <a:xfrm>
            <a:off x="1988405" y="11077052"/>
            <a:ext cx="6053699" cy="1122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1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Potential new members: Spain, Portugal, Germany, France, others…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Line"/>
          <p:cNvSpPr/>
          <p:nvPr/>
        </p:nvSpPr>
        <p:spPr>
          <a:xfrm flipV="1">
            <a:off x="12375302" y="6144361"/>
            <a:ext cx="2603417" cy="165225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 flipV="1">
            <a:off x="14966160" y="3638615"/>
            <a:ext cx="1338067" cy="2511915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4" name="Science…"/>
          <p:cNvSpPr/>
          <p:nvPr/>
        </p:nvSpPr>
        <p:spPr>
          <a:xfrm>
            <a:off x="10621493" y="6483537"/>
            <a:ext cx="2617495" cy="2267388"/>
          </a:xfrm>
          <a:prstGeom prst="rect">
            <a:avLst/>
          </a:prstGeom>
          <a:solidFill>
            <a:srgbClr val="404146"/>
          </a:solidFill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57200">
              <a:defRPr sz="5000" b="1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Times"/>
                <a:ea typeface="Times"/>
                <a:cs typeface="Times"/>
                <a:sym typeface="Times"/>
              </a:defRPr>
            </a:pPr>
            <a:r>
              <a:t>Science </a:t>
            </a:r>
          </a:p>
          <a:p>
            <a:pPr algn="ctr" defTabSz="457200">
              <a:defRPr sz="5000" b="1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Times"/>
                <a:ea typeface="Times"/>
                <a:cs typeface="Times"/>
                <a:sym typeface="Times"/>
              </a:defRPr>
            </a:pPr>
            <a:r>
              <a:t>Data </a:t>
            </a:r>
          </a:p>
          <a:p>
            <a:pPr algn="ctr" defTabSz="457200">
              <a:defRPr sz="5000" b="1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Times"/>
                <a:ea typeface="Times"/>
                <a:cs typeface="Times"/>
                <a:sym typeface="Times"/>
              </a:defRPr>
            </a:pPr>
            <a:r>
              <a:t>Centre</a:t>
            </a:r>
          </a:p>
        </p:txBody>
      </p:sp>
      <p:sp>
        <p:nvSpPr>
          <p:cNvPr id="235" name="Rectangle"/>
          <p:cNvSpPr/>
          <p:nvPr/>
        </p:nvSpPr>
        <p:spPr>
          <a:xfrm>
            <a:off x="13027598" y="7323959"/>
            <a:ext cx="340086" cy="1307001"/>
          </a:xfrm>
          <a:prstGeom prst="rect">
            <a:avLst/>
          </a:prstGeom>
          <a:solidFill>
            <a:srgbClr val="4143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6" name="Rectangle"/>
          <p:cNvSpPr/>
          <p:nvPr/>
        </p:nvSpPr>
        <p:spPr>
          <a:xfrm>
            <a:off x="10537735" y="7328899"/>
            <a:ext cx="340087" cy="1297122"/>
          </a:xfrm>
          <a:prstGeom prst="rect">
            <a:avLst/>
          </a:prstGeom>
          <a:solidFill>
            <a:srgbClr val="4143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>
            <a:off x="9017163" y="7601055"/>
            <a:ext cx="985649" cy="163166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>
            <a:off x="13502760" y="8961597"/>
            <a:ext cx="599164" cy="59916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9" name="Line"/>
          <p:cNvSpPr/>
          <p:nvPr/>
        </p:nvSpPr>
        <p:spPr>
          <a:xfrm>
            <a:off x="14099696" y="9562059"/>
            <a:ext cx="1979967" cy="622785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0" name="Line"/>
          <p:cNvSpPr/>
          <p:nvPr/>
        </p:nvSpPr>
        <p:spPr>
          <a:xfrm flipV="1">
            <a:off x="8920274" y="8829679"/>
            <a:ext cx="1449158" cy="622789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1" name="Oval"/>
          <p:cNvSpPr/>
          <p:nvPr/>
        </p:nvSpPr>
        <p:spPr>
          <a:xfrm>
            <a:off x="9983912" y="5719302"/>
            <a:ext cx="3977750" cy="3903017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2" name="€"/>
          <p:cNvSpPr/>
          <p:nvPr/>
        </p:nvSpPr>
        <p:spPr>
          <a:xfrm rot="1440000">
            <a:off x="15857174" y="10101259"/>
            <a:ext cx="390901" cy="479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1200">
                <a:solidFill>
                  <a:srgbClr val="3B3C3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€</a:t>
            </a:r>
          </a:p>
        </p:txBody>
      </p:sp>
      <p:sp>
        <p:nvSpPr>
          <p:cNvPr id="243" name="Circle"/>
          <p:cNvSpPr/>
          <p:nvPr/>
        </p:nvSpPr>
        <p:spPr>
          <a:xfrm>
            <a:off x="9706821" y="5590760"/>
            <a:ext cx="4506889" cy="4506888"/>
          </a:xfrm>
          <a:prstGeom prst="ellipse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</p:spPr>
        <p:txBody>
          <a:bodyPr lIns="52251" tIns="52251" rIns="52251" bIns="52251" anchor="ctr"/>
          <a:lstStyle/>
          <a:p>
            <a:pPr algn="ctr" defTabSz="82296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44" name="ibm-watson_07.jpg" descr="ibm-watson_07.jpg"/>
          <p:cNvPicPr>
            <a:picLocks noChangeAspect="1"/>
          </p:cNvPicPr>
          <p:nvPr/>
        </p:nvPicPr>
        <p:blipFill>
          <a:blip r:embed="rId2">
            <a:alphaModFix amt="90802"/>
            <a:extLst/>
          </a:blip>
          <a:srcRect l="36243" t="32584" r="35992" b="18037"/>
          <a:stretch>
            <a:fillRect/>
          </a:stretch>
        </p:blipFill>
        <p:spPr>
          <a:xfrm>
            <a:off x="9755047" y="5614684"/>
            <a:ext cx="4410370" cy="441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5" name="SKA Regional Centre"/>
          <p:cNvSpPr/>
          <p:nvPr/>
        </p:nvSpPr>
        <p:spPr>
          <a:xfrm>
            <a:off x="10519560" y="6582316"/>
            <a:ext cx="2906454" cy="2523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251" tIns="52251" rIns="52251" bIns="52251" anchor="ctr"/>
          <a:lstStyle>
            <a:lvl1pPr algn="ctr" defTabSz="470262">
              <a:defRPr sz="5700" b="1">
                <a:solidFill>
                  <a:srgbClr val="FFFFFF"/>
                </a:solidFill>
                <a:effectLst>
                  <a:outerShdw blurRad="50800" dist="1016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SKA Regional Centre</a:t>
            </a:r>
          </a:p>
        </p:txBody>
      </p:sp>
      <p:grpSp>
        <p:nvGrpSpPr>
          <p:cNvPr id="248" name="Group"/>
          <p:cNvGrpSpPr/>
          <p:nvPr/>
        </p:nvGrpSpPr>
        <p:grpSpPr>
          <a:xfrm>
            <a:off x="15207536" y="3280103"/>
            <a:ext cx="6028560" cy="1137497"/>
            <a:chOff x="0" y="0"/>
            <a:chExt cx="6028558" cy="1137496"/>
          </a:xfrm>
        </p:grpSpPr>
        <p:sp>
          <p:nvSpPr>
            <p:cNvPr id="246" name="Rectangle"/>
            <p:cNvSpPr/>
            <p:nvPr/>
          </p:nvSpPr>
          <p:spPr>
            <a:xfrm>
              <a:off x="38100" y="0"/>
              <a:ext cx="5952359" cy="1137497"/>
            </a:xfrm>
            <a:prstGeom prst="rect">
              <a:avLst/>
            </a:prstGeom>
            <a:solidFill>
              <a:srgbClr val="403F40"/>
            </a:solidFill>
            <a:ln w="76200" cap="flat">
              <a:solidFill>
                <a:srgbClr val="76D5F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7" name="Funding Agencies"/>
            <p:cNvSpPr/>
            <p:nvPr/>
          </p:nvSpPr>
          <p:spPr>
            <a:xfrm>
              <a:off x="0" y="94501"/>
              <a:ext cx="6028559" cy="9484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470262">
                <a:defRPr sz="5100" b="1">
                  <a:solidFill>
                    <a:srgbClr val="FFFFFF"/>
                  </a:solidFill>
                  <a:effectLst>
                    <a:outerShdw blurRad="50800" dist="101600" dir="18900000" rotWithShape="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Funding Agencies</a:t>
              </a:r>
            </a:p>
          </p:txBody>
        </p:sp>
      </p:grpSp>
      <p:sp>
        <p:nvSpPr>
          <p:cNvPr id="249" name="What is an SKA Regional Centre?"/>
          <p:cNvSpPr/>
          <p:nvPr/>
        </p:nvSpPr>
        <p:spPr>
          <a:xfrm>
            <a:off x="609599" y="89927"/>
            <a:ext cx="21562133" cy="1673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R="360000" defTabSz="1815737">
              <a:lnSpc>
                <a:spcPct val="90000"/>
              </a:lnSpc>
              <a:tabLst>
                <a:tab pos="673100" algn="l"/>
                <a:tab pos="1803400" algn="l"/>
              </a:tabLst>
              <a:defRPr sz="108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uFill>
                  <a:solidFill>
                    <a:srgbClr val="13328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What is an SKA Regional Centre?</a:t>
            </a:r>
          </a:p>
        </p:txBody>
      </p:sp>
      <p:sp>
        <p:nvSpPr>
          <p:cNvPr id="250" name="Line"/>
          <p:cNvSpPr/>
          <p:nvPr/>
        </p:nvSpPr>
        <p:spPr>
          <a:xfrm>
            <a:off x="4116704" y="3366392"/>
            <a:ext cx="4898758" cy="423546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53" name="Group"/>
          <p:cNvGrpSpPr/>
          <p:nvPr/>
        </p:nvGrpSpPr>
        <p:grpSpPr>
          <a:xfrm>
            <a:off x="1326994" y="2553934"/>
            <a:ext cx="4481488" cy="1137497"/>
            <a:chOff x="0" y="0"/>
            <a:chExt cx="4481487" cy="1137496"/>
          </a:xfrm>
        </p:grpSpPr>
        <p:sp>
          <p:nvSpPr>
            <p:cNvPr id="251" name="Rectangle"/>
            <p:cNvSpPr/>
            <p:nvPr/>
          </p:nvSpPr>
          <p:spPr>
            <a:xfrm>
              <a:off x="0" y="0"/>
              <a:ext cx="4481488" cy="1137497"/>
            </a:xfrm>
            <a:prstGeom prst="rect">
              <a:avLst/>
            </a:prstGeom>
            <a:solidFill>
              <a:srgbClr val="403F40"/>
            </a:solidFill>
            <a:ln w="76200" cap="flat">
              <a:solidFill>
                <a:srgbClr val="76D5F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2" name="Astronomers"/>
            <p:cNvSpPr/>
            <p:nvPr/>
          </p:nvSpPr>
          <p:spPr>
            <a:xfrm>
              <a:off x="299631" y="94501"/>
              <a:ext cx="3882225" cy="9484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470262">
                <a:defRPr sz="5100" b="1">
                  <a:solidFill>
                    <a:srgbClr val="FFFFFF"/>
                  </a:solidFill>
                  <a:effectLst>
                    <a:outerShdw blurRad="50800" dist="101600" dir="18900000" rotWithShape="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Astronomers</a:t>
              </a:r>
            </a:p>
          </p:txBody>
        </p:sp>
      </p:grpSp>
      <p:sp>
        <p:nvSpPr>
          <p:cNvPr id="254" name="Rectangle"/>
          <p:cNvSpPr/>
          <p:nvPr/>
        </p:nvSpPr>
        <p:spPr>
          <a:xfrm>
            <a:off x="2589150" y="4401249"/>
            <a:ext cx="6221522" cy="1809902"/>
          </a:xfrm>
          <a:prstGeom prst="rect">
            <a:avLst/>
          </a:prstGeom>
          <a:solidFill>
            <a:srgbClr val="000000">
              <a:alpha val="46928"/>
            </a:srgbClr>
          </a:solidFill>
          <a:ln w="12700">
            <a:miter lim="400000"/>
          </a:ln>
        </p:spPr>
        <p:txBody>
          <a:bodyPr lIns="52251" tIns="52251" rIns="52251" bIns="52251" anchor="ctr"/>
          <a:lstStyle/>
          <a:p>
            <a:pPr algn="ctr" defTabSz="82296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5" name="Place to find their data…"/>
          <p:cNvSpPr/>
          <p:nvPr/>
        </p:nvSpPr>
        <p:spPr>
          <a:xfrm>
            <a:off x="2738031" y="4329651"/>
            <a:ext cx="6552795" cy="1849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find their data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analyze their data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find support</a:t>
            </a:r>
          </a:p>
        </p:txBody>
      </p:sp>
      <p:sp>
        <p:nvSpPr>
          <p:cNvPr id="256" name="Line"/>
          <p:cNvSpPr/>
          <p:nvPr/>
        </p:nvSpPr>
        <p:spPr>
          <a:xfrm>
            <a:off x="7107218" y="9446688"/>
            <a:ext cx="181775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59" name="Group"/>
          <p:cNvGrpSpPr/>
          <p:nvPr/>
        </p:nvGrpSpPr>
        <p:grpSpPr>
          <a:xfrm>
            <a:off x="2428395" y="8849076"/>
            <a:ext cx="4644829" cy="1137497"/>
            <a:chOff x="0" y="0"/>
            <a:chExt cx="4644828" cy="1137496"/>
          </a:xfrm>
        </p:grpSpPr>
        <p:sp>
          <p:nvSpPr>
            <p:cNvPr id="257" name="Rectangle"/>
            <p:cNvSpPr/>
            <p:nvPr/>
          </p:nvSpPr>
          <p:spPr>
            <a:xfrm>
              <a:off x="0" y="0"/>
              <a:ext cx="4644829" cy="1137497"/>
            </a:xfrm>
            <a:prstGeom prst="rect">
              <a:avLst/>
            </a:prstGeom>
            <a:solidFill>
              <a:srgbClr val="403F40"/>
            </a:solidFill>
            <a:ln w="76200" cap="flat">
              <a:solidFill>
                <a:srgbClr val="76D5F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8" name="Observatories"/>
            <p:cNvSpPr/>
            <p:nvPr/>
          </p:nvSpPr>
          <p:spPr>
            <a:xfrm>
              <a:off x="81670" y="94501"/>
              <a:ext cx="4481488" cy="9484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470262">
                <a:defRPr sz="5100" b="1">
                  <a:solidFill>
                    <a:srgbClr val="FFFFFF"/>
                  </a:solidFill>
                  <a:effectLst>
                    <a:outerShdw blurRad="50800" dist="101600" dir="18900000" rotWithShape="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Observatories</a:t>
              </a:r>
            </a:p>
          </p:txBody>
        </p:sp>
      </p:grpSp>
      <p:sp>
        <p:nvSpPr>
          <p:cNvPr id="260" name="Place to curate their data…"/>
          <p:cNvSpPr/>
          <p:nvPr/>
        </p:nvSpPr>
        <p:spPr>
          <a:xfrm>
            <a:off x="4264754" y="10505397"/>
            <a:ext cx="8793186" cy="1849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curate their data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develop new capabilities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support their users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15337004" y="9549642"/>
            <a:ext cx="3710768" cy="1137498"/>
            <a:chOff x="0" y="0"/>
            <a:chExt cx="3710766" cy="1137496"/>
          </a:xfrm>
        </p:grpSpPr>
        <p:sp>
          <p:nvSpPr>
            <p:cNvPr id="261" name="Rectangle"/>
            <p:cNvSpPr/>
            <p:nvPr/>
          </p:nvSpPr>
          <p:spPr>
            <a:xfrm>
              <a:off x="0" y="0"/>
              <a:ext cx="3710767" cy="1137497"/>
            </a:xfrm>
            <a:prstGeom prst="rect">
              <a:avLst/>
            </a:prstGeom>
            <a:solidFill>
              <a:srgbClr val="403F40"/>
            </a:solidFill>
            <a:ln w="76200" cap="flat">
              <a:solidFill>
                <a:srgbClr val="76D5F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2" name="Industry"/>
            <p:cNvSpPr/>
            <p:nvPr/>
          </p:nvSpPr>
          <p:spPr>
            <a:xfrm>
              <a:off x="81670" y="94501"/>
              <a:ext cx="3547427" cy="9484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470262">
                <a:defRPr sz="5100" b="1">
                  <a:solidFill>
                    <a:srgbClr val="FFFFFF"/>
                  </a:solidFill>
                  <a:effectLst>
                    <a:outerShdw blurRad="50800" dist="101600" dir="18900000" rotWithShape="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Industry</a:t>
              </a:r>
            </a:p>
          </p:txBody>
        </p:sp>
      </p:grpSp>
      <p:sp>
        <p:nvSpPr>
          <p:cNvPr id="264" name="Way to fund science…"/>
          <p:cNvSpPr/>
          <p:nvPr/>
        </p:nvSpPr>
        <p:spPr>
          <a:xfrm>
            <a:off x="16872349" y="4805754"/>
            <a:ext cx="7335024" cy="1849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Way to fund science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Way to maximize investment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Way to spur innovation</a:t>
            </a:r>
          </a:p>
        </p:txBody>
      </p:sp>
      <p:sp>
        <p:nvSpPr>
          <p:cNvPr id="265" name="Place to find new challenges…"/>
          <p:cNvSpPr/>
          <p:nvPr/>
        </p:nvSpPr>
        <p:spPr>
          <a:xfrm>
            <a:off x="16102192" y="11113568"/>
            <a:ext cx="8522289" cy="1849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find new challenges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collaborate with academia</a:t>
            </a:r>
          </a:p>
          <a:p>
            <a:pPr defTabSz="1285875">
              <a:lnSpc>
                <a:spcPct val="90000"/>
              </a:lnSpc>
              <a:buClr>
                <a:srgbClr val="FFFFFF"/>
              </a:buClr>
              <a:buFont typeface="Gill Sans"/>
              <a:defRPr sz="43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Place to test new technologies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roup"/>
          <p:cNvGrpSpPr/>
          <p:nvPr/>
        </p:nvGrpSpPr>
        <p:grpSpPr>
          <a:xfrm>
            <a:off x="3917217" y="2158570"/>
            <a:ext cx="16028018" cy="10269207"/>
            <a:chOff x="0" y="2092742"/>
            <a:chExt cx="16028017" cy="10269206"/>
          </a:xfrm>
        </p:grpSpPr>
        <p:grpSp>
          <p:nvGrpSpPr>
            <p:cNvPr id="361" name="Group"/>
            <p:cNvGrpSpPr/>
            <p:nvPr/>
          </p:nvGrpSpPr>
          <p:grpSpPr>
            <a:xfrm>
              <a:off x="-1" y="2092742"/>
              <a:ext cx="16028018" cy="10269207"/>
              <a:chOff x="0" y="2092742"/>
              <a:chExt cx="16028017" cy="10269206"/>
            </a:xfrm>
          </p:grpSpPr>
          <p:grpSp>
            <p:nvGrpSpPr>
              <p:cNvPr id="359" name="Group"/>
              <p:cNvGrpSpPr/>
              <p:nvPr/>
            </p:nvGrpSpPr>
            <p:grpSpPr>
              <a:xfrm>
                <a:off x="0" y="2092741"/>
                <a:ext cx="16028017" cy="10269208"/>
                <a:chOff x="0" y="2092741"/>
                <a:chExt cx="16028016" cy="10269206"/>
              </a:xfrm>
            </p:grpSpPr>
            <p:sp>
              <p:nvSpPr>
                <p:cNvPr id="267" name="Rectangle"/>
                <p:cNvSpPr/>
                <p:nvPr/>
              </p:nvSpPr>
              <p:spPr>
                <a:xfrm>
                  <a:off x="2623521" y="7229870"/>
                  <a:ext cx="1289970" cy="424725"/>
                </a:xfrm>
                <a:prstGeom prst="rect">
                  <a:avLst/>
                </a:prstGeom>
                <a:solidFill>
                  <a:srgbClr val="4143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68" name="Rectangle"/>
                <p:cNvSpPr/>
                <p:nvPr/>
              </p:nvSpPr>
              <p:spPr>
                <a:xfrm>
                  <a:off x="2638054" y="7263070"/>
                  <a:ext cx="1289970" cy="576670"/>
                </a:xfrm>
                <a:prstGeom prst="rect">
                  <a:avLst/>
                </a:prstGeom>
                <a:solidFill>
                  <a:srgbClr val="4143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269" name="SDC_template.jpg" descr="SDC_template.jp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769" t="6561" r="2585" b="4594"/>
                <a:stretch>
                  <a:fillRect/>
                </a:stretch>
              </p:blipFill>
              <p:spPr>
                <a:xfrm>
                  <a:off x="20931" y="2092741"/>
                  <a:ext cx="15984197" cy="7522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5" h="21596" extrusionOk="0">
                      <a:moveTo>
                        <a:pt x="6048" y="0"/>
                      </a:moveTo>
                      <a:cubicBezTo>
                        <a:pt x="5824" y="-3"/>
                        <a:pt x="5559" y="54"/>
                        <a:pt x="5474" y="153"/>
                      </a:cubicBezTo>
                      <a:cubicBezTo>
                        <a:pt x="5420" y="216"/>
                        <a:pt x="5348" y="273"/>
                        <a:pt x="5315" y="279"/>
                      </a:cubicBezTo>
                      <a:cubicBezTo>
                        <a:pt x="5311" y="280"/>
                        <a:pt x="5306" y="285"/>
                        <a:pt x="5302" y="286"/>
                      </a:cubicBezTo>
                      <a:cubicBezTo>
                        <a:pt x="5197" y="397"/>
                        <a:pt x="5093" y="531"/>
                        <a:pt x="4997" y="682"/>
                      </a:cubicBezTo>
                      <a:cubicBezTo>
                        <a:pt x="4905" y="838"/>
                        <a:pt x="4815" y="1017"/>
                        <a:pt x="4755" y="1174"/>
                      </a:cubicBezTo>
                      <a:cubicBezTo>
                        <a:pt x="4600" y="1578"/>
                        <a:pt x="4476" y="2060"/>
                        <a:pt x="4509" y="2130"/>
                      </a:cubicBezTo>
                      <a:cubicBezTo>
                        <a:pt x="4521" y="2155"/>
                        <a:pt x="4511" y="2228"/>
                        <a:pt x="4487" y="2289"/>
                      </a:cubicBezTo>
                      <a:cubicBezTo>
                        <a:pt x="4463" y="2351"/>
                        <a:pt x="4456" y="2401"/>
                        <a:pt x="4472" y="2401"/>
                      </a:cubicBezTo>
                      <a:cubicBezTo>
                        <a:pt x="4489" y="2401"/>
                        <a:pt x="4481" y="2453"/>
                        <a:pt x="4456" y="2517"/>
                      </a:cubicBezTo>
                      <a:cubicBezTo>
                        <a:pt x="4441" y="2556"/>
                        <a:pt x="4428" y="2609"/>
                        <a:pt x="4418" y="2671"/>
                      </a:cubicBezTo>
                      <a:cubicBezTo>
                        <a:pt x="4397" y="2935"/>
                        <a:pt x="4386" y="3216"/>
                        <a:pt x="4388" y="3489"/>
                      </a:cubicBezTo>
                      <a:cubicBezTo>
                        <a:pt x="4405" y="3952"/>
                        <a:pt x="4463" y="4478"/>
                        <a:pt x="4555" y="4880"/>
                      </a:cubicBezTo>
                      <a:cubicBezTo>
                        <a:pt x="4555" y="4880"/>
                        <a:pt x="4555" y="4881"/>
                        <a:pt x="4556" y="4881"/>
                      </a:cubicBezTo>
                      <a:cubicBezTo>
                        <a:pt x="4556" y="4882"/>
                        <a:pt x="4556" y="4884"/>
                        <a:pt x="4557" y="4886"/>
                      </a:cubicBezTo>
                      <a:cubicBezTo>
                        <a:pt x="4628" y="5193"/>
                        <a:pt x="4822" y="5689"/>
                        <a:pt x="4953" y="5946"/>
                      </a:cubicBezTo>
                      <a:cubicBezTo>
                        <a:pt x="4989" y="6003"/>
                        <a:pt x="5028" y="6058"/>
                        <a:pt x="5068" y="6113"/>
                      </a:cubicBezTo>
                      <a:cubicBezTo>
                        <a:pt x="5071" y="6113"/>
                        <a:pt x="5075" y="6115"/>
                        <a:pt x="5077" y="6111"/>
                      </a:cubicBezTo>
                      <a:cubicBezTo>
                        <a:pt x="5094" y="6090"/>
                        <a:pt x="5136" y="6143"/>
                        <a:pt x="5171" y="6230"/>
                      </a:cubicBezTo>
                      <a:cubicBezTo>
                        <a:pt x="5177" y="6246"/>
                        <a:pt x="5186" y="6262"/>
                        <a:pt x="5196" y="6278"/>
                      </a:cubicBezTo>
                      <a:cubicBezTo>
                        <a:pt x="5244" y="6336"/>
                        <a:pt x="5293" y="6390"/>
                        <a:pt x="5342" y="6440"/>
                      </a:cubicBezTo>
                      <a:cubicBezTo>
                        <a:pt x="5531" y="6597"/>
                        <a:pt x="5820" y="6717"/>
                        <a:pt x="6020" y="6733"/>
                      </a:cubicBezTo>
                      <a:cubicBezTo>
                        <a:pt x="6122" y="6726"/>
                        <a:pt x="6208" y="6703"/>
                        <a:pt x="6231" y="6662"/>
                      </a:cubicBezTo>
                      <a:cubicBezTo>
                        <a:pt x="6233" y="6659"/>
                        <a:pt x="6235" y="6657"/>
                        <a:pt x="6236" y="6654"/>
                      </a:cubicBezTo>
                      <a:cubicBezTo>
                        <a:pt x="6237" y="6652"/>
                        <a:pt x="6238" y="6652"/>
                        <a:pt x="6239" y="6650"/>
                      </a:cubicBezTo>
                      <a:cubicBezTo>
                        <a:pt x="6246" y="6624"/>
                        <a:pt x="6263" y="6609"/>
                        <a:pt x="6280" y="6606"/>
                      </a:cubicBezTo>
                      <a:cubicBezTo>
                        <a:pt x="6292" y="6600"/>
                        <a:pt x="6302" y="6600"/>
                        <a:pt x="6307" y="6610"/>
                      </a:cubicBezTo>
                      <a:cubicBezTo>
                        <a:pt x="6307" y="6611"/>
                        <a:pt x="6308" y="6611"/>
                        <a:pt x="6308" y="6612"/>
                      </a:cubicBezTo>
                      <a:cubicBezTo>
                        <a:pt x="6311" y="6613"/>
                        <a:pt x="6314" y="6613"/>
                        <a:pt x="6317" y="6615"/>
                      </a:cubicBezTo>
                      <a:cubicBezTo>
                        <a:pt x="6324" y="6621"/>
                        <a:pt x="6334" y="6623"/>
                        <a:pt x="6345" y="6623"/>
                      </a:cubicBezTo>
                      <a:cubicBezTo>
                        <a:pt x="6378" y="6623"/>
                        <a:pt x="6425" y="6595"/>
                        <a:pt x="6463" y="6551"/>
                      </a:cubicBezTo>
                      <a:cubicBezTo>
                        <a:pt x="6513" y="6492"/>
                        <a:pt x="6569" y="6453"/>
                        <a:pt x="6588" y="6465"/>
                      </a:cubicBezTo>
                      <a:cubicBezTo>
                        <a:pt x="6593" y="6468"/>
                        <a:pt x="6601" y="6467"/>
                        <a:pt x="6609" y="6465"/>
                      </a:cubicBezTo>
                      <a:cubicBezTo>
                        <a:pt x="6640" y="6439"/>
                        <a:pt x="6669" y="6417"/>
                        <a:pt x="6699" y="6388"/>
                      </a:cubicBezTo>
                      <a:cubicBezTo>
                        <a:pt x="6821" y="6250"/>
                        <a:pt x="7006" y="5949"/>
                        <a:pt x="7131" y="5666"/>
                      </a:cubicBezTo>
                      <a:cubicBezTo>
                        <a:pt x="7245" y="5407"/>
                        <a:pt x="7363" y="5046"/>
                        <a:pt x="7425" y="4789"/>
                      </a:cubicBezTo>
                      <a:cubicBezTo>
                        <a:pt x="7429" y="4774"/>
                        <a:pt x="7431" y="4762"/>
                        <a:pt x="7434" y="4747"/>
                      </a:cubicBezTo>
                      <a:cubicBezTo>
                        <a:pt x="7441" y="4717"/>
                        <a:pt x="7449" y="4681"/>
                        <a:pt x="7456" y="4646"/>
                      </a:cubicBezTo>
                      <a:cubicBezTo>
                        <a:pt x="7467" y="4584"/>
                        <a:pt x="7473" y="4533"/>
                        <a:pt x="7469" y="4505"/>
                      </a:cubicBezTo>
                      <a:cubicBezTo>
                        <a:pt x="7464" y="4470"/>
                        <a:pt x="7483" y="4352"/>
                        <a:pt x="7512" y="4244"/>
                      </a:cubicBezTo>
                      <a:cubicBezTo>
                        <a:pt x="7540" y="4136"/>
                        <a:pt x="7555" y="3958"/>
                        <a:pt x="7545" y="3849"/>
                      </a:cubicBezTo>
                      <a:cubicBezTo>
                        <a:pt x="7523" y="3599"/>
                        <a:pt x="7598" y="3463"/>
                        <a:pt x="7740" y="3498"/>
                      </a:cubicBezTo>
                      <a:lnTo>
                        <a:pt x="7745" y="3499"/>
                      </a:lnTo>
                      <a:lnTo>
                        <a:pt x="7850" y="3525"/>
                      </a:lnTo>
                      <a:lnTo>
                        <a:pt x="7870" y="5064"/>
                      </a:lnTo>
                      <a:lnTo>
                        <a:pt x="7886" y="6330"/>
                      </a:lnTo>
                      <a:cubicBezTo>
                        <a:pt x="7897" y="6502"/>
                        <a:pt x="7913" y="6573"/>
                        <a:pt x="7939" y="6615"/>
                      </a:cubicBezTo>
                      <a:cubicBezTo>
                        <a:pt x="7977" y="6675"/>
                        <a:pt x="7993" y="6725"/>
                        <a:pt x="7976" y="6727"/>
                      </a:cubicBezTo>
                      <a:cubicBezTo>
                        <a:pt x="7933" y="6730"/>
                        <a:pt x="8177" y="7488"/>
                        <a:pt x="8278" y="7664"/>
                      </a:cubicBezTo>
                      <a:cubicBezTo>
                        <a:pt x="8324" y="7743"/>
                        <a:pt x="8347" y="7809"/>
                        <a:pt x="8329" y="7810"/>
                      </a:cubicBezTo>
                      <a:cubicBezTo>
                        <a:pt x="8286" y="7813"/>
                        <a:pt x="8531" y="8571"/>
                        <a:pt x="8632" y="8747"/>
                      </a:cubicBezTo>
                      <a:cubicBezTo>
                        <a:pt x="8677" y="8826"/>
                        <a:pt x="8700" y="8891"/>
                        <a:pt x="8683" y="8892"/>
                      </a:cubicBezTo>
                      <a:cubicBezTo>
                        <a:pt x="8655" y="8894"/>
                        <a:pt x="9183" y="10584"/>
                        <a:pt x="9311" y="10901"/>
                      </a:cubicBezTo>
                      <a:cubicBezTo>
                        <a:pt x="9330" y="10950"/>
                        <a:pt x="9338" y="10988"/>
                        <a:pt x="9331" y="11033"/>
                      </a:cubicBezTo>
                      <a:cubicBezTo>
                        <a:pt x="9331" y="11064"/>
                        <a:pt x="9326" y="11091"/>
                        <a:pt x="9316" y="11117"/>
                      </a:cubicBezTo>
                      <a:cubicBezTo>
                        <a:pt x="9304" y="11148"/>
                        <a:pt x="9288" y="11172"/>
                        <a:pt x="9270" y="11185"/>
                      </a:cubicBezTo>
                      <a:cubicBezTo>
                        <a:pt x="9250" y="11221"/>
                        <a:pt x="9228" y="11260"/>
                        <a:pt x="9196" y="11311"/>
                      </a:cubicBezTo>
                      <a:cubicBezTo>
                        <a:pt x="9000" y="11634"/>
                        <a:pt x="8635" y="12493"/>
                        <a:pt x="8635" y="12633"/>
                      </a:cubicBezTo>
                      <a:cubicBezTo>
                        <a:pt x="8635" y="12686"/>
                        <a:pt x="8616" y="12756"/>
                        <a:pt x="8592" y="12789"/>
                      </a:cubicBezTo>
                      <a:cubicBezTo>
                        <a:pt x="8540" y="12859"/>
                        <a:pt x="8401" y="13391"/>
                        <a:pt x="8400" y="13524"/>
                      </a:cubicBezTo>
                      <a:cubicBezTo>
                        <a:pt x="8399" y="13575"/>
                        <a:pt x="8379" y="13669"/>
                        <a:pt x="8354" y="13732"/>
                      </a:cubicBezTo>
                      <a:cubicBezTo>
                        <a:pt x="8306" y="13856"/>
                        <a:pt x="8206" y="14570"/>
                        <a:pt x="8166" y="15072"/>
                      </a:cubicBezTo>
                      <a:cubicBezTo>
                        <a:pt x="8154" y="15231"/>
                        <a:pt x="8131" y="15376"/>
                        <a:pt x="8114" y="15413"/>
                      </a:cubicBezTo>
                      <a:cubicBezTo>
                        <a:pt x="8113" y="15414"/>
                        <a:pt x="8112" y="15421"/>
                        <a:pt x="8111" y="15422"/>
                      </a:cubicBezTo>
                      <a:cubicBezTo>
                        <a:pt x="8111" y="15422"/>
                        <a:pt x="8111" y="15422"/>
                        <a:pt x="8110" y="15422"/>
                      </a:cubicBezTo>
                      <a:cubicBezTo>
                        <a:pt x="8110" y="15422"/>
                        <a:pt x="8110" y="15423"/>
                        <a:pt x="8110" y="15423"/>
                      </a:cubicBezTo>
                      <a:cubicBezTo>
                        <a:pt x="8093" y="15446"/>
                        <a:pt x="7979" y="15275"/>
                        <a:pt x="7856" y="15045"/>
                      </a:cubicBezTo>
                      <a:cubicBezTo>
                        <a:pt x="7734" y="14814"/>
                        <a:pt x="7634" y="14639"/>
                        <a:pt x="7634" y="14657"/>
                      </a:cubicBezTo>
                      <a:cubicBezTo>
                        <a:pt x="7634" y="14675"/>
                        <a:pt x="7473" y="14364"/>
                        <a:pt x="7277" y="13966"/>
                      </a:cubicBezTo>
                      <a:cubicBezTo>
                        <a:pt x="7212" y="13834"/>
                        <a:pt x="7165" y="13733"/>
                        <a:pt x="7121" y="13640"/>
                      </a:cubicBezTo>
                      <a:cubicBezTo>
                        <a:pt x="6973" y="13362"/>
                        <a:pt x="6927" y="13227"/>
                        <a:pt x="6927" y="13054"/>
                      </a:cubicBezTo>
                      <a:cubicBezTo>
                        <a:pt x="6927" y="12933"/>
                        <a:pt x="6943" y="12843"/>
                        <a:pt x="6977" y="12776"/>
                      </a:cubicBezTo>
                      <a:cubicBezTo>
                        <a:pt x="6986" y="12750"/>
                        <a:pt x="6996" y="12728"/>
                        <a:pt x="7006" y="12717"/>
                      </a:cubicBezTo>
                      <a:cubicBezTo>
                        <a:pt x="7105" y="12608"/>
                        <a:pt x="7220" y="12529"/>
                        <a:pt x="7255" y="12546"/>
                      </a:cubicBezTo>
                      <a:cubicBezTo>
                        <a:pt x="7274" y="12555"/>
                        <a:pt x="7315" y="12516"/>
                        <a:pt x="7347" y="12460"/>
                      </a:cubicBezTo>
                      <a:cubicBezTo>
                        <a:pt x="7380" y="12403"/>
                        <a:pt x="7429" y="12349"/>
                        <a:pt x="7457" y="12340"/>
                      </a:cubicBezTo>
                      <a:cubicBezTo>
                        <a:pt x="7467" y="12337"/>
                        <a:pt x="7477" y="12332"/>
                        <a:pt x="7487" y="12325"/>
                      </a:cubicBezTo>
                      <a:cubicBezTo>
                        <a:pt x="7584" y="12191"/>
                        <a:pt x="7680" y="12032"/>
                        <a:pt x="7754" y="11876"/>
                      </a:cubicBezTo>
                      <a:cubicBezTo>
                        <a:pt x="7853" y="11631"/>
                        <a:pt x="7944" y="11318"/>
                        <a:pt x="7999" y="11014"/>
                      </a:cubicBezTo>
                      <a:cubicBezTo>
                        <a:pt x="8048" y="10705"/>
                        <a:pt x="8066" y="10369"/>
                        <a:pt x="8060" y="9949"/>
                      </a:cubicBezTo>
                      <a:cubicBezTo>
                        <a:pt x="8059" y="9907"/>
                        <a:pt x="8058" y="9883"/>
                        <a:pt x="8057" y="9846"/>
                      </a:cubicBezTo>
                      <a:cubicBezTo>
                        <a:pt x="8051" y="9764"/>
                        <a:pt x="8042" y="9704"/>
                        <a:pt x="8028" y="9687"/>
                      </a:cubicBezTo>
                      <a:cubicBezTo>
                        <a:pt x="8008" y="9659"/>
                        <a:pt x="8001" y="9581"/>
                        <a:pt x="8013" y="9512"/>
                      </a:cubicBezTo>
                      <a:cubicBezTo>
                        <a:pt x="8026" y="9443"/>
                        <a:pt x="8009" y="9323"/>
                        <a:pt x="7975" y="9244"/>
                      </a:cubicBezTo>
                      <a:cubicBezTo>
                        <a:pt x="7963" y="9214"/>
                        <a:pt x="7953" y="9190"/>
                        <a:pt x="7945" y="9167"/>
                      </a:cubicBezTo>
                      <a:cubicBezTo>
                        <a:pt x="7926" y="9134"/>
                        <a:pt x="7914" y="9101"/>
                        <a:pt x="7917" y="9079"/>
                      </a:cubicBezTo>
                      <a:cubicBezTo>
                        <a:pt x="7918" y="9075"/>
                        <a:pt x="7918" y="9068"/>
                        <a:pt x="7918" y="9063"/>
                      </a:cubicBezTo>
                      <a:cubicBezTo>
                        <a:pt x="7912" y="9021"/>
                        <a:pt x="7910" y="8974"/>
                        <a:pt x="7909" y="8904"/>
                      </a:cubicBezTo>
                      <a:cubicBezTo>
                        <a:pt x="7899" y="8838"/>
                        <a:pt x="7879" y="8766"/>
                        <a:pt x="7855" y="8691"/>
                      </a:cubicBezTo>
                      <a:cubicBezTo>
                        <a:pt x="7765" y="8448"/>
                        <a:pt x="7581" y="8091"/>
                        <a:pt x="7470" y="7971"/>
                      </a:cubicBezTo>
                      <a:cubicBezTo>
                        <a:pt x="7387" y="7882"/>
                        <a:pt x="7320" y="7829"/>
                        <a:pt x="7320" y="7853"/>
                      </a:cubicBezTo>
                      <a:cubicBezTo>
                        <a:pt x="7320" y="7878"/>
                        <a:pt x="7278" y="7841"/>
                        <a:pt x="7227" y="7770"/>
                      </a:cubicBezTo>
                      <a:cubicBezTo>
                        <a:pt x="7211" y="7748"/>
                        <a:pt x="7193" y="7729"/>
                        <a:pt x="7172" y="7714"/>
                      </a:cubicBezTo>
                      <a:cubicBezTo>
                        <a:pt x="7139" y="7699"/>
                        <a:pt x="7106" y="7685"/>
                        <a:pt x="7072" y="7675"/>
                      </a:cubicBezTo>
                      <a:cubicBezTo>
                        <a:pt x="7008" y="7662"/>
                        <a:pt x="6923" y="7664"/>
                        <a:pt x="6800" y="7677"/>
                      </a:cubicBezTo>
                      <a:cubicBezTo>
                        <a:pt x="6688" y="7688"/>
                        <a:pt x="6611" y="7700"/>
                        <a:pt x="6547" y="7724"/>
                      </a:cubicBezTo>
                      <a:cubicBezTo>
                        <a:pt x="6543" y="7725"/>
                        <a:pt x="6540" y="7726"/>
                        <a:pt x="6536" y="7728"/>
                      </a:cubicBezTo>
                      <a:cubicBezTo>
                        <a:pt x="6530" y="7730"/>
                        <a:pt x="6526" y="7733"/>
                        <a:pt x="6521" y="7735"/>
                      </a:cubicBezTo>
                      <a:cubicBezTo>
                        <a:pt x="6466" y="7766"/>
                        <a:pt x="6416" y="7805"/>
                        <a:pt x="6371" y="7851"/>
                      </a:cubicBezTo>
                      <a:cubicBezTo>
                        <a:pt x="6334" y="7891"/>
                        <a:pt x="6296" y="7940"/>
                        <a:pt x="6249" y="8004"/>
                      </a:cubicBezTo>
                      <a:cubicBezTo>
                        <a:pt x="6022" y="8312"/>
                        <a:pt x="5885" y="8647"/>
                        <a:pt x="5773" y="9165"/>
                      </a:cubicBezTo>
                      <a:cubicBezTo>
                        <a:pt x="5693" y="9539"/>
                        <a:pt x="5648" y="10240"/>
                        <a:pt x="5691" y="10450"/>
                      </a:cubicBezTo>
                      <a:cubicBezTo>
                        <a:pt x="5708" y="10533"/>
                        <a:pt x="5719" y="10636"/>
                        <a:pt x="5714" y="10679"/>
                      </a:cubicBezTo>
                      <a:cubicBezTo>
                        <a:pt x="5697" y="10829"/>
                        <a:pt x="5832" y="11460"/>
                        <a:pt x="5891" y="11508"/>
                      </a:cubicBezTo>
                      <a:cubicBezTo>
                        <a:pt x="5923" y="11535"/>
                        <a:pt x="5941" y="11588"/>
                        <a:pt x="5930" y="11627"/>
                      </a:cubicBezTo>
                      <a:cubicBezTo>
                        <a:pt x="5918" y="11666"/>
                        <a:pt x="5970" y="11824"/>
                        <a:pt x="6045" y="11978"/>
                      </a:cubicBezTo>
                      <a:cubicBezTo>
                        <a:pt x="6120" y="12131"/>
                        <a:pt x="6181" y="12223"/>
                        <a:pt x="6181" y="12183"/>
                      </a:cubicBezTo>
                      <a:cubicBezTo>
                        <a:pt x="6181" y="12142"/>
                        <a:pt x="6216" y="12189"/>
                        <a:pt x="6260" y="12288"/>
                      </a:cubicBezTo>
                      <a:cubicBezTo>
                        <a:pt x="6303" y="12386"/>
                        <a:pt x="6413" y="12509"/>
                        <a:pt x="6505" y="12561"/>
                      </a:cubicBezTo>
                      <a:cubicBezTo>
                        <a:pt x="6568" y="12596"/>
                        <a:pt x="6616" y="12626"/>
                        <a:pt x="6655" y="12657"/>
                      </a:cubicBezTo>
                      <a:cubicBezTo>
                        <a:pt x="6655" y="12657"/>
                        <a:pt x="6656" y="12657"/>
                        <a:pt x="6656" y="12658"/>
                      </a:cubicBezTo>
                      <a:cubicBezTo>
                        <a:pt x="6720" y="12686"/>
                        <a:pt x="6763" y="12755"/>
                        <a:pt x="6786" y="12869"/>
                      </a:cubicBezTo>
                      <a:cubicBezTo>
                        <a:pt x="6802" y="12932"/>
                        <a:pt x="6813" y="13012"/>
                        <a:pt x="6824" y="13120"/>
                      </a:cubicBezTo>
                      <a:cubicBezTo>
                        <a:pt x="6855" y="13419"/>
                        <a:pt x="6930" y="13594"/>
                        <a:pt x="7486" y="14646"/>
                      </a:cubicBezTo>
                      <a:cubicBezTo>
                        <a:pt x="7596" y="14854"/>
                        <a:pt x="7672" y="14999"/>
                        <a:pt x="7746" y="15143"/>
                      </a:cubicBezTo>
                      <a:cubicBezTo>
                        <a:pt x="7757" y="15162"/>
                        <a:pt x="7764" y="15175"/>
                        <a:pt x="7775" y="15195"/>
                      </a:cubicBezTo>
                      <a:cubicBezTo>
                        <a:pt x="7845" y="15326"/>
                        <a:pt x="7890" y="15417"/>
                        <a:pt x="7924" y="15492"/>
                      </a:cubicBezTo>
                      <a:cubicBezTo>
                        <a:pt x="8077" y="15807"/>
                        <a:pt x="8085" y="15880"/>
                        <a:pt x="8045" y="15942"/>
                      </a:cubicBezTo>
                      <a:cubicBezTo>
                        <a:pt x="7979" y="16044"/>
                        <a:pt x="7978" y="16061"/>
                        <a:pt x="8040" y="16204"/>
                      </a:cubicBezTo>
                      <a:cubicBezTo>
                        <a:pt x="8127" y="16410"/>
                        <a:pt x="8089" y="16470"/>
                        <a:pt x="7870" y="16470"/>
                      </a:cubicBezTo>
                      <a:cubicBezTo>
                        <a:pt x="7859" y="16470"/>
                        <a:pt x="7850" y="16473"/>
                        <a:pt x="7839" y="16473"/>
                      </a:cubicBezTo>
                      <a:cubicBezTo>
                        <a:pt x="7800" y="16482"/>
                        <a:pt x="7756" y="16490"/>
                        <a:pt x="7706" y="16496"/>
                      </a:cubicBezTo>
                      <a:cubicBezTo>
                        <a:pt x="7683" y="16505"/>
                        <a:pt x="7664" y="16515"/>
                        <a:pt x="7659" y="16527"/>
                      </a:cubicBezTo>
                      <a:cubicBezTo>
                        <a:pt x="7644" y="16558"/>
                        <a:pt x="7546" y="16575"/>
                        <a:pt x="7441" y="16563"/>
                      </a:cubicBezTo>
                      <a:cubicBezTo>
                        <a:pt x="7335" y="16551"/>
                        <a:pt x="7241" y="16573"/>
                        <a:pt x="7230" y="16610"/>
                      </a:cubicBezTo>
                      <a:cubicBezTo>
                        <a:pt x="7218" y="16648"/>
                        <a:pt x="6950" y="16677"/>
                        <a:pt x="6632" y="16677"/>
                      </a:cubicBezTo>
                      <a:lnTo>
                        <a:pt x="6055" y="16677"/>
                      </a:lnTo>
                      <a:lnTo>
                        <a:pt x="6055" y="16677"/>
                      </a:lnTo>
                      <a:lnTo>
                        <a:pt x="5980" y="16057"/>
                      </a:lnTo>
                      <a:cubicBezTo>
                        <a:pt x="5978" y="16036"/>
                        <a:pt x="5975" y="16016"/>
                        <a:pt x="5972" y="15995"/>
                      </a:cubicBezTo>
                      <a:cubicBezTo>
                        <a:pt x="5931" y="15678"/>
                        <a:pt x="5877" y="15400"/>
                        <a:pt x="5846" y="15364"/>
                      </a:cubicBezTo>
                      <a:cubicBezTo>
                        <a:pt x="5818" y="15331"/>
                        <a:pt x="5802" y="15281"/>
                        <a:pt x="5805" y="15242"/>
                      </a:cubicBezTo>
                      <a:cubicBezTo>
                        <a:pt x="5805" y="15236"/>
                        <a:pt x="5804" y="15229"/>
                        <a:pt x="5803" y="15224"/>
                      </a:cubicBezTo>
                      <a:cubicBezTo>
                        <a:pt x="5802" y="15197"/>
                        <a:pt x="5799" y="15169"/>
                        <a:pt x="5797" y="15138"/>
                      </a:cubicBezTo>
                      <a:cubicBezTo>
                        <a:pt x="5776" y="15037"/>
                        <a:pt x="5724" y="14861"/>
                        <a:pt x="5657" y="14670"/>
                      </a:cubicBezTo>
                      <a:cubicBezTo>
                        <a:pt x="5481" y="14278"/>
                        <a:pt x="5185" y="13782"/>
                        <a:pt x="5084" y="13764"/>
                      </a:cubicBezTo>
                      <a:cubicBezTo>
                        <a:pt x="5081" y="13764"/>
                        <a:pt x="5075" y="13759"/>
                        <a:pt x="5072" y="13758"/>
                      </a:cubicBezTo>
                      <a:cubicBezTo>
                        <a:pt x="5065" y="13760"/>
                        <a:pt x="5059" y="13761"/>
                        <a:pt x="5053" y="13765"/>
                      </a:cubicBezTo>
                      <a:cubicBezTo>
                        <a:pt x="5027" y="13783"/>
                        <a:pt x="4994" y="13749"/>
                        <a:pt x="4976" y="13691"/>
                      </a:cubicBezTo>
                      <a:cubicBezTo>
                        <a:pt x="4962" y="13678"/>
                        <a:pt x="4947" y="13667"/>
                        <a:pt x="4934" y="13652"/>
                      </a:cubicBezTo>
                      <a:cubicBezTo>
                        <a:pt x="4800" y="13497"/>
                        <a:pt x="4419" y="13417"/>
                        <a:pt x="4180" y="13494"/>
                      </a:cubicBezTo>
                      <a:cubicBezTo>
                        <a:pt x="3812" y="13612"/>
                        <a:pt x="3442" y="14092"/>
                        <a:pt x="3191" y="14721"/>
                      </a:cubicBezTo>
                      <a:cubicBezTo>
                        <a:pt x="3127" y="14897"/>
                        <a:pt x="3065" y="15091"/>
                        <a:pt x="3013" y="15279"/>
                      </a:cubicBezTo>
                      <a:cubicBezTo>
                        <a:pt x="2991" y="15367"/>
                        <a:pt x="2971" y="15456"/>
                        <a:pt x="2955" y="15546"/>
                      </a:cubicBezTo>
                      <a:cubicBezTo>
                        <a:pt x="2770" y="16558"/>
                        <a:pt x="2835" y="17891"/>
                        <a:pt x="3112" y="18736"/>
                      </a:cubicBezTo>
                      <a:cubicBezTo>
                        <a:pt x="3288" y="19276"/>
                        <a:pt x="3611" y="19850"/>
                        <a:pt x="3771" y="19906"/>
                      </a:cubicBezTo>
                      <a:cubicBezTo>
                        <a:pt x="3811" y="19920"/>
                        <a:pt x="3888" y="19984"/>
                        <a:pt x="3942" y="20046"/>
                      </a:cubicBezTo>
                      <a:cubicBezTo>
                        <a:pt x="4018" y="20135"/>
                        <a:pt x="4279" y="20203"/>
                        <a:pt x="4472" y="20210"/>
                      </a:cubicBezTo>
                      <a:cubicBezTo>
                        <a:pt x="4542" y="20205"/>
                        <a:pt x="4611" y="20193"/>
                        <a:pt x="4678" y="20174"/>
                      </a:cubicBezTo>
                      <a:cubicBezTo>
                        <a:pt x="4718" y="20140"/>
                        <a:pt x="4798" y="20102"/>
                        <a:pt x="4857" y="20089"/>
                      </a:cubicBezTo>
                      <a:cubicBezTo>
                        <a:pt x="4918" y="20077"/>
                        <a:pt x="4998" y="20007"/>
                        <a:pt x="5037" y="19933"/>
                      </a:cubicBezTo>
                      <a:cubicBezTo>
                        <a:pt x="5076" y="19859"/>
                        <a:pt x="5117" y="19820"/>
                        <a:pt x="5130" y="19847"/>
                      </a:cubicBezTo>
                      <a:cubicBezTo>
                        <a:pt x="5167" y="19925"/>
                        <a:pt x="5445" y="19514"/>
                        <a:pt x="5599" y="19152"/>
                      </a:cubicBezTo>
                      <a:cubicBezTo>
                        <a:pt x="5658" y="19013"/>
                        <a:pt x="5705" y="18886"/>
                        <a:pt x="5742" y="18774"/>
                      </a:cubicBezTo>
                      <a:cubicBezTo>
                        <a:pt x="5766" y="18693"/>
                        <a:pt x="5787" y="18617"/>
                        <a:pt x="5809" y="18540"/>
                      </a:cubicBezTo>
                      <a:cubicBezTo>
                        <a:pt x="5816" y="18495"/>
                        <a:pt x="5816" y="18467"/>
                        <a:pt x="5803" y="18467"/>
                      </a:cubicBezTo>
                      <a:cubicBezTo>
                        <a:pt x="5788" y="18467"/>
                        <a:pt x="5809" y="18391"/>
                        <a:pt x="5848" y="18298"/>
                      </a:cubicBezTo>
                      <a:cubicBezTo>
                        <a:pt x="5888" y="18206"/>
                        <a:pt x="5949" y="17878"/>
                        <a:pt x="5984" y="17570"/>
                      </a:cubicBezTo>
                      <a:lnTo>
                        <a:pt x="6048" y="17011"/>
                      </a:lnTo>
                      <a:lnTo>
                        <a:pt x="6262" y="16987"/>
                      </a:lnTo>
                      <a:cubicBezTo>
                        <a:pt x="6380" y="16974"/>
                        <a:pt x="6502" y="16942"/>
                        <a:pt x="6535" y="16913"/>
                      </a:cubicBezTo>
                      <a:cubicBezTo>
                        <a:pt x="6567" y="16885"/>
                        <a:pt x="6631" y="16869"/>
                        <a:pt x="6676" y="16878"/>
                      </a:cubicBezTo>
                      <a:cubicBezTo>
                        <a:pt x="6722" y="16887"/>
                        <a:pt x="7065" y="16835"/>
                        <a:pt x="7439" y="16763"/>
                      </a:cubicBezTo>
                      <a:cubicBezTo>
                        <a:pt x="7593" y="16733"/>
                        <a:pt x="7730" y="16713"/>
                        <a:pt x="7848" y="16699"/>
                      </a:cubicBezTo>
                      <a:cubicBezTo>
                        <a:pt x="7874" y="16695"/>
                        <a:pt x="7897" y="16692"/>
                        <a:pt x="7921" y="16690"/>
                      </a:cubicBezTo>
                      <a:cubicBezTo>
                        <a:pt x="7923" y="16690"/>
                        <a:pt x="7925" y="16690"/>
                        <a:pt x="7927" y="16690"/>
                      </a:cubicBezTo>
                      <a:cubicBezTo>
                        <a:pt x="7928" y="16690"/>
                        <a:pt x="7929" y="16690"/>
                        <a:pt x="7930" y="16690"/>
                      </a:cubicBezTo>
                      <a:cubicBezTo>
                        <a:pt x="7983" y="16684"/>
                        <a:pt x="8027" y="16682"/>
                        <a:pt x="8063" y="16683"/>
                      </a:cubicBezTo>
                      <a:cubicBezTo>
                        <a:pt x="8076" y="16683"/>
                        <a:pt x="8090" y="16682"/>
                        <a:pt x="8100" y="16683"/>
                      </a:cubicBezTo>
                      <a:cubicBezTo>
                        <a:pt x="8104" y="16683"/>
                        <a:pt x="8109" y="16683"/>
                        <a:pt x="8113" y="16684"/>
                      </a:cubicBezTo>
                      <a:cubicBezTo>
                        <a:pt x="8121" y="16685"/>
                        <a:pt x="8128" y="16687"/>
                        <a:pt x="8133" y="16689"/>
                      </a:cubicBezTo>
                      <a:cubicBezTo>
                        <a:pt x="8137" y="16690"/>
                        <a:pt x="8140" y="16692"/>
                        <a:pt x="8143" y="16694"/>
                      </a:cubicBezTo>
                      <a:cubicBezTo>
                        <a:pt x="8144" y="16695"/>
                        <a:pt x="8146" y="16695"/>
                        <a:pt x="8146" y="16695"/>
                      </a:cubicBezTo>
                      <a:cubicBezTo>
                        <a:pt x="8146" y="16696"/>
                        <a:pt x="8146" y="16698"/>
                        <a:pt x="8146" y="16698"/>
                      </a:cubicBezTo>
                      <a:cubicBezTo>
                        <a:pt x="8148" y="16699"/>
                        <a:pt x="8151" y="16699"/>
                        <a:pt x="8152" y="16701"/>
                      </a:cubicBezTo>
                      <a:cubicBezTo>
                        <a:pt x="8162" y="16723"/>
                        <a:pt x="8173" y="16803"/>
                        <a:pt x="8182" y="16899"/>
                      </a:cubicBezTo>
                      <a:cubicBezTo>
                        <a:pt x="8200" y="17019"/>
                        <a:pt x="8221" y="17176"/>
                        <a:pt x="8240" y="17344"/>
                      </a:cubicBezTo>
                      <a:cubicBezTo>
                        <a:pt x="8277" y="17664"/>
                        <a:pt x="8336" y="18020"/>
                        <a:pt x="8372" y="18134"/>
                      </a:cubicBezTo>
                      <a:cubicBezTo>
                        <a:pt x="8407" y="18249"/>
                        <a:pt x="8437" y="18380"/>
                        <a:pt x="8438" y="18426"/>
                      </a:cubicBezTo>
                      <a:cubicBezTo>
                        <a:pt x="8439" y="18472"/>
                        <a:pt x="8471" y="18628"/>
                        <a:pt x="8508" y="18772"/>
                      </a:cubicBezTo>
                      <a:lnTo>
                        <a:pt x="8575" y="19036"/>
                      </a:lnTo>
                      <a:lnTo>
                        <a:pt x="8428" y="19225"/>
                      </a:lnTo>
                      <a:lnTo>
                        <a:pt x="8427" y="19227"/>
                      </a:lnTo>
                      <a:cubicBezTo>
                        <a:pt x="8415" y="19242"/>
                        <a:pt x="8406" y="19250"/>
                        <a:pt x="8395" y="19265"/>
                      </a:cubicBezTo>
                      <a:cubicBezTo>
                        <a:pt x="8368" y="19298"/>
                        <a:pt x="8339" y="19333"/>
                        <a:pt x="8317" y="19355"/>
                      </a:cubicBezTo>
                      <a:cubicBezTo>
                        <a:pt x="8317" y="19355"/>
                        <a:pt x="8317" y="19356"/>
                        <a:pt x="8317" y="19356"/>
                      </a:cubicBezTo>
                      <a:cubicBezTo>
                        <a:pt x="8286" y="19387"/>
                        <a:pt x="8263" y="19404"/>
                        <a:pt x="8256" y="19400"/>
                      </a:cubicBezTo>
                      <a:cubicBezTo>
                        <a:pt x="8245" y="19395"/>
                        <a:pt x="8185" y="19442"/>
                        <a:pt x="8087" y="19528"/>
                      </a:cubicBezTo>
                      <a:cubicBezTo>
                        <a:pt x="8068" y="19545"/>
                        <a:pt x="8050" y="19561"/>
                        <a:pt x="8030" y="19580"/>
                      </a:cubicBezTo>
                      <a:cubicBezTo>
                        <a:pt x="8017" y="19591"/>
                        <a:pt x="7992" y="19616"/>
                        <a:pt x="7979" y="19628"/>
                      </a:cubicBezTo>
                      <a:cubicBezTo>
                        <a:pt x="7865" y="19738"/>
                        <a:pt x="7751" y="19857"/>
                        <a:pt x="7719" y="19912"/>
                      </a:cubicBezTo>
                      <a:cubicBezTo>
                        <a:pt x="7689" y="19960"/>
                        <a:pt x="7628" y="20012"/>
                        <a:pt x="7582" y="20027"/>
                      </a:cubicBezTo>
                      <a:cubicBezTo>
                        <a:pt x="7537" y="20042"/>
                        <a:pt x="7455" y="20116"/>
                        <a:pt x="7400" y="20193"/>
                      </a:cubicBezTo>
                      <a:cubicBezTo>
                        <a:pt x="7345" y="20270"/>
                        <a:pt x="7272" y="20343"/>
                        <a:pt x="7238" y="20355"/>
                      </a:cubicBezTo>
                      <a:cubicBezTo>
                        <a:pt x="7217" y="20362"/>
                        <a:pt x="7156" y="20413"/>
                        <a:pt x="7087" y="20473"/>
                      </a:cubicBezTo>
                      <a:cubicBezTo>
                        <a:pt x="7083" y="20478"/>
                        <a:pt x="7080" y="20481"/>
                        <a:pt x="7075" y="20486"/>
                      </a:cubicBezTo>
                      <a:lnTo>
                        <a:pt x="6829" y="20756"/>
                      </a:lnTo>
                      <a:lnTo>
                        <a:pt x="6791" y="20757"/>
                      </a:lnTo>
                      <a:lnTo>
                        <a:pt x="6751" y="20797"/>
                      </a:lnTo>
                      <a:lnTo>
                        <a:pt x="4450" y="20797"/>
                      </a:lnTo>
                      <a:cubicBezTo>
                        <a:pt x="3184" y="20797"/>
                        <a:pt x="2139" y="20777"/>
                        <a:pt x="2126" y="20750"/>
                      </a:cubicBezTo>
                      <a:cubicBezTo>
                        <a:pt x="2113" y="20724"/>
                        <a:pt x="2146" y="20568"/>
                        <a:pt x="2198" y="20405"/>
                      </a:cubicBezTo>
                      <a:cubicBezTo>
                        <a:pt x="2313" y="20047"/>
                        <a:pt x="2383" y="19436"/>
                        <a:pt x="2382" y="18989"/>
                      </a:cubicBezTo>
                      <a:cubicBezTo>
                        <a:pt x="2379" y="18887"/>
                        <a:pt x="2374" y="18783"/>
                        <a:pt x="2365" y="18676"/>
                      </a:cubicBezTo>
                      <a:cubicBezTo>
                        <a:pt x="2364" y="18655"/>
                        <a:pt x="2362" y="18647"/>
                        <a:pt x="2361" y="18628"/>
                      </a:cubicBezTo>
                      <a:cubicBezTo>
                        <a:pt x="2353" y="18580"/>
                        <a:pt x="2344" y="18539"/>
                        <a:pt x="2332" y="18508"/>
                      </a:cubicBezTo>
                      <a:cubicBezTo>
                        <a:pt x="2305" y="18440"/>
                        <a:pt x="2295" y="18384"/>
                        <a:pt x="2310" y="18384"/>
                      </a:cubicBezTo>
                      <a:cubicBezTo>
                        <a:pt x="2325" y="18384"/>
                        <a:pt x="2323" y="18338"/>
                        <a:pt x="2307" y="18281"/>
                      </a:cubicBezTo>
                      <a:cubicBezTo>
                        <a:pt x="2290" y="18225"/>
                        <a:pt x="2274" y="18108"/>
                        <a:pt x="2271" y="18022"/>
                      </a:cubicBezTo>
                      <a:cubicBezTo>
                        <a:pt x="2270" y="17991"/>
                        <a:pt x="2265" y="17958"/>
                        <a:pt x="2258" y="17926"/>
                      </a:cubicBezTo>
                      <a:cubicBezTo>
                        <a:pt x="2250" y="17904"/>
                        <a:pt x="2243" y="17886"/>
                        <a:pt x="2232" y="17860"/>
                      </a:cubicBezTo>
                      <a:cubicBezTo>
                        <a:pt x="2226" y="17844"/>
                        <a:pt x="2223" y="17829"/>
                        <a:pt x="2217" y="17813"/>
                      </a:cubicBezTo>
                      <a:cubicBezTo>
                        <a:pt x="2211" y="17804"/>
                        <a:pt x="2206" y="17794"/>
                        <a:pt x="2200" y="17787"/>
                      </a:cubicBezTo>
                      <a:cubicBezTo>
                        <a:pt x="2164" y="17744"/>
                        <a:pt x="2143" y="17676"/>
                        <a:pt x="2154" y="17639"/>
                      </a:cubicBezTo>
                      <a:cubicBezTo>
                        <a:pt x="2184" y="17537"/>
                        <a:pt x="1846" y="16909"/>
                        <a:pt x="1678" y="16749"/>
                      </a:cubicBezTo>
                      <a:cubicBezTo>
                        <a:pt x="1674" y="16745"/>
                        <a:pt x="1671" y="16741"/>
                        <a:pt x="1667" y="16738"/>
                      </a:cubicBezTo>
                      <a:cubicBezTo>
                        <a:pt x="1560" y="16644"/>
                        <a:pt x="1392" y="16593"/>
                        <a:pt x="1223" y="16585"/>
                      </a:cubicBezTo>
                      <a:cubicBezTo>
                        <a:pt x="1191" y="16592"/>
                        <a:pt x="1162" y="16593"/>
                        <a:pt x="1139" y="16586"/>
                      </a:cubicBezTo>
                      <a:cubicBezTo>
                        <a:pt x="977" y="16592"/>
                        <a:pt x="822" y="16635"/>
                        <a:pt x="729" y="16723"/>
                      </a:cubicBezTo>
                      <a:cubicBezTo>
                        <a:pt x="261" y="17162"/>
                        <a:pt x="-4" y="18026"/>
                        <a:pt x="0" y="19101"/>
                      </a:cubicBezTo>
                      <a:cubicBezTo>
                        <a:pt x="3" y="19774"/>
                        <a:pt x="86" y="20221"/>
                        <a:pt x="311" y="20779"/>
                      </a:cubicBezTo>
                      <a:cubicBezTo>
                        <a:pt x="466" y="21162"/>
                        <a:pt x="837" y="21589"/>
                        <a:pt x="958" y="21523"/>
                      </a:cubicBezTo>
                      <a:cubicBezTo>
                        <a:pt x="1001" y="21499"/>
                        <a:pt x="1047" y="21518"/>
                        <a:pt x="1061" y="21565"/>
                      </a:cubicBezTo>
                      <a:cubicBezTo>
                        <a:pt x="1065" y="21577"/>
                        <a:pt x="1072" y="21585"/>
                        <a:pt x="1083" y="21592"/>
                      </a:cubicBezTo>
                      <a:cubicBezTo>
                        <a:pt x="1139" y="21597"/>
                        <a:pt x="1199" y="21594"/>
                        <a:pt x="1272" y="21580"/>
                      </a:cubicBezTo>
                      <a:cubicBezTo>
                        <a:pt x="1300" y="21574"/>
                        <a:pt x="1326" y="21571"/>
                        <a:pt x="1354" y="21566"/>
                      </a:cubicBezTo>
                      <a:cubicBezTo>
                        <a:pt x="1413" y="21540"/>
                        <a:pt x="1464" y="21505"/>
                        <a:pt x="1487" y="21465"/>
                      </a:cubicBezTo>
                      <a:cubicBezTo>
                        <a:pt x="1513" y="21419"/>
                        <a:pt x="1546" y="21406"/>
                        <a:pt x="1560" y="21436"/>
                      </a:cubicBezTo>
                      <a:cubicBezTo>
                        <a:pt x="1574" y="21466"/>
                        <a:pt x="1621" y="21422"/>
                        <a:pt x="1664" y="21339"/>
                      </a:cubicBezTo>
                      <a:cubicBezTo>
                        <a:pt x="1708" y="21256"/>
                        <a:pt x="1743" y="21217"/>
                        <a:pt x="1743" y="21253"/>
                      </a:cubicBezTo>
                      <a:cubicBezTo>
                        <a:pt x="1743" y="21288"/>
                        <a:pt x="1786" y="21256"/>
                        <a:pt x="1840" y="21182"/>
                      </a:cubicBezTo>
                      <a:cubicBezTo>
                        <a:pt x="1926" y="21062"/>
                        <a:pt x="2193" y="21049"/>
                        <a:pt x="4332" y="21049"/>
                      </a:cubicBezTo>
                      <a:lnTo>
                        <a:pt x="5449" y="21049"/>
                      </a:lnTo>
                      <a:cubicBezTo>
                        <a:pt x="6462" y="21043"/>
                        <a:pt x="6725" y="21021"/>
                        <a:pt x="6850" y="20934"/>
                      </a:cubicBezTo>
                      <a:lnTo>
                        <a:pt x="6941" y="20849"/>
                      </a:lnTo>
                      <a:cubicBezTo>
                        <a:pt x="7058" y="20740"/>
                        <a:pt x="7165" y="20608"/>
                        <a:pt x="7180" y="20557"/>
                      </a:cubicBezTo>
                      <a:cubicBezTo>
                        <a:pt x="7195" y="20505"/>
                        <a:pt x="7222" y="20481"/>
                        <a:pt x="7240" y="20504"/>
                      </a:cubicBezTo>
                      <a:cubicBezTo>
                        <a:pt x="7274" y="20549"/>
                        <a:pt x="8048" y="19848"/>
                        <a:pt x="8138" y="19691"/>
                      </a:cubicBezTo>
                      <a:cubicBezTo>
                        <a:pt x="8167" y="19640"/>
                        <a:pt x="8229" y="19587"/>
                        <a:pt x="8275" y="19572"/>
                      </a:cubicBezTo>
                      <a:cubicBezTo>
                        <a:pt x="8321" y="19557"/>
                        <a:pt x="8403" y="19482"/>
                        <a:pt x="8457" y="19405"/>
                      </a:cubicBezTo>
                      <a:cubicBezTo>
                        <a:pt x="8512" y="19327"/>
                        <a:pt x="8581" y="19274"/>
                        <a:pt x="8611" y="19287"/>
                      </a:cubicBezTo>
                      <a:cubicBezTo>
                        <a:pt x="8640" y="19301"/>
                        <a:pt x="8763" y="19537"/>
                        <a:pt x="8883" y="19811"/>
                      </a:cubicBezTo>
                      <a:cubicBezTo>
                        <a:pt x="8902" y="19855"/>
                        <a:pt x="8924" y="19900"/>
                        <a:pt x="8945" y="19946"/>
                      </a:cubicBezTo>
                      <a:lnTo>
                        <a:pt x="8981" y="20018"/>
                      </a:lnTo>
                      <a:cubicBezTo>
                        <a:pt x="9093" y="20244"/>
                        <a:pt x="9199" y="20437"/>
                        <a:pt x="9298" y="20595"/>
                      </a:cubicBezTo>
                      <a:cubicBezTo>
                        <a:pt x="9501" y="20882"/>
                        <a:pt x="9897" y="21307"/>
                        <a:pt x="9942" y="21280"/>
                      </a:cubicBezTo>
                      <a:cubicBezTo>
                        <a:pt x="9958" y="21270"/>
                        <a:pt x="10013" y="21312"/>
                        <a:pt x="10063" y="21371"/>
                      </a:cubicBezTo>
                      <a:cubicBezTo>
                        <a:pt x="10075" y="21385"/>
                        <a:pt x="10091" y="21400"/>
                        <a:pt x="10108" y="21413"/>
                      </a:cubicBezTo>
                      <a:cubicBezTo>
                        <a:pt x="10130" y="21427"/>
                        <a:pt x="10151" y="21439"/>
                        <a:pt x="10173" y="21455"/>
                      </a:cubicBezTo>
                      <a:cubicBezTo>
                        <a:pt x="10215" y="21479"/>
                        <a:pt x="10260" y="21498"/>
                        <a:pt x="10299" y="21504"/>
                      </a:cubicBezTo>
                      <a:cubicBezTo>
                        <a:pt x="10376" y="21518"/>
                        <a:pt x="10469" y="21557"/>
                        <a:pt x="10510" y="21590"/>
                      </a:cubicBezTo>
                      <a:cubicBezTo>
                        <a:pt x="10600" y="21595"/>
                        <a:pt x="10705" y="21597"/>
                        <a:pt x="10813" y="21596"/>
                      </a:cubicBezTo>
                      <a:cubicBezTo>
                        <a:pt x="10921" y="21594"/>
                        <a:pt x="11032" y="21589"/>
                        <a:pt x="11137" y="21582"/>
                      </a:cubicBezTo>
                      <a:cubicBezTo>
                        <a:pt x="11488" y="21509"/>
                        <a:pt x="11829" y="21307"/>
                        <a:pt x="12109" y="21012"/>
                      </a:cubicBezTo>
                      <a:cubicBezTo>
                        <a:pt x="12207" y="20895"/>
                        <a:pt x="12312" y="20762"/>
                        <a:pt x="12406" y="20631"/>
                      </a:cubicBezTo>
                      <a:cubicBezTo>
                        <a:pt x="12451" y="20560"/>
                        <a:pt x="12492" y="20487"/>
                        <a:pt x="12529" y="20411"/>
                      </a:cubicBezTo>
                      <a:cubicBezTo>
                        <a:pt x="12612" y="20239"/>
                        <a:pt x="12698" y="20097"/>
                        <a:pt x="12719" y="20095"/>
                      </a:cubicBezTo>
                      <a:cubicBezTo>
                        <a:pt x="12721" y="20095"/>
                        <a:pt x="12725" y="20090"/>
                        <a:pt x="12728" y="20086"/>
                      </a:cubicBezTo>
                      <a:cubicBezTo>
                        <a:pt x="12807" y="19921"/>
                        <a:pt x="12888" y="19731"/>
                        <a:pt x="12967" y="19527"/>
                      </a:cubicBezTo>
                      <a:cubicBezTo>
                        <a:pt x="13049" y="19299"/>
                        <a:pt x="13121" y="19078"/>
                        <a:pt x="13111" y="19042"/>
                      </a:cubicBezTo>
                      <a:cubicBezTo>
                        <a:pt x="13100" y="19007"/>
                        <a:pt x="13116" y="18946"/>
                        <a:pt x="13146" y="18909"/>
                      </a:cubicBezTo>
                      <a:cubicBezTo>
                        <a:pt x="13176" y="18872"/>
                        <a:pt x="13230" y="18720"/>
                        <a:pt x="13265" y="18571"/>
                      </a:cubicBezTo>
                      <a:lnTo>
                        <a:pt x="13331" y="18301"/>
                      </a:lnTo>
                      <a:lnTo>
                        <a:pt x="15847" y="18301"/>
                      </a:lnTo>
                      <a:lnTo>
                        <a:pt x="18219" y="18301"/>
                      </a:lnTo>
                      <a:lnTo>
                        <a:pt x="18362" y="18300"/>
                      </a:lnTo>
                      <a:lnTo>
                        <a:pt x="18378" y="18329"/>
                      </a:lnTo>
                      <a:lnTo>
                        <a:pt x="18529" y="18591"/>
                      </a:lnTo>
                      <a:cubicBezTo>
                        <a:pt x="18788" y="19041"/>
                        <a:pt x="19021" y="19225"/>
                        <a:pt x="19334" y="19227"/>
                      </a:cubicBezTo>
                      <a:cubicBezTo>
                        <a:pt x="19636" y="19229"/>
                        <a:pt x="19979" y="18977"/>
                        <a:pt x="20048" y="18703"/>
                      </a:cubicBezTo>
                      <a:cubicBezTo>
                        <a:pt x="20070" y="18617"/>
                        <a:pt x="20103" y="18565"/>
                        <a:pt x="20121" y="18589"/>
                      </a:cubicBezTo>
                      <a:cubicBezTo>
                        <a:pt x="20158" y="18638"/>
                        <a:pt x="20315" y="18226"/>
                        <a:pt x="20415" y="17815"/>
                      </a:cubicBezTo>
                      <a:cubicBezTo>
                        <a:pt x="20556" y="17234"/>
                        <a:pt x="20564" y="16085"/>
                        <a:pt x="20429" y="15741"/>
                      </a:cubicBezTo>
                      <a:cubicBezTo>
                        <a:pt x="20403" y="15674"/>
                        <a:pt x="20378" y="15570"/>
                        <a:pt x="20374" y="15508"/>
                      </a:cubicBezTo>
                      <a:cubicBezTo>
                        <a:pt x="20353" y="15211"/>
                        <a:pt x="20043" y="14564"/>
                        <a:pt x="19899" y="14519"/>
                      </a:cubicBezTo>
                      <a:cubicBezTo>
                        <a:pt x="19868" y="14510"/>
                        <a:pt x="19827" y="14451"/>
                        <a:pt x="19810" y="14391"/>
                      </a:cubicBezTo>
                      <a:cubicBezTo>
                        <a:pt x="19808" y="14386"/>
                        <a:pt x="19806" y="14383"/>
                        <a:pt x="19804" y="14379"/>
                      </a:cubicBezTo>
                      <a:cubicBezTo>
                        <a:pt x="19782" y="14359"/>
                        <a:pt x="19760" y="14340"/>
                        <a:pt x="19737" y="14322"/>
                      </a:cubicBezTo>
                      <a:cubicBezTo>
                        <a:pt x="19730" y="14324"/>
                        <a:pt x="19723" y="14325"/>
                        <a:pt x="19716" y="14330"/>
                      </a:cubicBezTo>
                      <a:cubicBezTo>
                        <a:pt x="19682" y="14358"/>
                        <a:pt x="19644" y="14343"/>
                        <a:pt x="19630" y="14297"/>
                      </a:cubicBezTo>
                      <a:cubicBezTo>
                        <a:pt x="19617" y="14251"/>
                        <a:pt x="19576" y="14222"/>
                        <a:pt x="19541" y="14231"/>
                      </a:cubicBezTo>
                      <a:cubicBezTo>
                        <a:pt x="19505" y="14240"/>
                        <a:pt x="19445" y="14219"/>
                        <a:pt x="19409" y="14186"/>
                      </a:cubicBezTo>
                      <a:cubicBezTo>
                        <a:pt x="19400" y="14178"/>
                        <a:pt x="19390" y="14174"/>
                        <a:pt x="19380" y="14169"/>
                      </a:cubicBezTo>
                      <a:cubicBezTo>
                        <a:pt x="19297" y="14156"/>
                        <a:pt x="19224" y="14171"/>
                        <a:pt x="19132" y="14215"/>
                      </a:cubicBezTo>
                      <a:cubicBezTo>
                        <a:pt x="18876" y="14355"/>
                        <a:pt x="18546" y="14722"/>
                        <a:pt x="18422" y="15074"/>
                      </a:cubicBezTo>
                      <a:cubicBezTo>
                        <a:pt x="18267" y="15510"/>
                        <a:pt x="18153" y="16051"/>
                        <a:pt x="18165" y="16290"/>
                      </a:cubicBezTo>
                      <a:cubicBezTo>
                        <a:pt x="18171" y="16412"/>
                        <a:pt x="18163" y="16556"/>
                        <a:pt x="18148" y="16610"/>
                      </a:cubicBezTo>
                      <a:cubicBezTo>
                        <a:pt x="18146" y="16615"/>
                        <a:pt x="18145" y="16621"/>
                        <a:pt x="18144" y="16627"/>
                      </a:cubicBezTo>
                      <a:cubicBezTo>
                        <a:pt x="18144" y="16631"/>
                        <a:pt x="18144" y="16633"/>
                        <a:pt x="18144" y="16636"/>
                      </a:cubicBezTo>
                      <a:cubicBezTo>
                        <a:pt x="18145" y="16675"/>
                        <a:pt x="18146" y="16699"/>
                        <a:pt x="18147" y="16735"/>
                      </a:cubicBezTo>
                      <a:cubicBezTo>
                        <a:pt x="18150" y="16745"/>
                        <a:pt x="18154" y="16753"/>
                        <a:pt x="18159" y="16759"/>
                      </a:cubicBezTo>
                      <a:cubicBezTo>
                        <a:pt x="18181" y="16788"/>
                        <a:pt x="18189" y="16897"/>
                        <a:pt x="18177" y="17000"/>
                      </a:cubicBezTo>
                      <a:cubicBezTo>
                        <a:pt x="18165" y="17103"/>
                        <a:pt x="18182" y="17353"/>
                        <a:pt x="18215" y="17556"/>
                      </a:cubicBezTo>
                      <a:cubicBezTo>
                        <a:pt x="18227" y="17632"/>
                        <a:pt x="18236" y="17703"/>
                        <a:pt x="18242" y="17769"/>
                      </a:cubicBezTo>
                      <a:cubicBezTo>
                        <a:pt x="18242" y="17769"/>
                        <a:pt x="18242" y="17771"/>
                        <a:pt x="18242" y="17772"/>
                      </a:cubicBezTo>
                      <a:cubicBezTo>
                        <a:pt x="18273" y="17849"/>
                        <a:pt x="18276" y="17921"/>
                        <a:pt x="18252" y="17973"/>
                      </a:cubicBezTo>
                      <a:cubicBezTo>
                        <a:pt x="18252" y="17973"/>
                        <a:pt x="18246" y="17973"/>
                        <a:pt x="18246" y="17974"/>
                      </a:cubicBezTo>
                      <a:cubicBezTo>
                        <a:pt x="18245" y="17977"/>
                        <a:pt x="18245" y="17986"/>
                        <a:pt x="18244" y="17989"/>
                      </a:cubicBezTo>
                      <a:cubicBezTo>
                        <a:pt x="18237" y="18003"/>
                        <a:pt x="18009" y="18014"/>
                        <a:pt x="17684" y="18022"/>
                      </a:cubicBezTo>
                      <a:cubicBezTo>
                        <a:pt x="17634" y="18023"/>
                        <a:pt x="17590" y="18025"/>
                        <a:pt x="17534" y="18026"/>
                      </a:cubicBezTo>
                      <a:cubicBezTo>
                        <a:pt x="17528" y="18026"/>
                        <a:pt x="17526" y="18027"/>
                        <a:pt x="17520" y="18027"/>
                      </a:cubicBezTo>
                      <a:cubicBezTo>
                        <a:pt x="17486" y="18028"/>
                        <a:pt x="17438" y="18028"/>
                        <a:pt x="17401" y="18028"/>
                      </a:cubicBezTo>
                      <a:cubicBezTo>
                        <a:pt x="17217" y="18032"/>
                        <a:pt x="17020" y="18034"/>
                        <a:pt x="16781" y="18034"/>
                      </a:cubicBezTo>
                      <a:cubicBezTo>
                        <a:pt x="16503" y="18035"/>
                        <a:pt x="16199" y="18033"/>
                        <a:pt x="15881" y="18031"/>
                      </a:cubicBezTo>
                      <a:cubicBezTo>
                        <a:pt x="15860" y="18031"/>
                        <a:pt x="15843" y="18031"/>
                        <a:pt x="15823" y="18031"/>
                      </a:cubicBezTo>
                      <a:lnTo>
                        <a:pt x="13431" y="18010"/>
                      </a:lnTo>
                      <a:lnTo>
                        <a:pt x="13433" y="17801"/>
                      </a:lnTo>
                      <a:cubicBezTo>
                        <a:pt x="13435" y="17686"/>
                        <a:pt x="13457" y="17484"/>
                        <a:pt x="13482" y="17351"/>
                      </a:cubicBezTo>
                      <a:cubicBezTo>
                        <a:pt x="13508" y="17217"/>
                        <a:pt x="13520" y="17058"/>
                        <a:pt x="13509" y="16999"/>
                      </a:cubicBezTo>
                      <a:cubicBezTo>
                        <a:pt x="13498" y="16939"/>
                        <a:pt x="13505" y="16870"/>
                        <a:pt x="13524" y="16845"/>
                      </a:cubicBezTo>
                      <a:cubicBezTo>
                        <a:pt x="13544" y="16819"/>
                        <a:pt x="13558" y="16378"/>
                        <a:pt x="13556" y="15863"/>
                      </a:cubicBezTo>
                      <a:cubicBezTo>
                        <a:pt x="13553" y="15264"/>
                        <a:pt x="13554" y="15045"/>
                        <a:pt x="13585" y="14898"/>
                      </a:cubicBezTo>
                      <a:lnTo>
                        <a:pt x="13585" y="14884"/>
                      </a:lnTo>
                      <a:lnTo>
                        <a:pt x="13589" y="14875"/>
                      </a:lnTo>
                      <a:cubicBezTo>
                        <a:pt x="13605" y="14811"/>
                        <a:pt x="13626" y="14757"/>
                        <a:pt x="13656" y="14687"/>
                      </a:cubicBezTo>
                      <a:cubicBezTo>
                        <a:pt x="13714" y="14555"/>
                        <a:pt x="13761" y="14473"/>
                        <a:pt x="13761" y="14506"/>
                      </a:cubicBezTo>
                      <a:cubicBezTo>
                        <a:pt x="13761" y="14538"/>
                        <a:pt x="13840" y="14445"/>
                        <a:pt x="13937" y="14297"/>
                      </a:cubicBezTo>
                      <a:cubicBezTo>
                        <a:pt x="13947" y="14283"/>
                        <a:pt x="13957" y="14272"/>
                        <a:pt x="13966" y="14259"/>
                      </a:cubicBezTo>
                      <a:cubicBezTo>
                        <a:pt x="13986" y="14231"/>
                        <a:pt x="14004" y="14208"/>
                        <a:pt x="14022" y="14186"/>
                      </a:cubicBezTo>
                      <a:cubicBezTo>
                        <a:pt x="14022" y="14185"/>
                        <a:pt x="14022" y="14185"/>
                        <a:pt x="14022" y="14184"/>
                      </a:cubicBezTo>
                      <a:cubicBezTo>
                        <a:pt x="14134" y="14043"/>
                        <a:pt x="14219" y="14000"/>
                        <a:pt x="14330" y="14007"/>
                      </a:cubicBezTo>
                      <a:cubicBezTo>
                        <a:pt x="14332" y="14007"/>
                        <a:pt x="14333" y="14007"/>
                        <a:pt x="14335" y="14007"/>
                      </a:cubicBezTo>
                      <a:cubicBezTo>
                        <a:pt x="14339" y="14007"/>
                        <a:pt x="14343" y="14009"/>
                        <a:pt x="14348" y="14010"/>
                      </a:cubicBezTo>
                      <a:cubicBezTo>
                        <a:pt x="14400" y="14016"/>
                        <a:pt x="14428" y="14036"/>
                        <a:pt x="14439" y="14092"/>
                      </a:cubicBezTo>
                      <a:cubicBezTo>
                        <a:pt x="14449" y="14116"/>
                        <a:pt x="14456" y="14145"/>
                        <a:pt x="14459" y="14180"/>
                      </a:cubicBezTo>
                      <a:cubicBezTo>
                        <a:pt x="14466" y="14271"/>
                        <a:pt x="14482" y="14403"/>
                        <a:pt x="14494" y="14472"/>
                      </a:cubicBezTo>
                      <a:cubicBezTo>
                        <a:pt x="14501" y="14509"/>
                        <a:pt x="14508" y="14572"/>
                        <a:pt x="14514" y="14640"/>
                      </a:cubicBezTo>
                      <a:cubicBezTo>
                        <a:pt x="14521" y="14698"/>
                        <a:pt x="14526" y="14763"/>
                        <a:pt x="14529" y="14832"/>
                      </a:cubicBezTo>
                      <a:cubicBezTo>
                        <a:pt x="14531" y="14878"/>
                        <a:pt x="14538" y="14931"/>
                        <a:pt x="14546" y="14989"/>
                      </a:cubicBezTo>
                      <a:cubicBezTo>
                        <a:pt x="14547" y="14999"/>
                        <a:pt x="14549" y="15008"/>
                        <a:pt x="14550" y="15018"/>
                      </a:cubicBezTo>
                      <a:cubicBezTo>
                        <a:pt x="14554" y="15041"/>
                        <a:pt x="14559" y="15067"/>
                        <a:pt x="14563" y="15090"/>
                      </a:cubicBezTo>
                      <a:cubicBezTo>
                        <a:pt x="14572" y="15140"/>
                        <a:pt x="14582" y="15189"/>
                        <a:pt x="14593" y="15239"/>
                      </a:cubicBezTo>
                      <a:cubicBezTo>
                        <a:pt x="14604" y="15289"/>
                        <a:pt x="14617" y="15342"/>
                        <a:pt x="14630" y="15394"/>
                      </a:cubicBezTo>
                      <a:cubicBezTo>
                        <a:pt x="14639" y="15430"/>
                        <a:pt x="14648" y="15467"/>
                        <a:pt x="14657" y="15497"/>
                      </a:cubicBezTo>
                      <a:cubicBezTo>
                        <a:pt x="14660" y="15507"/>
                        <a:pt x="14663" y="15517"/>
                        <a:pt x="14666" y="15528"/>
                      </a:cubicBezTo>
                      <a:cubicBezTo>
                        <a:pt x="14685" y="15588"/>
                        <a:pt x="14703" y="15635"/>
                        <a:pt x="14719" y="15655"/>
                      </a:cubicBezTo>
                      <a:cubicBezTo>
                        <a:pt x="14743" y="15688"/>
                        <a:pt x="14762" y="15743"/>
                        <a:pt x="14763" y="15779"/>
                      </a:cubicBezTo>
                      <a:cubicBezTo>
                        <a:pt x="14763" y="15836"/>
                        <a:pt x="14789" y="15928"/>
                        <a:pt x="14823" y="16015"/>
                      </a:cubicBezTo>
                      <a:cubicBezTo>
                        <a:pt x="14827" y="16025"/>
                        <a:pt x="14830" y="16035"/>
                        <a:pt x="14834" y="16045"/>
                      </a:cubicBezTo>
                      <a:cubicBezTo>
                        <a:pt x="14872" y="16137"/>
                        <a:pt x="14918" y="16219"/>
                        <a:pt x="14954" y="16248"/>
                      </a:cubicBezTo>
                      <a:cubicBezTo>
                        <a:pt x="14995" y="16280"/>
                        <a:pt x="15018" y="16329"/>
                        <a:pt x="15005" y="16357"/>
                      </a:cubicBezTo>
                      <a:cubicBezTo>
                        <a:pt x="14935" y="16506"/>
                        <a:pt x="15539" y="17159"/>
                        <a:pt x="15770" y="17183"/>
                      </a:cubicBezTo>
                      <a:cubicBezTo>
                        <a:pt x="15837" y="17190"/>
                        <a:pt x="15907" y="17216"/>
                        <a:pt x="15942" y="17245"/>
                      </a:cubicBezTo>
                      <a:cubicBezTo>
                        <a:pt x="16044" y="17256"/>
                        <a:pt x="16145" y="17254"/>
                        <a:pt x="16235" y="17240"/>
                      </a:cubicBezTo>
                      <a:cubicBezTo>
                        <a:pt x="16320" y="17210"/>
                        <a:pt x="16407" y="17168"/>
                        <a:pt x="16467" y="17116"/>
                      </a:cubicBezTo>
                      <a:cubicBezTo>
                        <a:pt x="16523" y="17068"/>
                        <a:pt x="16597" y="17022"/>
                        <a:pt x="16632" y="17013"/>
                      </a:cubicBezTo>
                      <a:cubicBezTo>
                        <a:pt x="16760" y="16983"/>
                        <a:pt x="17056" y="16545"/>
                        <a:pt x="17238" y="16118"/>
                      </a:cubicBezTo>
                      <a:cubicBezTo>
                        <a:pt x="17356" y="15838"/>
                        <a:pt x="17481" y="15418"/>
                        <a:pt x="17535" y="15143"/>
                      </a:cubicBezTo>
                      <a:cubicBezTo>
                        <a:pt x="17537" y="15128"/>
                        <a:pt x="17541" y="15114"/>
                        <a:pt x="17544" y="15098"/>
                      </a:cubicBezTo>
                      <a:cubicBezTo>
                        <a:pt x="17560" y="15013"/>
                        <a:pt x="17567" y="14944"/>
                        <a:pt x="17564" y="14905"/>
                      </a:cubicBezTo>
                      <a:cubicBezTo>
                        <a:pt x="17560" y="14872"/>
                        <a:pt x="17580" y="14734"/>
                        <a:pt x="17607" y="14597"/>
                      </a:cubicBezTo>
                      <a:cubicBezTo>
                        <a:pt x="17626" y="14501"/>
                        <a:pt x="17638" y="14369"/>
                        <a:pt x="17644" y="14222"/>
                      </a:cubicBezTo>
                      <a:cubicBezTo>
                        <a:pt x="17645" y="14001"/>
                        <a:pt x="17642" y="13758"/>
                        <a:pt x="17634" y="13526"/>
                      </a:cubicBezTo>
                      <a:cubicBezTo>
                        <a:pt x="17612" y="13139"/>
                        <a:pt x="17565" y="12737"/>
                        <a:pt x="17498" y="12436"/>
                      </a:cubicBezTo>
                      <a:cubicBezTo>
                        <a:pt x="17374" y="11873"/>
                        <a:pt x="17013" y="11007"/>
                        <a:pt x="16942" y="11100"/>
                      </a:cubicBezTo>
                      <a:cubicBezTo>
                        <a:pt x="16920" y="11129"/>
                        <a:pt x="16892" y="11097"/>
                        <a:pt x="16880" y="11030"/>
                      </a:cubicBezTo>
                      <a:cubicBezTo>
                        <a:pt x="16825" y="10724"/>
                        <a:pt x="16058" y="10339"/>
                        <a:pt x="15855" y="10515"/>
                      </a:cubicBezTo>
                      <a:cubicBezTo>
                        <a:pt x="15815" y="10549"/>
                        <a:pt x="15730" y="10586"/>
                        <a:pt x="15665" y="10597"/>
                      </a:cubicBezTo>
                      <a:cubicBezTo>
                        <a:pt x="15502" y="10624"/>
                        <a:pt x="15189" y="10977"/>
                        <a:pt x="14975" y="11377"/>
                      </a:cubicBezTo>
                      <a:cubicBezTo>
                        <a:pt x="14803" y="11700"/>
                        <a:pt x="14514" y="12683"/>
                        <a:pt x="14562" y="12784"/>
                      </a:cubicBezTo>
                      <a:cubicBezTo>
                        <a:pt x="14575" y="12811"/>
                        <a:pt x="14566" y="12880"/>
                        <a:pt x="14543" y="12939"/>
                      </a:cubicBezTo>
                      <a:cubicBezTo>
                        <a:pt x="14520" y="12998"/>
                        <a:pt x="14489" y="13227"/>
                        <a:pt x="14474" y="13447"/>
                      </a:cubicBezTo>
                      <a:lnTo>
                        <a:pt x="14446" y="13847"/>
                      </a:lnTo>
                      <a:lnTo>
                        <a:pt x="14268" y="13848"/>
                      </a:lnTo>
                      <a:cubicBezTo>
                        <a:pt x="14124" y="13849"/>
                        <a:pt x="14038" y="13921"/>
                        <a:pt x="13825" y="14215"/>
                      </a:cubicBezTo>
                      <a:cubicBezTo>
                        <a:pt x="13673" y="14424"/>
                        <a:pt x="13547" y="14548"/>
                        <a:pt x="13528" y="14505"/>
                      </a:cubicBezTo>
                      <a:cubicBezTo>
                        <a:pt x="13510" y="14463"/>
                        <a:pt x="13465" y="14224"/>
                        <a:pt x="13427" y="13973"/>
                      </a:cubicBezTo>
                      <a:cubicBezTo>
                        <a:pt x="13389" y="13721"/>
                        <a:pt x="13344" y="13481"/>
                        <a:pt x="13326" y="13439"/>
                      </a:cubicBezTo>
                      <a:cubicBezTo>
                        <a:pt x="13308" y="13398"/>
                        <a:pt x="13330" y="13267"/>
                        <a:pt x="13374" y="13148"/>
                      </a:cubicBezTo>
                      <a:cubicBezTo>
                        <a:pt x="13418" y="13029"/>
                        <a:pt x="13457" y="12949"/>
                        <a:pt x="13460" y="12971"/>
                      </a:cubicBezTo>
                      <a:cubicBezTo>
                        <a:pt x="13469" y="13028"/>
                        <a:pt x="14315" y="11658"/>
                        <a:pt x="14403" y="11443"/>
                      </a:cubicBezTo>
                      <a:cubicBezTo>
                        <a:pt x="14444" y="11346"/>
                        <a:pt x="14488" y="11267"/>
                        <a:pt x="14502" y="11267"/>
                      </a:cubicBezTo>
                      <a:cubicBezTo>
                        <a:pt x="14555" y="11267"/>
                        <a:pt x="14932" y="10637"/>
                        <a:pt x="14954" y="10511"/>
                      </a:cubicBezTo>
                      <a:cubicBezTo>
                        <a:pt x="14967" y="10440"/>
                        <a:pt x="14994" y="10402"/>
                        <a:pt x="15013" y="10427"/>
                      </a:cubicBezTo>
                      <a:cubicBezTo>
                        <a:pt x="15032" y="10452"/>
                        <a:pt x="15070" y="10418"/>
                        <a:pt x="15097" y="10350"/>
                      </a:cubicBezTo>
                      <a:cubicBezTo>
                        <a:pt x="15138" y="10243"/>
                        <a:pt x="15379" y="10225"/>
                        <a:pt x="16771" y="10225"/>
                      </a:cubicBezTo>
                      <a:lnTo>
                        <a:pt x="17319" y="10225"/>
                      </a:lnTo>
                      <a:lnTo>
                        <a:pt x="18397" y="10225"/>
                      </a:lnTo>
                      <a:lnTo>
                        <a:pt x="18440" y="10454"/>
                      </a:lnTo>
                      <a:cubicBezTo>
                        <a:pt x="18463" y="10580"/>
                        <a:pt x="18487" y="10797"/>
                        <a:pt x="18492" y="10934"/>
                      </a:cubicBezTo>
                      <a:cubicBezTo>
                        <a:pt x="18497" y="11089"/>
                        <a:pt x="18519" y="11254"/>
                        <a:pt x="18553" y="11423"/>
                      </a:cubicBezTo>
                      <a:cubicBezTo>
                        <a:pt x="18640" y="11795"/>
                        <a:pt x="18774" y="12186"/>
                        <a:pt x="18938" y="12537"/>
                      </a:cubicBezTo>
                      <a:cubicBezTo>
                        <a:pt x="19126" y="12912"/>
                        <a:pt x="19351" y="13216"/>
                        <a:pt x="19566" y="13346"/>
                      </a:cubicBezTo>
                      <a:cubicBezTo>
                        <a:pt x="19673" y="13410"/>
                        <a:pt x="19869" y="13448"/>
                        <a:pt x="20038" y="13454"/>
                      </a:cubicBezTo>
                      <a:cubicBezTo>
                        <a:pt x="20060" y="13425"/>
                        <a:pt x="20086" y="13423"/>
                        <a:pt x="20100" y="13452"/>
                      </a:cubicBezTo>
                      <a:cubicBezTo>
                        <a:pt x="20100" y="13453"/>
                        <a:pt x="20102" y="13453"/>
                        <a:pt x="20102" y="13454"/>
                      </a:cubicBezTo>
                      <a:cubicBezTo>
                        <a:pt x="20228" y="13452"/>
                        <a:pt x="20327" y="13430"/>
                        <a:pt x="20340" y="13385"/>
                      </a:cubicBezTo>
                      <a:cubicBezTo>
                        <a:pt x="20352" y="13345"/>
                        <a:pt x="20386" y="13333"/>
                        <a:pt x="20417" y="13358"/>
                      </a:cubicBezTo>
                      <a:cubicBezTo>
                        <a:pt x="20519" y="13441"/>
                        <a:pt x="20895" y="13001"/>
                        <a:pt x="21110" y="12547"/>
                      </a:cubicBezTo>
                      <a:cubicBezTo>
                        <a:pt x="21226" y="12302"/>
                        <a:pt x="21321" y="12071"/>
                        <a:pt x="21321" y="12035"/>
                      </a:cubicBezTo>
                      <a:cubicBezTo>
                        <a:pt x="21321" y="11998"/>
                        <a:pt x="21342" y="11940"/>
                        <a:pt x="21368" y="11906"/>
                      </a:cubicBezTo>
                      <a:cubicBezTo>
                        <a:pt x="21395" y="11872"/>
                        <a:pt x="21457" y="11658"/>
                        <a:pt x="21506" y="11431"/>
                      </a:cubicBezTo>
                      <a:cubicBezTo>
                        <a:pt x="21584" y="11075"/>
                        <a:pt x="21596" y="10883"/>
                        <a:pt x="21595" y="10059"/>
                      </a:cubicBezTo>
                      <a:cubicBezTo>
                        <a:pt x="21595" y="9629"/>
                        <a:pt x="21592" y="9385"/>
                        <a:pt x="21578" y="9198"/>
                      </a:cubicBezTo>
                      <a:cubicBezTo>
                        <a:pt x="21555" y="9024"/>
                        <a:pt x="21527" y="8853"/>
                        <a:pt x="21491" y="8687"/>
                      </a:cubicBezTo>
                      <a:cubicBezTo>
                        <a:pt x="21489" y="8676"/>
                        <a:pt x="21487" y="8669"/>
                        <a:pt x="21484" y="8658"/>
                      </a:cubicBezTo>
                      <a:cubicBezTo>
                        <a:pt x="21342" y="8080"/>
                        <a:pt x="21029" y="7388"/>
                        <a:pt x="20813" y="7128"/>
                      </a:cubicBezTo>
                      <a:cubicBezTo>
                        <a:pt x="20797" y="7113"/>
                        <a:pt x="20780" y="7097"/>
                        <a:pt x="20761" y="7078"/>
                      </a:cubicBezTo>
                      <a:cubicBezTo>
                        <a:pt x="20749" y="7064"/>
                        <a:pt x="20735" y="7054"/>
                        <a:pt x="20722" y="7041"/>
                      </a:cubicBezTo>
                      <a:cubicBezTo>
                        <a:pt x="20721" y="7041"/>
                        <a:pt x="20720" y="7039"/>
                        <a:pt x="20720" y="7039"/>
                      </a:cubicBezTo>
                      <a:cubicBezTo>
                        <a:pt x="20706" y="7030"/>
                        <a:pt x="20692" y="7024"/>
                        <a:pt x="20681" y="7022"/>
                      </a:cubicBezTo>
                      <a:cubicBezTo>
                        <a:pt x="20644" y="7015"/>
                        <a:pt x="20570" y="6957"/>
                        <a:pt x="20516" y="6891"/>
                      </a:cubicBezTo>
                      <a:cubicBezTo>
                        <a:pt x="20502" y="6874"/>
                        <a:pt x="20483" y="6860"/>
                        <a:pt x="20462" y="6846"/>
                      </a:cubicBezTo>
                      <a:cubicBezTo>
                        <a:pt x="20453" y="6841"/>
                        <a:pt x="20443" y="6837"/>
                        <a:pt x="20434" y="6833"/>
                      </a:cubicBezTo>
                      <a:cubicBezTo>
                        <a:pt x="20349" y="6792"/>
                        <a:pt x="20218" y="6771"/>
                        <a:pt x="20025" y="6771"/>
                      </a:cubicBezTo>
                      <a:cubicBezTo>
                        <a:pt x="19912" y="6771"/>
                        <a:pt x="19831" y="6774"/>
                        <a:pt x="19763" y="6785"/>
                      </a:cubicBezTo>
                      <a:cubicBezTo>
                        <a:pt x="19665" y="6818"/>
                        <a:pt x="19569" y="6868"/>
                        <a:pt x="19476" y="6935"/>
                      </a:cubicBezTo>
                      <a:cubicBezTo>
                        <a:pt x="19442" y="6965"/>
                        <a:pt x="19410" y="6994"/>
                        <a:pt x="19367" y="7037"/>
                      </a:cubicBezTo>
                      <a:cubicBezTo>
                        <a:pt x="19069" y="7336"/>
                        <a:pt x="18760" y="7939"/>
                        <a:pt x="18632" y="8473"/>
                      </a:cubicBezTo>
                      <a:cubicBezTo>
                        <a:pt x="18585" y="8666"/>
                        <a:pt x="18516" y="9093"/>
                        <a:pt x="18478" y="9421"/>
                      </a:cubicBezTo>
                      <a:lnTo>
                        <a:pt x="18409" y="10018"/>
                      </a:lnTo>
                      <a:lnTo>
                        <a:pt x="16757" y="10040"/>
                      </a:lnTo>
                      <a:lnTo>
                        <a:pt x="15104" y="10061"/>
                      </a:lnTo>
                      <a:lnTo>
                        <a:pt x="14187" y="11556"/>
                      </a:lnTo>
                      <a:lnTo>
                        <a:pt x="13270" y="13051"/>
                      </a:lnTo>
                      <a:lnTo>
                        <a:pt x="13234" y="12959"/>
                      </a:lnTo>
                      <a:cubicBezTo>
                        <a:pt x="13208" y="12954"/>
                        <a:pt x="13196" y="12912"/>
                        <a:pt x="13190" y="12845"/>
                      </a:cubicBezTo>
                      <a:lnTo>
                        <a:pt x="13183" y="12829"/>
                      </a:lnTo>
                      <a:lnTo>
                        <a:pt x="13097" y="12607"/>
                      </a:lnTo>
                      <a:lnTo>
                        <a:pt x="13248" y="12311"/>
                      </a:lnTo>
                      <a:cubicBezTo>
                        <a:pt x="13331" y="12149"/>
                        <a:pt x="13405" y="12015"/>
                        <a:pt x="13413" y="12014"/>
                      </a:cubicBezTo>
                      <a:cubicBezTo>
                        <a:pt x="13421" y="12013"/>
                        <a:pt x="13586" y="11737"/>
                        <a:pt x="13780" y="11401"/>
                      </a:cubicBezTo>
                      <a:cubicBezTo>
                        <a:pt x="13975" y="11065"/>
                        <a:pt x="14296" y="10510"/>
                        <a:pt x="14494" y="10170"/>
                      </a:cubicBezTo>
                      <a:cubicBezTo>
                        <a:pt x="14693" y="9829"/>
                        <a:pt x="14862" y="9513"/>
                        <a:pt x="14869" y="9468"/>
                      </a:cubicBezTo>
                      <a:cubicBezTo>
                        <a:pt x="14870" y="9458"/>
                        <a:pt x="14889" y="9448"/>
                        <a:pt x="14917" y="9439"/>
                      </a:cubicBezTo>
                      <a:lnTo>
                        <a:pt x="14920" y="9435"/>
                      </a:lnTo>
                      <a:lnTo>
                        <a:pt x="14931" y="9435"/>
                      </a:lnTo>
                      <a:cubicBezTo>
                        <a:pt x="15059" y="9401"/>
                        <a:pt x="15375" y="9376"/>
                        <a:pt x="15823" y="9369"/>
                      </a:cubicBezTo>
                      <a:lnTo>
                        <a:pt x="16765" y="9352"/>
                      </a:lnTo>
                      <a:lnTo>
                        <a:pt x="16778" y="9035"/>
                      </a:lnTo>
                      <a:cubicBezTo>
                        <a:pt x="16791" y="8692"/>
                        <a:pt x="16873" y="8569"/>
                        <a:pt x="17126" y="8514"/>
                      </a:cubicBezTo>
                      <a:cubicBezTo>
                        <a:pt x="17483" y="8436"/>
                        <a:pt x="17969" y="7578"/>
                        <a:pt x="18169" y="6671"/>
                      </a:cubicBezTo>
                      <a:cubicBezTo>
                        <a:pt x="18188" y="6585"/>
                        <a:pt x="18205" y="6494"/>
                        <a:pt x="18220" y="6401"/>
                      </a:cubicBezTo>
                      <a:cubicBezTo>
                        <a:pt x="18221" y="6396"/>
                        <a:pt x="18222" y="6392"/>
                        <a:pt x="18223" y="6387"/>
                      </a:cubicBezTo>
                      <a:cubicBezTo>
                        <a:pt x="18223" y="6386"/>
                        <a:pt x="18223" y="6385"/>
                        <a:pt x="18223" y="6384"/>
                      </a:cubicBezTo>
                      <a:cubicBezTo>
                        <a:pt x="18335" y="5692"/>
                        <a:pt x="18354" y="4823"/>
                        <a:pt x="18256" y="4356"/>
                      </a:cubicBezTo>
                      <a:cubicBezTo>
                        <a:pt x="18218" y="4173"/>
                        <a:pt x="18190" y="3995"/>
                        <a:pt x="18193" y="3959"/>
                      </a:cubicBezTo>
                      <a:cubicBezTo>
                        <a:pt x="18194" y="3947"/>
                        <a:pt x="18193" y="3931"/>
                        <a:pt x="18192" y="3915"/>
                      </a:cubicBezTo>
                      <a:cubicBezTo>
                        <a:pt x="18174" y="3824"/>
                        <a:pt x="18157" y="3732"/>
                        <a:pt x="18136" y="3646"/>
                      </a:cubicBezTo>
                      <a:cubicBezTo>
                        <a:pt x="18135" y="3642"/>
                        <a:pt x="18134" y="3640"/>
                        <a:pt x="18133" y="3636"/>
                      </a:cubicBezTo>
                      <a:cubicBezTo>
                        <a:pt x="18082" y="3456"/>
                        <a:pt x="18001" y="3229"/>
                        <a:pt x="17902" y="2997"/>
                      </a:cubicBezTo>
                      <a:cubicBezTo>
                        <a:pt x="17720" y="2567"/>
                        <a:pt x="17461" y="2184"/>
                        <a:pt x="17313" y="2124"/>
                      </a:cubicBezTo>
                      <a:cubicBezTo>
                        <a:pt x="17302" y="2119"/>
                        <a:pt x="17283" y="2106"/>
                        <a:pt x="17267" y="2097"/>
                      </a:cubicBezTo>
                      <a:cubicBezTo>
                        <a:pt x="17250" y="2097"/>
                        <a:pt x="17230" y="2084"/>
                        <a:pt x="17208" y="2060"/>
                      </a:cubicBezTo>
                      <a:cubicBezTo>
                        <a:pt x="17180" y="2040"/>
                        <a:pt x="17151" y="2020"/>
                        <a:pt x="17127" y="1999"/>
                      </a:cubicBezTo>
                      <a:cubicBezTo>
                        <a:pt x="16988" y="1878"/>
                        <a:pt x="16399" y="1886"/>
                        <a:pt x="16294" y="2010"/>
                      </a:cubicBezTo>
                      <a:cubicBezTo>
                        <a:pt x="16251" y="2061"/>
                        <a:pt x="16202" y="2095"/>
                        <a:pt x="16185" y="2085"/>
                      </a:cubicBezTo>
                      <a:cubicBezTo>
                        <a:pt x="16150" y="2064"/>
                        <a:pt x="16018" y="2202"/>
                        <a:pt x="15935" y="2328"/>
                      </a:cubicBezTo>
                      <a:cubicBezTo>
                        <a:pt x="15904" y="2377"/>
                        <a:pt x="15880" y="2424"/>
                        <a:pt x="15869" y="2461"/>
                      </a:cubicBezTo>
                      <a:cubicBezTo>
                        <a:pt x="15859" y="2497"/>
                        <a:pt x="15845" y="2520"/>
                        <a:pt x="15831" y="2529"/>
                      </a:cubicBezTo>
                      <a:cubicBezTo>
                        <a:pt x="15821" y="2537"/>
                        <a:pt x="15812" y="2539"/>
                        <a:pt x="15805" y="2529"/>
                      </a:cubicBezTo>
                      <a:cubicBezTo>
                        <a:pt x="15758" y="2467"/>
                        <a:pt x="15490" y="3098"/>
                        <a:pt x="15342" y="3583"/>
                      </a:cubicBezTo>
                      <a:cubicBezTo>
                        <a:pt x="15326" y="3643"/>
                        <a:pt x="15310" y="3702"/>
                        <a:pt x="15298" y="3756"/>
                      </a:cubicBezTo>
                      <a:cubicBezTo>
                        <a:pt x="15268" y="3892"/>
                        <a:pt x="15249" y="3984"/>
                        <a:pt x="15228" y="4081"/>
                      </a:cubicBezTo>
                      <a:cubicBezTo>
                        <a:pt x="15101" y="4902"/>
                        <a:pt x="15118" y="6200"/>
                        <a:pt x="15276" y="6569"/>
                      </a:cubicBezTo>
                      <a:cubicBezTo>
                        <a:pt x="15308" y="6645"/>
                        <a:pt x="15342" y="6790"/>
                        <a:pt x="15351" y="6893"/>
                      </a:cubicBezTo>
                      <a:cubicBezTo>
                        <a:pt x="15370" y="7100"/>
                        <a:pt x="15410" y="7228"/>
                        <a:pt x="15581" y="7621"/>
                      </a:cubicBezTo>
                      <a:cubicBezTo>
                        <a:pt x="15586" y="7631"/>
                        <a:pt x="15590" y="7639"/>
                        <a:pt x="15594" y="7648"/>
                      </a:cubicBezTo>
                      <a:cubicBezTo>
                        <a:pt x="15614" y="7688"/>
                        <a:pt x="15634" y="7729"/>
                        <a:pt x="15656" y="7768"/>
                      </a:cubicBezTo>
                      <a:cubicBezTo>
                        <a:pt x="15691" y="7826"/>
                        <a:pt x="15720" y="7860"/>
                        <a:pt x="15731" y="7845"/>
                      </a:cubicBezTo>
                      <a:cubicBezTo>
                        <a:pt x="15749" y="7821"/>
                        <a:pt x="15775" y="7862"/>
                        <a:pt x="15789" y="7935"/>
                      </a:cubicBezTo>
                      <a:cubicBezTo>
                        <a:pt x="15799" y="7994"/>
                        <a:pt x="15849" y="8077"/>
                        <a:pt x="15915" y="8163"/>
                      </a:cubicBezTo>
                      <a:cubicBezTo>
                        <a:pt x="15929" y="8181"/>
                        <a:pt x="15944" y="8202"/>
                        <a:pt x="15958" y="8218"/>
                      </a:cubicBezTo>
                      <a:cubicBezTo>
                        <a:pt x="15959" y="8219"/>
                        <a:pt x="15961" y="8221"/>
                        <a:pt x="15962" y="8223"/>
                      </a:cubicBezTo>
                      <a:cubicBezTo>
                        <a:pt x="15963" y="8223"/>
                        <a:pt x="15964" y="8225"/>
                        <a:pt x="15965" y="8226"/>
                      </a:cubicBezTo>
                      <a:cubicBezTo>
                        <a:pt x="16050" y="8321"/>
                        <a:pt x="16170" y="8426"/>
                        <a:pt x="16279" y="8503"/>
                      </a:cubicBezTo>
                      <a:cubicBezTo>
                        <a:pt x="16299" y="8512"/>
                        <a:pt x="16318" y="8521"/>
                        <a:pt x="16333" y="8523"/>
                      </a:cubicBezTo>
                      <a:cubicBezTo>
                        <a:pt x="16548" y="8558"/>
                        <a:pt x="16673" y="8709"/>
                        <a:pt x="16660" y="8915"/>
                      </a:cubicBezTo>
                      <a:cubicBezTo>
                        <a:pt x="16657" y="8948"/>
                        <a:pt x="16654" y="8973"/>
                        <a:pt x="16647" y="8996"/>
                      </a:cubicBezTo>
                      <a:lnTo>
                        <a:pt x="16647" y="9102"/>
                      </a:lnTo>
                      <a:lnTo>
                        <a:pt x="16354" y="9110"/>
                      </a:lnTo>
                      <a:cubicBezTo>
                        <a:pt x="16225" y="9122"/>
                        <a:pt x="16046" y="9131"/>
                        <a:pt x="15777" y="9144"/>
                      </a:cubicBezTo>
                      <a:lnTo>
                        <a:pt x="14907" y="9185"/>
                      </a:lnTo>
                      <a:lnTo>
                        <a:pt x="14883" y="9226"/>
                      </a:lnTo>
                      <a:lnTo>
                        <a:pt x="14440" y="9993"/>
                      </a:lnTo>
                      <a:cubicBezTo>
                        <a:pt x="14439" y="9997"/>
                        <a:pt x="14433" y="10007"/>
                        <a:pt x="14432" y="10010"/>
                      </a:cubicBezTo>
                      <a:cubicBezTo>
                        <a:pt x="14421" y="10038"/>
                        <a:pt x="14404" y="10063"/>
                        <a:pt x="14387" y="10084"/>
                      </a:cubicBezTo>
                      <a:lnTo>
                        <a:pt x="13980" y="10791"/>
                      </a:lnTo>
                      <a:cubicBezTo>
                        <a:pt x="13589" y="11469"/>
                        <a:pt x="13360" y="11859"/>
                        <a:pt x="13218" y="12077"/>
                      </a:cubicBezTo>
                      <a:cubicBezTo>
                        <a:pt x="13203" y="12113"/>
                        <a:pt x="13187" y="12151"/>
                        <a:pt x="13169" y="12188"/>
                      </a:cubicBezTo>
                      <a:lnTo>
                        <a:pt x="13051" y="12428"/>
                      </a:lnTo>
                      <a:lnTo>
                        <a:pt x="13010" y="12318"/>
                      </a:lnTo>
                      <a:cubicBezTo>
                        <a:pt x="12996" y="12320"/>
                        <a:pt x="12984" y="12317"/>
                        <a:pt x="12974" y="12306"/>
                      </a:cubicBezTo>
                      <a:cubicBezTo>
                        <a:pt x="12931" y="12256"/>
                        <a:pt x="12903" y="12186"/>
                        <a:pt x="12914" y="12150"/>
                      </a:cubicBezTo>
                      <a:cubicBezTo>
                        <a:pt x="12934" y="12081"/>
                        <a:pt x="12747" y="11695"/>
                        <a:pt x="12565" y="11373"/>
                      </a:cubicBezTo>
                      <a:cubicBezTo>
                        <a:pt x="12470" y="11219"/>
                        <a:pt x="12362" y="11058"/>
                        <a:pt x="12256" y="10919"/>
                      </a:cubicBezTo>
                      <a:cubicBezTo>
                        <a:pt x="12249" y="10916"/>
                        <a:pt x="12243" y="10917"/>
                        <a:pt x="12240" y="10924"/>
                      </a:cubicBezTo>
                      <a:cubicBezTo>
                        <a:pt x="12227" y="10952"/>
                        <a:pt x="12185" y="10916"/>
                        <a:pt x="12148" y="10844"/>
                      </a:cubicBezTo>
                      <a:cubicBezTo>
                        <a:pt x="12110" y="10772"/>
                        <a:pt x="12053" y="10705"/>
                        <a:pt x="12020" y="10695"/>
                      </a:cubicBezTo>
                      <a:cubicBezTo>
                        <a:pt x="11927" y="10666"/>
                        <a:pt x="11837" y="10469"/>
                        <a:pt x="11837" y="10294"/>
                      </a:cubicBezTo>
                      <a:cubicBezTo>
                        <a:pt x="11837" y="10118"/>
                        <a:pt x="11985" y="8814"/>
                        <a:pt x="12053" y="8371"/>
                      </a:cubicBezTo>
                      <a:cubicBezTo>
                        <a:pt x="12068" y="8227"/>
                        <a:pt x="12078" y="8128"/>
                        <a:pt x="12084" y="8053"/>
                      </a:cubicBezTo>
                      <a:cubicBezTo>
                        <a:pt x="12082" y="8039"/>
                        <a:pt x="12079" y="8028"/>
                        <a:pt x="12074" y="8022"/>
                      </a:cubicBezTo>
                      <a:cubicBezTo>
                        <a:pt x="12055" y="7997"/>
                        <a:pt x="12064" y="7872"/>
                        <a:pt x="12094" y="7743"/>
                      </a:cubicBezTo>
                      <a:cubicBezTo>
                        <a:pt x="12125" y="7614"/>
                        <a:pt x="12156" y="7352"/>
                        <a:pt x="12164" y="7162"/>
                      </a:cubicBezTo>
                      <a:cubicBezTo>
                        <a:pt x="12183" y="6711"/>
                        <a:pt x="12246" y="6560"/>
                        <a:pt x="12403" y="6580"/>
                      </a:cubicBezTo>
                      <a:cubicBezTo>
                        <a:pt x="12408" y="6580"/>
                        <a:pt x="12412" y="6579"/>
                        <a:pt x="12416" y="6580"/>
                      </a:cubicBezTo>
                      <a:cubicBezTo>
                        <a:pt x="12417" y="6580"/>
                        <a:pt x="12417" y="6580"/>
                        <a:pt x="12418" y="6580"/>
                      </a:cubicBezTo>
                      <a:cubicBezTo>
                        <a:pt x="12419" y="6580"/>
                        <a:pt x="12419" y="6581"/>
                        <a:pt x="12420" y="6581"/>
                      </a:cubicBezTo>
                      <a:cubicBezTo>
                        <a:pt x="12446" y="6586"/>
                        <a:pt x="12466" y="6590"/>
                        <a:pt x="12484" y="6599"/>
                      </a:cubicBezTo>
                      <a:cubicBezTo>
                        <a:pt x="12553" y="6630"/>
                        <a:pt x="12574" y="6717"/>
                        <a:pt x="12617" y="7026"/>
                      </a:cubicBezTo>
                      <a:cubicBezTo>
                        <a:pt x="12625" y="7078"/>
                        <a:pt x="12632" y="7115"/>
                        <a:pt x="12642" y="7181"/>
                      </a:cubicBezTo>
                      <a:cubicBezTo>
                        <a:pt x="12690" y="7498"/>
                        <a:pt x="12763" y="7810"/>
                        <a:pt x="12803" y="7874"/>
                      </a:cubicBezTo>
                      <a:cubicBezTo>
                        <a:pt x="12844" y="7938"/>
                        <a:pt x="12873" y="8023"/>
                        <a:pt x="12868" y="8062"/>
                      </a:cubicBezTo>
                      <a:cubicBezTo>
                        <a:pt x="12867" y="8073"/>
                        <a:pt x="12869" y="8089"/>
                        <a:pt x="12874" y="8107"/>
                      </a:cubicBezTo>
                      <a:cubicBezTo>
                        <a:pt x="12891" y="8151"/>
                        <a:pt x="12905" y="8191"/>
                        <a:pt x="12926" y="8240"/>
                      </a:cubicBezTo>
                      <a:cubicBezTo>
                        <a:pt x="12931" y="8252"/>
                        <a:pt x="12936" y="8262"/>
                        <a:pt x="12942" y="8274"/>
                      </a:cubicBezTo>
                      <a:cubicBezTo>
                        <a:pt x="13019" y="8425"/>
                        <a:pt x="13147" y="8616"/>
                        <a:pt x="13265" y="8745"/>
                      </a:cubicBezTo>
                      <a:cubicBezTo>
                        <a:pt x="13373" y="8863"/>
                        <a:pt x="13527" y="8934"/>
                        <a:pt x="13729" y="8960"/>
                      </a:cubicBezTo>
                      <a:cubicBezTo>
                        <a:pt x="13805" y="8969"/>
                        <a:pt x="13864" y="8974"/>
                        <a:pt x="13914" y="8972"/>
                      </a:cubicBezTo>
                      <a:cubicBezTo>
                        <a:pt x="13972" y="8961"/>
                        <a:pt x="14026" y="8945"/>
                        <a:pt x="14075" y="8925"/>
                      </a:cubicBezTo>
                      <a:cubicBezTo>
                        <a:pt x="14076" y="8925"/>
                        <a:pt x="14078" y="8924"/>
                        <a:pt x="14079" y="8923"/>
                      </a:cubicBezTo>
                      <a:cubicBezTo>
                        <a:pt x="14136" y="8888"/>
                        <a:pt x="14196" y="8833"/>
                        <a:pt x="14282" y="8748"/>
                      </a:cubicBezTo>
                      <a:cubicBezTo>
                        <a:pt x="14395" y="8635"/>
                        <a:pt x="14519" y="8447"/>
                        <a:pt x="14621" y="8249"/>
                      </a:cubicBezTo>
                      <a:cubicBezTo>
                        <a:pt x="14624" y="8243"/>
                        <a:pt x="14625" y="8240"/>
                        <a:pt x="14628" y="8234"/>
                      </a:cubicBezTo>
                      <a:cubicBezTo>
                        <a:pt x="14683" y="8114"/>
                        <a:pt x="14730" y="8006"/>
                        <a:pt x="14771" y="7907"/>
                      </a:cubicBezTo>
                      <a:cubicBezTo>
                        <a:pt x="14813" y="7786"/>
                        <a:pt x="14841" y="7675"/>
                        <a:pt x="14841" y="7596"/>
                      </a:cubicBezTo>
                      <a:cubicBezTo>
                        <a:pt x="14842" y="7528"/>
                        <a:pt x="14865" y="7441"/>
                        <a:pt x="14894" y="7403"/>
                      </a:cubicBezTo>
                      <a:cubicBezTo>
                        <a:pt x="14971" y="7303"/>
                        <a:pt x="15004" y="6070"/>
                        <a:pt x="14937" y="5808"/>
                      </a:cubicBezTo>
                      <a:cubicBezTo>
                        <a:pt x="14908" y="5697"/>
                        <a:pt x="14882" y="5537"/>
                        <a:pt x="14879" y="5453"/>
                      </a:cubicBezTo>
                      <a:cubicBezTo>
                        <a:pt x="14876" y="5369"/>
                        <a:pt x="14848" y="5267"/>
                        <a:pt x="14818" y="5227"/>
                      </a:cubicBezTo>
                      <a:cubicBezTo>
                        <a:pt x="14787" y="5187"/>
                        <a:pt x="14761" y="5124"/>
                        <a:pt x="14759" y="5088"/>
                      </a:cubicBezTo>
                      <a:cubicBezTo>
                        <a:pt x="14755" y="5019"/>
                        <a:pt x="14743" y="4951"/>
                        <a:pt x="14723" y="4880"/>
                      </a:cubicBezTo>
                      <a:cubicBezTo>
                        <a:pt x="14608" y="4594"/>
                        <a:pt x="14454" y="4340"/>
                        <a:pt x="14292" y="4169"/>
                      </a:cubicBezTo>
                      <a:cubicBezTo>
                        <a:pt x="14290" y="4168"/>
                        <a:pt x="14286" y="4164"/>
                        <a:pt x="14284" y="4164"/>
                      </a:cubicBezTo>
                      <a:cubicBezTo>
                        <a:pt x="14266" y="4175"/>
                        <a:pt x="14211" y="4136"/>
                        <a:pt x="14160" y="4077"/>
                      </a:cubicBezTo>
                      <a:cubicBezTo>
                        <a:pt x="14110" y="4018"/>
                        <a:pt x="14045" y="3990"/>
                        <a:pt x="14015" y="4014"/>
                      </a:cubicBezTo>
                      <a:cubicBezTo>
                        <a:pt x="13985" y="4038"/>
                        <a:pt x="13948" y="4019"/>
                        <a:pt x="13934" y="3970"/>
                      </a:cubicBezTo>
                      <a:cubicBezTo>
                        <a:pt x="13930" y="3956"/>
                        <a:pt x="13921" y="3945"/>
                        <a:pt x="13910" y="3936"/>
                      </a:cubicBezTo>
                      <a:cubicBezTo>
                        <a:pt x="13857" y="3925"/>
                        <a:pt x="13801" y="3922"/>
                        <a:pt x="13747" y="3923"/>
                      </a:cubicBezTo>
                      <a:cubicBezTo>
                        <a:pt x="13610" y="3946"/>
                        <a:pt x="13430" y="4027"/>
                        <a:pt x="13311" y="4139"/>
                      </a:cubicBezTo>
                      <a:cubicBezTo>
                        <a:pt x="13221" y="4223"/>
                        <a:pt x="13082" y="4415"/>
                        <a:pt x="13001" y="4565"/>
                      </a:cubicBezTo>
                      <a:cubicBezTo>
                        <a:pt x="12837" y="4872"/>
                        <a:pt x="12643" y="5517"/>
                        <a:pt x="12678" y="5640"/>
                      </a:cubicBezTo>
                      <a:cubicBezTo>
                        <a:pt x="12691" y="5684"/>
                        <a:pt x="12682" y="5745"/>
                        <a:pt x="12659" y="5775"/>
                      </a:cubicBezTo>
                      <a:cubicBezTo>
                        <a:pt x="12636" y="5806"/>
                        <a:pt x="12625" y="5876"/>
                        <a:pt x="12635" y="5931"/>
                      </a:cubicBezTo>
                      <a:cubicBezTo>
                        <a:pt x="12674" y="6145"/>
                        <a:pt x="12529" y="6387"/>
                        <a:pt x="12347" y="6413"/>
                      </a:cubicBezTo>
                      <a:cubicBezTo>
                        <a:pt x="12242" y="6428"/>
                        <a:pt x="12168" y="6480"/>
                        <a:pt x="12165" y="6542"/>
                      </a:cubicBezTo>
                      <a:cubicBezTo>
                        <a:pt x="12163" y="6599"/>
                        <a:pt x="12156" y="6674"/>
                        <a:pt x="12150" y="6708"/>
                      </a:cubicBezTo>
                      <a:cubicBezTo>
                        <a:pt x="12144" y="6743"/>
                        <a:pt x="12135" y="6808"/>
                        <a:pt x="12131" y="6854"/>
                      </a:cubicBezTo>
                      <a:cubicBezTo>
                        <a:pt x="12127" y="6900"/>
                        <a:pt x="12102" y="7049"/>
                        <a:pt x="12076" y="7185"/>
                      </a:cubicBezTo>
                      <a:cubicBezTo>
                        <a:pt x="12049" y="7321"/>
                        <a:pt x="12036" y="7500"/>
                        <a:pt x="12046" y="7581"/>
                      </a:cubicBezTo>
                      <a:cubicBezTo>
                        <a:pt x="12056" y="7663"/>
                        <a:pt x="12047" y="7752"/>
                        <a:pt x="12026" y="7779"/>
                      </a:cubicBezTo>
                      <a:cubicBezTo>
                        <a:pt x="12005" y="7807"/>
                        <a:pt x="11997" y="7877"/>
                        <a:pt x="12008" y="7935"/>
                      </a:cubicBezTo>
                      <a:cubicBezTo>
                        <a:pt x="12018" y="7994"/>
                        <a:pt x="12012" y="8074"/>
                        <a:pt x="11993" y="8114"/>
                      </a:cubicBezTo>
                      <a:cubicBezTo>
                        <a:pt x="11948" y="8212"/>
                        <a:pt x="11753" y="10059"/>
                        <a:pt x="11779" y="10147"/>
                      </a:cubicBezTo>
                      <a:cubicBezTo>
                        <a:pt x="11818" y="10281"/>
                        <a:pt x="11670" y="10374"/>
                        <a:pt x="11539" y="10297"/>
                      </a:cubicBezTo>
                      <a:cubicBezTo>
                        <a:pt x="11468" y="10256"/>
                        <a:pt x="11396" y="10228"/>
                        <a:pt x="11378" y="10237"/>
                      </a:cubicBezTo>
                      <a:cubicBezTo>
                        <a:pt x="11360" y="10245"/>
                        <a:pt x="11315" y="10228"/>
                        <a:pt x="11277" y="10198"/>
                      </a:cubicBezTo>
                      <a:cubicBezTo>
                        <a:pt x="11239" y="10168"/>
                        <a:pt x="11183" y="10126"/>
                        <a:pt x="11152" y="10106"/>
                      </a:cubicBezTo>
                      <a:cubicBezTo>
                        <a:pt x="11142" y="10099"/>
                        <a:pt x="11123" y="10062"/>
                        <a:pt x="11101" y="10011"/>
                      </a:cubicBezTo>
                      <a:cubicBezTo>
                        <a:pt x="11046" y="9944"/>
                        <a:pt x="11012" y="9869"/>
                        <a:pt x="11012" y="9791"/>
                      </a:cubicBezTo>
                      <a:cubicBezTo>
                        <a:pt x="11012" y="9784"/>
                        <a:pt x="11009" y="9770"/>
                        <a:pt x="11006" y="9757"/>
                      </a:cubicBezTo>
                      <a:cubicBezTo>
                        <a:pt x="10907" y="9476"/>
                        <a:pt x="10786" y="9092"/>
                        <a:pt x="10719" y="8817"/>
                      </a:cubicBezTo>
                      <a:cubicBezTo>
                        <a:pt x="10690" y="8697"/>
                        <a:pt x="10617" y="8497"/>
                        <a:pt x="10558" y="8372"/>
                      </a:cubicBezTo>
                      <a:cubicBezTo>
                        <a:pt x="10499" y="8247"/>
                        <a:pt x="10462" y="8145"/>
                        <a:pt x="10476" y="8145"/>
                      </a:cubicBezTo>
                      <a:cubicBezTo>
                        <a:pt x="10489" y="8145"/>
                        <a:pt x="10465" y="8013"/>
                        <a:pt x="10422" y="7851"/>
                      </a:cubicBezTo>
                      <a:cubicBezTo>
                        <a:pt x="10335" y="7521"/>
                        <a:pt x="10319" y="6960"/>
                        <a:pt x="10393" y="6833"/>
                      </a:cubicBezTo>
                      <a:cubicBezTo>
                        <a:pt x="10402" y="6818"/>
                        <a:pt x="10419" y="6801"/>
                        <a:pt x="10440" y="6784"/>
                      </a:cubicBezTo>
                      <a:cubicBezTo>
                        <a:pt x="10446" y="6776"/>
                        <a:pt x="10454" y="6771"/>
                        <a:pt x="10462" y="6768"/>
                      </a:cubicBezTo>
                      <a:cubicBezTo>
                        <a:pt x="10504" y="6738"/>
                        <a:pt x="10557" y="6709"/>
                        <a:pt x="10610" y="6690"/>
                      </a:cubicBezTo>
                      <a:cubicBezTo>
                        <a:pt x="10816" y="6618"/>
                        <a:pt x="11231" y="6188"/>
                        <a:pt x="11263" y="6015"/>
                      </a:cubicBezTo>
                      <a:cubicBezTo>
                        <a:pt x="11275" y="5944"/>
                        <a:pt x="11302" y="5909"/>
                        <a:pt x="11322" y="5935"/>
                      </a:cubicBezTo>
                      <a:cubicBezTo>
                        <a:pt x="11342" y="5961"/>
                        <a:pt x="11424" y="5822"/>
                        <a:pt x="11504" y="5627"/>
                      </a:cubicBezTo>
                      <a:cubicBezTo>
                        <a:pt x="11546" y="5526"/>
                        <a:pt x="11584" y="5422"/>
                        <a:pt x="11619" y="5315"/>
                      </a:cubicBezTo>
                      <a:cubicBezTo>
                        <a:pt x="11627" y="5289"/>
                        <a:pt x="11634" y="5266"/>
                        <a:pt x="11643" y="5239"/>
                      </a:cubicBezTo>
                      <a:cubicBezTo>
                        <a:pt x="11815" y="4683"/>
                        <a:pt x="11902" y="4063"/>
                        <a:pt x="11910" y="3448"/>
                      </a:cubicBezTo>
                      <a:cubicBezTo>
                        <a:pt x="11909" y="3304"/>
                        <a:pt x="11907" y="3158"/>
                        <a:pt x="11902" y="3019"/>
                      </a:cubicBezTo>
                      <a:cubicBezTo>
                        <a:pt x="11849" y="1892"/>
                        <a:pt x="11531" y="833"/>
                        <a:pt x="10989" y="270"/>
                      </a:cubicBezTo>
                      <a:cubicBezTo>
                        <a:pt x="10970" y="251"/>
                        <a:pt x="10957" y="241"/>
                        <a:pt x="10941" y="225"/>
                      </a:cubicBezTo>
                      <a:cubicBezTo>
                        <a:pt x="10925" y="212"/>
                        <a:pt x="10913" y="204"/>
                        <a:pt x="10897" y="190"/>
                      </a:cubicBezTo>
                      <a:cubicBezTo>
                        <a:pt x="10836" y="139"/>
                        <a:pt x="10768" y="96"/>
                        <a:pt x="10699" y="59"/>
                      </a:cubicBezTo>
                      <a:cubicBezTo>
                        <a:pt x="10613" y="34"/>
                        <a:pt x="10505" y="29"/>
                        <a:pt x="10323" y="29"/>
                      </a:cubicBezTo>
                      <a:cubicBezTo>
                        <a:pt x="10068" y="29"/>
                        <a:pt x="9957" y="34"/>
                        <a:pt x="9851" y="100"/>
                      </a:cubicBezTo>
                      <a:cubicBezTo>
                        <a:pt x="9850" y="102"/>
                        <a:pt x="9848" y="103"/>
                        <a:pt x="9847" y="104"/>
                      </a:cubicBezTo>
                      <a:cubicBezTo>
                        <a:pt x="9837" y="111"/>
                        <a:pt x="9831" y="116"/>
                        <a:pt x="9823" y="121"/>
                      </a:cubicBezTo>
                      <a:cubicBezTo>
                        <a:pt x="9768" y="160"/>
                        <a:pt x="9712" y="216"/>
                        <a:pt x="9634" y="296"/>
                      </a:cubicBezTo>
                      <a:cubicBezTo>
                        <a:pt x="9493" y="444"/>
                        <a:pt x="9295" y="736"/>
                        <a:pt x="9194" y="947"/>
                      </a:cubicBezTo>
                      <a:cubicBezTo>
                        <a:pt x="8997" y="1359"/>
                        <a:pt x="8749" y="2315"/>
                        <a:pt x="8786" y="2520"/>
                      </a:cubicBezTo>
                      <a:cubicBezTo>
                        <a:pt x="8799" y="2589"/>
                        <a:pt x="8793" y="2666"/>
                        <a:pt x="8775" y="2690"/>
                      </a:cubicBezTo>
                      <a:cubicBezTo>
                        <a:pt x="8753" y="2719"/>
                        <a:pt x="8743" y="2928"/>
                        <a:pt x="8743" y="3195"/>
                      </a:cubicBezTo>
                      <a:cubicBezTo>
                        <a:pt x="8747" y="3278"/>
                        <a:pt x="8747" y="3348"/>
                        <a:pt x="8743" y="3393"/>
                      </a:cubicBezTo>
                      <a:cubicBezTo>
                        <a:pt x="8748" y="3743"/>
                        <a:pt x="8767" y="4138"/>
                        <a:pt x="8798" y="4368"/>
                      </a:cubicBezTo>
                      <a:cubicBezTo>
                        <a:pt x="8829" y="4603"/>
                        <a:pt x="8889" y="4861"/>
                        <a:pt x="8931" y="4941"/>
                      </a:cubicBezTo>
                      <a:cubicBezTo>
                        <a:pt x="8973" y="5022"/>
                        <a:pt x="8998" y="5115"/>
                        <a:pt x="8988" y="5150"/>
                      </a:cubicBezTo>
                      <a:cubicBezTo>
                        <a:pt x="8984" y="5164"/>
                        <a:pt x="8986" y="5182"/>
                        <a:pt x="8991" y="5199"/>
                      </a:cubicBezTo>
                      <a:cubicBezTo>
                        <a:pt x="8992" y="5203"/>
                        <a:pt x="8994" y="5208"/>
                        <a:pt x="8995" y="5213"/>
                      </a:cubicBezTo>
                      <a:cubicBezTo>
                        <a:pt x="9003" y="5232"/>
                        <a:pt x="9015" y="5251"/>
                        <a:pt x="9031" y="5264"/>
                      </a:cubicBezTo>
                      <a:cubicBezTo>
                        <a:pt x="9065" y="5291"/>
                        <a:pt x="9082" y="5347"/>
                        <a:pt x="9070" y="5389"/>
                      </a:cubicBezTo>
                      <a:cubicBezTo>
                        <a:pt x="9066" y="5402"/>
                        <a:pt x="9068" y="5424"/>
                        <a:pt x="9075" y="5451"/>
                      </a:cubicBezTo>
                      <a:cubicBezTo>
                        <a:pt x="9093" y="5503"/>
                        <a:pt x="9111" y="5554"/>
                        <a:pt x="9129" y="5600"/>
                      </a:cubicBezTo>
                      <a:cubicBezTo>
                        <a:pt x="9240" y="5858"/>
                        <a:pt x="9483" y="6263"/>
                        <a:pt x="9632" y="6403"/>
                      </a:cubicBezTo>
                      <a:cubicBezTo>
                        <a:pt x="9732" y="6498"/>
                        <a:pt x="9911" y="6621"/>
                        <a:pt x="10030" y="6679"/>
                      </a:cubicBezTo>
                      <a:lnTo>
                        <a:pt x="10246" y="6784"/>
                      </a:lnTo>
                      <a:lnTo>
                        <a:pt x="10248" y="6876"/>
                      </a:lnTo>
                      <a:cubicBezTo>
                        <a:pt x="10264" y="6954"/>
                        <a:pt x="10265" y="7073"/>
                        <a:pt x="10265" y="7272"/>
                      </a:cubicBezTo>
                      <a:cubicBezTo>
                        <a:pt x="10265" y="7368"/>
                        <a:pt x="10267" y="7449"/>
                        <a:pt x="10271" y="7523"/>
                      </a:cubicBezTo>
                      <a:cubicBezTo>
                        <a:pt x="10271" y="7524"/>
                        <a:pt x="10271" y="7525"/>
                        <a:pt x="10271" y="7525"/>
                      </a:cubicBezTo>
                      <a:cubicBezTo>
                        <a:pt x="10283" y="7682"/>
                        <a:pt x="10300" y="7806"/>
                        <a:pt x="10317" y="7828"/>
                      </a:cubicBezTo>
                      <a:cubicBezTo>
                        <a:pt x="10343" y="7862"/>
                        <a:pt x="10364" y="7921"/>
                        <a:pt x="10364" y="7960"/>
                      </a:cubicBezTo>
                      <a:cubicBezTo>
                        <a:pt x="10364" y="8061"/>
                        <a:pt x="10648" y="9028"/>
                        <a:pt x="10727" y="9195"/>
                      </a:cubicBezTo>
                      <a:cubicBezTo>
                        <a:pt x="10763" y="9272"/>
                        <a:pt x="10796" y="9383"/>
                        <a:pt x="10800" y="9444"/>
                      </a:cubicBezTo>
                      <a:cubicBezTo>
                        <a:pt x="10804" y="9504"/>
                        <a:pt x="10847" y="9670"/>
                        <a:pt x="10894" y="9812"/>
                      </a:cubicBezTo>
                      <a:cubicBezTo>
                        <a:pt x="10942" y="9953"/>
                        <a:pt x="10968" y="10096"/>
                        <a:pt x="10953" y="10127"/>
                      </a:cubicBezTo>
                      <a:cubicBezTo>
                        <a:pt x="10949" y="10137"/>
                        <a:pt x="10929" y="10146"/>
                        <a:pt x="10902" y="10154"/>
                      </a:cubicBezTo>
                      <a:cubicBezTo>
                        <a:pt x="10865" y="10235"/>
                        <a:pt x="10784" y="10248"/>
                        <a:pt x="10732" y="10176"/>
                      </a:cubicBezTo>
                      <a:cubicBezTo>
                        <a:pt x="10696" y="10179"/>
                        <a:pt x="10666" y="10184"/>
                        <a:pt x="10626" y="10184"/>
                      </a:cubicBezTo>
                      <a:cubicBezTo>
                        <a:pt x="10460" y="10184"/>
                        <a:pt x="10299" y="10218"/>
                        <a:pt x="10269" y="10260"/>
                      </a:cubicBezTo>
                      <a:cubicBezTo>
                        <a:pt x="10238" y="10301"/>
                        <a:pt x="10165" y="10344"/>
                        <a:pt x="10106" y="10354"/>
                      </a:cubicBezTo>
                      <a:cubicBezTo>
                        <a:pt x="10047" y="10364"/>
                        <a:pt x="9874" y="10500"/>
                        <a:pt x="9720" y="10657"/>
                      </a:cubicBezTo>
                      <a:lnTo>
                        <a:pt x="9441" y="10942"/>
                      </a:lnTo>
                      <a:lnTo>
                        <a:pt x="9187" y="10162"/>
                      </a:lnTo>
                      <a:lnTo>
                        <a:pt x="8925" y="9356"/>
                      </a:lnTo>
                      <a:cubicBezTo>
                        <a:pt x="8641" y="8484"/>
                        <a:pt x="8381" y="7722"/>
                        <a:pt x="8346" y="7663"/>
                      </a:cubicBezTo>
                      <a:cubicBezTo>
                        <a:pt x="8311" y="7604"/>
                        <a:pt x="8282" y="7523"/>
                        <a:pt x="8282" y="7483"/>
                      </a:cubicBezTo>
                      <a:cubicBezTo>
                        <a:pt x="8282" y="7444"/>
                        <a:pt x="8199" y="7165"/>
                        <a:pt x="8097" y="6864"/>
                      </a:cubicBezTo>
                      <a:lnTo>
                        <a:pt x="7911" y="6318"/>
                      </a:lnTo>
                      <a:lnTo>
                        <a:pt x="7915" y="4797"/>
                      </a:lnTo>
                      <a:lnTo>
                        <a:pt x="7920" y="3306"/>
                      </a:lnTo>
                      <a:cubicBezTo>
                        <a:pt x="7906" y="3289"/>
                        <a:pt x="7888" y="3274"/>
                        <a:pt x="7867" y="3262"/>
                      </a:cubicBezTo>
                      <a:lnTo>
                        <a:pt x="7747" y="3234"/>
                      </a:lnTo>
                      <a:cubicBezTo>
                        <a:pt x="7739" y="3232"/>
                        <a:pt x="7735" y="3229"/>
                        <a:pt x="7727" y="3227"/>
                      </a:cubicBezTo>
                      <a:cubicBezTo>
                        <a:pt x="7722" y="3225"/>
                        <a:pt x="7716" y="3224"/>
                        <a:pt x="7711" y="3222"/>
                      </a:cubicBezTo>
                      <a:cubicBezTo>
                        <a:pt x="7599" y="3189"/>
                        <a:pt x="7573" y="3145"/>
                        <a:pt x="7564" y="2984"/>
                      </a:cubicBezTo>
                      <a:cubicBezTo>
                        <a:pt x="7557" y="2870"/>
                        <a:pt x="7541" y="2719"/>
                        <a:pt x="7529" y="2650"/>
                      </a:cubicBezTo>
                      <a:cubicBezTo>
                        <a:pt x="7516" y="2582"/>
                        <a:pt x="7500" y="2439"/>
                        <a:pt x="7494" y="2335"/>
                      </a:cubicBezTo>
                      <a:cubicBezTo>
                        <a:pt x="7480" y="2114"/>
                        <a:pt x="7347" y="1601"/>
                        <a:pt x="7218" y="1217"/>
                      </a:cubicBezTo>
                      <a:cubicBezTo>
                        <a:pt x="7205" y="1181"/>
                        <a:pt x="7193" y="1142"/>
                        <a:pt x="7180" y="1108"/>
                      </a:cubicBezTo>
                      <a:cubicBezTo>
                        <a:pt x="7152" y="1032"/>
                        <a:pt x="7123" y="961"/>
                        <a:pt x="7095" y="896"/>
                      </a:cubicBezTo>
                      <a:cubicBezTo>
                        <a:pt x="7085" y="874"/>
                        <a:pt x="7074" y="848"/>
                        <a:pt x="7065" y="831"/>
                      </a:cubicBezTo>
                      <a:cubicBezTo>
                        <a:pt x="6917" y="555"/>
                        <a:pt x="6692" y="278"/>
                        <a:pt x="6692" y="372"/>
                      </a:cubicBezTo>
                      <a:cubicBezTo>
                        <a:pt x="6692" y="403"/>
                        <a:pt x="6658" y="365"/>
                        <a:pt x="6618" y="287"/>
                      </a:cubicBezTo>
                      <a:cubicBezTo>
                        <a:pt x="6577" y="210"/>
                        <a:pt x="6529" y="154"/>
                        <a:pt x="6510" y="163"/>
                      </a:cubicBezTo>
                      <a:cubicBezTo>
                        <a:pt x="6491" y="172"/>
                        <a:pt x="6422" y="133"/>
                        <a:pt x="6358" y="75"/>
                      </a:cubicBezTo>
                      <a:cubicBezTo>
                        <a:pt x="6301" y="26"/>
                        <a:pt x="6182" y="2"/>
                        <a:pt x="6048" y="0"/>
                      </a:cubicBezTo>
                      <a:close/>
                      <a:moveTo>
                        <a:pt x="2510" y="6336"/>
                      </a:moveTo>
                      <a:cubicBezTo>
                        <a:pt x="2481" y="6337"/>
                        <a:pt x="2456" y="6347"/>
                        <a:pt x="2442" y="6365"/>
                      </a:cubicBezTo>
                      <a:cubicBezTo>
                        <a:pt x="2414" y="6403"/>
                        <a:pt x="2352" y="6422"/>
                        <a:pt x="2305" y="6409"/>
                      </a:cubicBezTo>
                      <a:cubicBezTo>
                        <a:pt x="2257" y="6396"/>
                        <a:pt x="2178" y="6433"/>
                        <a:pt x="2128" y="6491"/>
                      </a:cubicBezTo>
                      <a:cubicBezTo>
                        <a:pt x="2078" y="6548"/>
                        <a:pt x="2009" y="6600"/>
                        <a:pt x="1974" y="6606"/>
                      </a:cubicBezTo>
                      <a:cubicBezTo>
                        <a:pt x="1801" y="6636"/>
                        <a:pt x="1243" y="7593"/>
                        <a:pt x="1218" y="7904"/>
                      </a:cubicBezTo>
                      <a:cubicBezTo>
                        <a:pt x="1212" y="7967"/>
                        <a:pt x="1169" y="8151"/>
                        <a:pt x="1122" y="8311"/>
                      </a:cubicBezTo>
                      <a:cubicBezTo>
                        <a:pt x="1075" y="8472"/>
                        <a:pt x="1033" y="8659"/>
                        <a:pt x="1030" y="8727"/>
                      </a:cubicBezTo>
                      <a:cubicBezTo>
                        <a:pt x="1026" y="8796"/>
                        <a:pt x="1020" y="8908"/>
                        <a:pt x="1016" y="8977"/>
                      </a:cubicBezTo>
                      <a:cubicBezTo>
                        <a:pt x="1012" y="9045"/>
                        <a:pt x="994" y="9171"/>
                        <a:pt x="977" y="9255"/>
                      </a:cubicBezTo>
                      <a:cubicBezTo>
                        <a:pt x="971" y="9287"/>
                        <a:pt x="966" y="9328"/>
                        <a:pt x="962" y="9373"/>
                      </a:cubicBezTo>
                      <a:cubicBezTo>
                        <a:pt x="958" y="9469"/>
                        <a:pt x="955" y="9566"/>
                        <a:pt x="954" y="9663"/>
                      </a:cubicBezTo>
                      <a:cubicBezTo>
                        <a:pt x="962" y="10311"/>
                        <a:pt x="1095" y="11356"/>
                        <a:pt x="1217" y="11500"/>
                      </a:cubicBezTo>
                      <a:cubicBezTo>
                        <a:pt x="1248" y="11537"/>
                        <a:pt x="1264" y="11601"/>
                        <a:pt x="1252" y="11642"/>
                      </a:cubicBezTo>
                      <a:cubicBezTo>
                        <a:pt x="1240" y="11682"/>
                        <a:pt x="1267" y="11758"/>
                        <a:pt x="1311" y="11808"/>
                      </a:cubicBezTo>
                      <a:cubicBezTo>
                        <a:pt x="1355" y="11858"/>
                        <a:pt x="1382" y="11933"/>
                        <a:pt x="1370" y="11974"/>
                      </a:cubicBezTo>
                      <a:cubicBezTo>
                        <a:pt x="1347" y="12054"/>
                        <a:pt x="1686" y="12622"/>
                        <a:pt x="1880" y="12829"/>
                      </a:cubicBezTo>
                      <a:cubicBezTo>
                        <a:pt x="2071" y="13031"/>
                        <a:pt x="2450" y="13163"/>
                        <a:pt x="2690" y="13110"/>
                      </a:cubicBezTo>
                      <a:cubicBezTo>
                        <a:pt x="2980" y="13046"/>
                        <a:pt x="3319" y="12773"/>
                        <a:pt x="3447" y="12501"/>
                      </a:cubicBezTo>
                      <a:cubicBezTo>
                        <a:pt x="3503" y="12381"/>
                        <a:pt x="3550" y="12316"/>
                        <a:pt x="3550" y="12354"/>
                      </a:cubicBezTo>
                      <a:cubicBezTo>
                        <a:pt x="3550" y="12364"/>
                        <a:pt x="3551" y="12370"/>
                        <a:pt x="3554" y="12373"/>
                      </a:cubicBezTo>
                      <a:cubicBezTo>
                        <a:pt x="3615" y="12269"/>
                        <a:pt x="3672" y="12158"/>
                        <a:pt x="3725" y="12039"/>
                      </a:cubicBezTo>
                      <a:cubicBezTo>
                        <a:pt x="3793" y="11870"/>
                        <a:pt x="3864" y="11670"/>
                        <a:pt x="3911" y="11496"/>
                      </a:cubicBezTo>
                      <a:cubicBezTo>
                        <a:pt x="3976" y="11255"/>
                        <a:pt x="4037" y="11058"/>
                        <a:pt x="4047" y="11058"/>
                      </a:cubicBezTo>
                      <a:cubicBezTo>
                        <a:pt x="4063" y="11058"/>
                        <a:pt x="4526" y="11827"/>
                        <a:pt x="5566" y="13578"/>
                      </a:cubicBezTo>
                      <a:cubicBezTo>
                        <a:pt x="5735" y="13864"/>
                        <a:pt x="5890" y="14097"/>
                        <a:pt x="5908" y="14097"/>
                      </a:cubicBezTo>
                      <a:cubicBezTo>
                        <a:pt x="5927" y="14097"/>
                        <a:pt x="5965" y="14160"/>
                        <a:pt x="5993" y="14238"/>
                      </a:cubicBezTo>
                      <a:cubicBezTo>
                        <a:pt x="6070" y="14455"/>
                        <a:pt x="6784" y="15637"/>
                        <a:pt x="6829" y="15623"/>
                      </a:cubicBezTo>
                      <a:cubicBezTo>
                        <a:pt x="6851" y="15617"/>
                        <a:pt x="6895" y="15634"/>
                        <a:pt x="6927" y="15662"/>
                      </a:cubicBezTo>
                      <a:cubicBezTo>
                        <a:pt x="6960" y="15690"/>
                        <a:pt x="7048" y="15748"/>
                        <a:pt x="7123" y="15792"/>
                      </a:cubicBezTo>
                      <a:cubicBezTo>
                        <a:pt x="7147" y="15806"/>
                        <a:pt x="7164" y="15813"/>
                        <a:pt x="7184" y="15823"/>
                      </a:cubicBezTo>
                      <a:cubicBezTo>
                        <a:pt x="7273" y="15855"/>
                        <a:pt x="7346" y="15869"/>
                        <a:pt x="7380" y="15855"/>
                      </a:cubicBezTo>
                      <a:cubicBezTo>
                        <a:pt x="7391" y="15839"/>
                        <a:pt x="7394" y="15816"/>
                        <a:pt x="7389" y="15783"/>
                      </a:cubicBezTo>
                      <a:cubicBezTo>
                        <a:pt x="7380" y="15726"/>
                        <a:pt x="7255" y="15623"/>
                        <a:pt x="7111" y="15554"/>
                      </a:cubicBezTo>
                      <a:cubicBezTo>
                        <a:pt x="6980" y="15491"/>
                        <a:pt x="6891" y="15423"/>
                        <a:pt x="6783" y="15286"/>
                      </a:cubicBezTo>
                      <a:cubicBezTo>
                        <a:pt x="6716" y="15200"/>
                        <a:pt x="6642" y="15087"/>
                        <a:pt x="6545" y="14930"/>
                      </a:cubicBezTo>
                      <a:cubicBezTo>
                        <a:pt x="6378" y="14655"/>
                        <a:pt x="6229" y="14431"/>
                        <a:pt x="6215" y="14431"/>
                      </a:cubicBezTo>
                      <a:cubicBezTo>
                        <a:pt x="6201" y="14431"/>
                        <a:pt x="6157" y="14350"/>
                        <a:pt x="6116" y="14253"/>
                      </a:cubicBezTo>
                      <a:cubicBezTo>
                        <a:pt x="5999" y="13969"/>
                        <a:pt x="5486" y="13144"/>
                        <a:pt x="5460" y="13198"/>
                      </a:cubicBezTo>
                      <a:cubicBezTo>
                        <a:pt x="5447" y="13225"/>
                        <a:pt x="5426" y="13187"/>
                        <a:pt x="5413" y="13115"/>
                      </a:cubicBezTo>
                      <a:cubicBezTo>
                        <a:pt x="5392" y="12997"/>
                        <a:pt x="4778" y="11935"/>
                        <a:pt x="4728" y="11930"/>
                      </a:cubicBezTo>
                      <a:cubicBezTo>
                        <a:pt x="4717" y="11929"/>
                        <a:pt x="4654" y="11816"/>
                        <a:pt x="4588" y="11680"/>
                      </a:cubicBezTo>
                      <a:cubicBezTo>
                        <a:pt x="4522" y="11544"/>
                        <a:pt x="4387" y="11293"/>
                        <a:pt x="4287" y="11122"/>
                      </a:cubicBezTo>
                      <a:lnTo>
                        <a:pt x="4106" y="10812"/>
                      </a:lnTo>
                      <a:lnTo>
                        <a:pt x="4124" y="10049"/>
                      </a:lnTo>
                      <a:cubicBezTo>
                        <a:pt x="4135" y="9629"/>
                        <a:pt x="4131" y="9226"/>
                        <a:pt x="4116" y="9152"/>
                      </a:cubicBezTo>
                      <a:cubicBezTo>
                        <a:pt x="4102" y="9079"/>
                        <a:pt x="4085" y="8921"/>
                        <a:pt x="4080" y="8800"/>
                      </a:cubicBezTo>
                      <a:cubicBezTo>
                        <a:pt x="4066" y="8506"/>
                        <a:pt x="3866" y="7737"/>
                        <a:pt x="3776" y="7635"/>
                      </a:cubicBezTo>
                      <a:cubicBezTo>
                        <a:pt x="3737" y="7590"/>
                        <a:pt x="3714" y="7521"/>
                        <a:pt x="3725" y="7482"/>
                      </a:cubicBezTo>
                      <a:cubicBezTo>
                        <a:pt x="3731" y="7462"/>
                        <a:pt x="3716" y="7413"/>
                        <a:pt x="3690" y="7351"/>
                      </a:cubicBezTo>
                      <a:cubicBezTo>
                        <a:pt x="3608" y="7188"/>
                        <a:pt x="3526" y="7044"/>
                        <a:pt x="3443" y="6923"/>
                      </a:cubicBezTo>
                      <a:cubicBezTo>
                        <a:pt x="3419" y="6892"/>
                        <a:pt x="3397" y="6869"/>
                        <a:pt x="3382" y="6864"/>
                      </a:cubicBezTo>
                      <a:cubicBezTo>
                        <a:pt x="3355" y="6855"/>
                        <a:pt x="3287" y="6781"/>
                        <a:pt x="3229" y="6700"/>
                      </a:cubicBezTo>
                      <a:cubicBezTo>
                        <a:pt x="3171" y="6619"/>
                        <a:pt x="3083" y="6541"/>
                        <a:pt x="3033" y="6527"/>
                      </a:cubicBezTo>
                      <a:cubicBezTo>
                        <a:pt x="2982" y="6513"/>
                        <a:pt x="2912" y="6476"/>
                        <a:pt x="2876" y="6444"/>
                      </a:cubicBezTo>
                      <a:cubicBezTo>
                        <a:pt x="2876" y="6444"/>
                        <a:pt x="2876" y="6443"/>
                        <a:pt x="2875" y="6443"/>
                      </a:cubicBezTo>
                      <a:cubicBezTo>
                        <a:pt x="2875" y="6443"/>
                        <a:pt x="2874" y="6443"/>
                        <a:pt x="2873" y="6443"/>
                      </a:cubicBezTo>
                      <a:cubicBezTo>
                        <a:pt x="2816" y="6434"/>
                        <a:pt x="2761" y="6417"/>
                        <a:pt x="2719" y="6401"/>
                      </a:cubicBezTo>
                      <a:cubicBezTo>
                        <a:pt x="2684" y="6397"/>
                        <a:pt x="2641" y="6386"/>
                        <a:pt x="2599" y="6361"/>
                      </a:cubicBezTo>
                      <a:cubicBezTo>
                        <a:pt x="2570" y="6344"/>
                        <a:pt x="2538" y="6335"/>
                        <a:pt x="2510" y="6336"/>
                      </a:cubicBezTo>
                      <a:close/>
                      <a:moveTo>
                        <a:pt x="7484" y="15721"/>
                      </a:moveTo>
                      <a:cubicBezTo>
                        <a:pt x="7356" y="15717"/>
                        <a:pt x="7482" y="15937"/>
                        <a:pt x="7657" y="16024"/>
                      </a:cubicBezTo>
                      <a:cubicBezTo>
                        <a:pt x="7915" y="16153"/>
                        <a:pt x="7957" y="16155"/>
                        <a:pt x="7939" y="16037"/>
                      </a:cubicBezTo>
                      <a:cubicBezTo>
                        <a:pt x="7925" y="15945"/>
                        <a:pt x="7607" y="15725"/>
                        <a:pt x="7484" y="15721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70" name="Science…"/>
                <p:cNvSpPr/>
                <p:nvPr/>
              </p:nvSpPr>
              <p:spPr>
                <a:xfrm>
                  <a:off x="6704275" y="6417709"/>
                  <a:ext cx="2617494" cy="2267388"/>
                </a:xfrm>
                <a:prstGeom prst="rect">
                  <a:avLst/>
                </a:prstGeom>
                <a:solidFill>
                  <a:srgbClr val="404146"/>
                </a:solidFill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50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t>Science </a:t>
                  </a:r>
                </a:p>
                <a:p>
                  <a:pPr algn="ctr" defTabSz="457200">
                    <a:defRPr sz="50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t>Data </a:t>
                  </a:r>
                </a:p>
                <a:p>
                  <a:pPr algn="ctr" defTabSz="457200">
                    <a:defRPr sz="50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t>Centre</a:t>
                  </a:r>
                </a:p>
              </p:txBody>
            </p:sp>
            <p:sp>
              <p:nvSpPr>
                <p:cNvPr id="271" name="Rectangle"/>
                <p:cNvSpPr/>
                <p:nvPr/>
              </p:nvSpPr>
              <p:spPr>
                <a:xfrm>
                  <a:off x="9110380" y="7258130"/>
                  <a:ext cx="340086" cy="1307002"/>
                </a:xfrm>
                <a:prstGeom prst="rect">
                  <a:avLst/>
                </a:prstGeom>
                <a:solidFill>
                  <a:srgbClr val="4143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2" name="Rectangle"/>
                <p:cNvSpPr/>
                <p:nvPr/>
              </p:nvSpPr>
              <p:spPr>
                <a:xfrm>
                  <a:off x="11359608" y="6323454"/>
                  <a:ext cx="1102572" cy="751752"/>
                </a:xfrm>
                <a:prstGeom prst="rect">
                  <a:avLst/>
                </a:prstGeom>
                <a:solidFill>
                  <a:srgbClr val="4143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3" name="Rectangle"/>
                <p:cNvSpPr/>
                <p:nvPr/>
              </p:nvSpPr>
              <p:spPr>
                <a:xfrm>
                  <a:off x="11762789" y="3765158"/>
                  <a:ext cx="483615" cy="63196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4" name="Rectangle"/>
                <p:cNvSpPr/>
                <p:nvPr/>
              </p:nvSpPr>
              <p:spPr>
                <a:xfrm>
                  <a:off x="11937203" y="4151345"/>
                  <a:ext cx="483615" cy="31328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5" name="Rectangle"/>
                <p:cNvSpPr/>
                <p:nvPr/>
              </p:nvSpPr>
              <p:spPr>
                <a:xfrm>
                  <a:off x="1116386" y="4870833"/>
                  <a:ext cx="1577935" cy="1307002"/>
                </a:xfrm>
                <a:prstGeom prst="rect">
                  <a:avLst/>
                </a:prstGeom>
                <a:solidFill>
                  <a:srgbClr val="3F40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6" name="Oval"/>
                <p:cNvSpPr/>
                <p:nvPr/>
              </p:nvSpPr>
              <p:spPr>
                <a:xfrm>
                  <a:off x="1872694" y="5671702"/>
                  <a:ext cx="719375" cy="686346"/>
                </a:xfrm>
                <a:prstGeom prst="ellipse">
                  <a:avLst/>
                </a:prstGeom>
                <a:blipFill rotWithShape="1">
                  <a:blip r:embed="rId3"/>
                  <a:srcRect/>
                  <a:stretch>
                    <a:fillRect/>
                  </a:stretch>
                </a:blipFill>
                <a:ln w="38100" cap="flat">
                  <a:solidFill>
                    <a:srgbClr val="6ABF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7" name="Oval"/>
                <p:cNvSpPr/>
                <p:nvPr/>
              </p:nvSpPr>
              <p:spPr>
                <a:xfrm>
                  <a:off x="1055126" y="5373247"/>
                  <a:ext cx="564591" cy="566564"/>
                </a:xfrm>
                <a:prstGeom prst="ellipse">
                  <a:avLst/>
                </a:prstGeom>
                <a:blipFill rotWithShape="1">
                  <a:blip r:embed="rId3"/>
                  <a:srcRect/>
                  <a:stretch>
                    <a:fillRect/>
                  </a:stretch>
                </a:blipFill>
                <a:ln w="38100" cap="flat">
                  <a:solidFill>
                    <a:srgbClr val="6ABF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8" name="Circle"/>
                <p:cNvSpPr/>
                <p:nvPr/>
              </p:nvSpPr>
              <p:spPr>
                <a:xfrm>
                  <a:off x="1545667" y="4697390"/>
                  <a:ext cx="352804" cy="359320"/>
                </a:xfrm>
                <a:prstGeom prst="ellipse">
                  <a:avLst/>
                </a:prstGeom>
                <a:blipFill rotWithShape="1">
                  <a:blip r:embed="rId3"/>
                  <a:srcRect/>
                  <a:stretch>
                    <a:fillRect/>
                  </a:stretch>
                </a:blipFill>
                <a:ln w="38100" cap="flat">
                  <a:solidFill>
                    <a:srgbClr val="6ABF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9" name="Oval"/>
                <p:cNvSpPr/>
                <p:nvPr/>
              </p:nvSpPr>
              <p:spPr>
                <a:xfrm>
                  <a:off x="2121383" y="5013517"/>
                  <a:ext cx="221994" cy="228508"/>
                </a:xfrm>
                <a:prstGeom prst="ellipse">
                  <a:avLst/>
                </a:prstGeom>
                <a:blipFill rotWithShape="1">
                  <a:blip r:embed="rId3"/>
                  <a:srcRect/>
                  <a:stretch>
                    <a:fillRect/>
                  </a:stretch>
                </a:blipFill>
                <a:ln w="38100" cap="flat">
                  <a:solidFill>
                    <a:srgbClr val="6ABF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0" name="Oval"/>
                <p:cNvSpPr/>
                <p:nvPr/>
              </p:nvSpPr>
              <p:spPr>
                <a:xfrm>
                  <a:off x="2566291" y="4850003"/>
                  <a:ext cx="221993" cy="228509"/>
                </a:xfrm>
                <a:prstGeom prst="ellipse">
                  <a:avLst/>
                </a:prstGeom>
                <a:blipFill rotWithShape="1">
                  <a:blip r:embed="rId3"/>
                  <a:srcRect/>
                  <a:stretch>
                    <a:fillRect/>
                  </a:stretch>
                </a:blipFill>
                <a:ln w="38100" cap="flat">
                  <a:solidFill>
                    <a:srgbClr val="6ABF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1" name="Line"/>
                <p:cNvSpPr/>
                <p:nvPr/>
              </p:nvSpPr>
              <p:spPr>
                <a:xfrm flipV="1">
                  <a:off x="1392752" y="5069238"/>
                  <a:ext cx="309254" cy="309254"/>
                </a:xfrm>
                <a:prstGeom prst="line">
                  <a:avLst/>
                </a:prstGeom>
                <a:noFill/>
                <a:ln w="25400" cap="flat">
                  <a:solidFill>
                    <a:srgbClr val="35CCF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2" name="Line"/>
                <p:cNvSpPr/>
                <p:nvPr/>
              </p:nvSpPr>
              <p:spPr>
                <a:xfrm>
                  <a:off x="1567440" y="5811154"/>
                  <a:ext cx="418210" cy="1"/>
                </a:xfrm>
                <a:prstGeom prst="line">
                  <a:avLst/>
                </a:prstGeom>
                <a:noFill/>
                <a:ln w="25400" cap="flat">
                  <a:solidFill>
                    <a:srgbClr val="35CCF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3" name="Line"/>
                <p:cNvSpPr/>
                <p:nvPr/>
              </p:nvSpPr>
              <p:spPr>
                <a:xfrm>
                  <a:off x="1807260" y="5040563"/>
                  <a:ext cx="352804" cy="1"/>
                </a:xfrm>
                <a:prstGeom prst="line">
                  <a:avLst/>
                </a:prstGeom>
                <a:noFill/>
                <a:ln w="25400" cap="flat">
                  <a:solidFill>
                    <a:srgbClr val="35CCF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4" name="Line"/>
                <p:cNvSpPr/>
                <p:nvPr/>
              </p:nvSpPr>
              <p:spPr>
                <a:xfrm flipV="1">
                  <a:off x="2341404" y="4871205"/>
                  <a:ext cx="256567" cy="256566"/>
                </a:xfrm>
                <a:prstGeom prst="line">
                  <a:avLst/>
                </a:prstGeom>
                <a:noFill/>
                <a:ln w="25400" cap="flat">
                  <a:solidFill>
                    <a:srgbClr val="35CCF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5" name="Rectangle"/>
                <p:cNvSpPr/>
                <p:nvPr/>
              </p:nvSpPr>
              <p:spPr>
                <a:xfrm>
                  <a:off x="6620517" y="7263070"/>
                  <a:ext cx="340086" cy="1297123"/>
                </a:xfrm>
                <a:prstGeom prst="rect">
                  <a:avLst/>
                </a:prstGeom>
                <a:solidFill>
                  <a:srgbClr val="4143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6" name="Oval"/>
                <p:cNvSpPr/>
                <p:nvPr/>
              </p:nvSpPr>
              <p:spPr>
                <a:xfrm>
                  <a:off x="1231129" y="10333854"/>
                  <a:ext cx="2002503" cy="1975704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7" name="Oval"/>
                <p:cNvSpPr/>
                <p:nvPr/>
              </p:nvSpPr>
              <p:spPr>
                <a:xfrm>
                  <a:off x="4375280" y="4930277"/>
                  <a:ext cx="1446031" cy="1408899"/>
                </a:xfrm>
                <a:prstGeom prst="ellipse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8" name="Oval"/>
                <p:cNvSpPr/>
                <p:nvPr/>
              </p:nvSpPr>
              <p:spPr>
                <a:xfrm>
                  <a:off x="2303590" y="6983939"/>
                  <a:ext cx="2046107" cy="2019308"/>
                </a:xfrm>
                <a:prstGeom prst="ellipse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289" name="LOFAR_LBA_cartoon copy.png" descr="LOFAR_LBA_cartoon copy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2053" t="10524" r="2060" b="6696"/>
                <a:stretch>
                  <a:fillRect/>
                </a:stretch>
              </p:blipFill>
              <p:spPr>
                <a:xfrm>
                  <a:off x="2491542" y="7137003"/>
                  <a:ext cx="1553327" cy="684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8" h="20939" extrusionOk="0">
                      <a:moveTo>
                        <a:pt x="3821" y="0"/>
                      </a:moveTo>
                      <a:cubicBezTo>
                        <a:pt x="3499" y="0"/>
                        <a:pt x="-158" y="8368"/>
                        <a:pt x="5" y="8732"/>
                      </a:cubicBezTo>
                      <a:cubicBezTo>
                        <a:pt x="85" y="8909"/>
                        <a:pt x="762" y="7695"/>
                        <a:pt x="1512" y="6036"/>
                      </a:cubicBezTo>
                      <a:cubicBezTo>
                        <a:pt x="2261" y="4377"/>
                        <a:pt x="2930" y="3209"/>
                        <a:pt x="2997" y="3449"/>
                      </a:cubicBezTo>
                      <a:cubicBezTo>
                        <a:pt x="3063" y="3689"/>
                        <a:pt x="2942" y="5050"/>
                        <a:pt x="2724" y="6461"/>
                      </a:cubicBezTo>
                      <a:cubicBezTo>
                        <a:pt x="2506" y="7872"/>
                        <a:pt x="2370" y="9121"/>
                        <a:pt x="2424" y="9242"/>
                      </a:cubicBezTo>
                      <a:cubicBezTo>
                        <a:pt x="2478" y="9362"/>
                        <a:pt x="2425" y="9728"/>
                        <a:pt x="2304" y="10055"/>
                      </a:cubicBezTo>
                      <a:cubicBezTo>
                        <a:pt x="2147" y="10475"/>
                        <a:pt x="2146" y="10650"/>
                        <a:pt x="2298" y="10650"/>
                      </a:cubicBezTo>
                      <a:cubicBezTo>
                        <a:pt x="2417" y="10650"/>
                        <a:pt x="2607" y="9855"/>
                        <a:pt x="2724" y="8889"/>
                      </a:cubicBezTo>
                      <a:cubicBezTo>
                        <a:pt x="2967" y="6873"/>
                        <a:pt x="3276" y="6239"/>
                        <a:pt x="3439" y="7408"/>
                      </a:cubicBezTo>
                      <a:cubicBezTo>
                        <a:pt x="3501" y="7850"/>
                        <a:pt x="3626" y="8511"/>
                        <a:pt x="3718" y="8877"/>
                      </a:cubicBezTo>
                      <a:cubicBezTo>
                        <a:pt x="3842" y="9372"/>
                        <a:pt x="3368" y="10703"/>
                        <a:pt x="1872" y="14075"/>
                      </a:cubicBezTo>
                      <a:cubicBezTo>
                        <a:pt x="766" y="16569"/>
                        <a:pt x="-75" y="18755"/>
                        <a:pt x="5" y="18932"/>
                      </a:cubicBezTo>
                      <a:cubicBezTo>
                        <a:pt x="85" y="19110"/>
                        <a:pt x="762" y="17895"/>
                        <a:pt x="1512" y="16236"/>
                      </a:cubicBezTo>
                      <a:cubicBezTo>
                        <a:pt x="2261" y="14578"/>
                        <a:pt x="2924" y="13402"/>
                        <a:pt x="2986" y="13626"/>
                      </a:cubicBezTo>
                      <a:cubicBezTo>
                        <a:pt x="3048" y="13849"/>
                        <a:pt x="2882" y="15383"/>
                        <a:pt x="2615" y="17026"/>
                      </a:cubicBezTo>
                      <a:cubicBezTo>
                        <a:pt x="2347" y="18669"/>
                        <a:pt x="2129" y="20205"/>
                        <a:pt x="2129" y="20438"/>
                      </a:cubicBezTo>
                      <a:cubicBezTo>
                        <a:pt x="2129" y="21600"/>
                        <a:pt x="2491" y="20616"/>
                        <a:pt x="2751" y="18750"/>
                      </a:cubicBezTo>
                      <a:cubicBezTo>
                        <a:pt x="3067" y="16486"/>
                        <a:pt x="3381" y="16145"/>
                        <a:pt x="3483" y="17961"/>
                      </a:cubicBezTo>
                      <a:cubicBezTo>
                        <a:pt x="3575" y="19599"/>
                        <a:pt x="4116" y="19401"/>
                        <a:pt x="4116" y="17730"/>
                      </a:cubicBezTo>
                      <a:cubicBezTo>
                        <a:pt x="4116" y="16988"/>
                        <a:pt x="4318" y="15785"/>
                        <a:pt x="4558" y="15059"/>
                      </a:cubicBezTo>
                      <a:lnTo>
                        <a:pt x="4995" y="13747"/>
                      </a:lnTo>
                      <a:lnTo>
                        <a:pt x="5934" y="15811"/>
                      </a:lnTo>
                      <a:cubicBezTo>
                        <a:pt x="6473" y="16995"/>
                        <a:pt x="6824" y="18132"/>
                        <a:pt x="6764" y="18483"/>
                      </a:cubicBezTo>
                      <a:cubicBezTo>
                        <a:pt x="6689" y="18920"/>
                        <a:pt x="6795" y="19047"/>
                        <a:pt x="7130" y="18932"/>
                      </a:cubicBezTo>
                      <a:cubicBezTo>
                        <a:pt x="7388" y="18845"/>
                        <a:pt x="7579" y="18594"/>
                        <a:pt x="7555" y="18374"/>
                      </a:cubicBezTo>
                      <a:cubicBezTo>
                        <a:pt x="7487" y="17744"/>
                        <a:pt x="9557" y="13279"/>
                        <a:pt x="9734" y="13674"/>
                      </a:cubicBezTo>
                      <a:cubicBezTo>
                        <a:pt x="9821" y="13869"/>
                        <a:pt x="9673" y="15457"/>
                        <a:pt x="9406" y="17208"/>
                      </a:cubicBezTo>
                      <a:cubicBezTo>
                        <a:pt x="9139" y="18959"/>
                        <a:pt x="8997" y="20505"/>
                        <a:pt x="9090" y="20633"/>
                      </a:cubicBezTo>
                      <a:cubicBezTo>
                        <a:pt x="9182" y="20761"/>
                        <a:pt x="9375" y="20068"/>
                        <a:pt x="9521" y="19090"/>
                      </a:cubicBezTo>
                      <a:cubicBezTo>
                        <a:pt x="9809" y="17162"/>
                        <a:pt x="10151" y="16737"/>
                        <a:pt x="10252" y="18180"/>
                      </a:cubicBezTo>
                      <a:cubicBezTo>
                        <a:pt x="10356" y="19651"/>
                        <a:pt x="10886" y="19274"/>
                        <a:pt x="10886" y="17730"/>
                      </a:cubicBezTo>
                      <a:cubicBezTo>
                        <a:pt x="10886" y="16988"/>
                        <a:pt x="11082" y="15785"/>
                        <a:pt x="11322" y="15059"/>
                      </a:cubicBezTo>
                      <a:lnTo>
                        <a:pt x="11759" y="13747"/>
                      </a:lnTo>
                      <a:lnTo>
                        <a:pt x="12698" y="15811"/>
                      </a:lnTo>
                      <a:cubicBezTo>
                        <a:pt x="13215" y="16946"/>
                        <a:pt x="13592" y="18125"/>
                        <a:pt x="13539" y="18435"/>
                      </a:cubicBezTo>
                      <a:cubicBezTo>
                        <a:pt x="13475" y="18807"/>
                        <a:pt x="13614" y="18976"/>
                        <a:pt x="13954" y="18932"/>
                      </a:cubicBezTo>
                      <a:cubicBezTo>
                        <a:pt x="14241" y="18896"/>
                        <a:pt x="14433" y="18639"/>
                        <a:pt x="14385" y="18362"/>
                      </a:cubicBezTo>
                      <a:cubicBezTo>
                        <a:pt x="14274" y="17714"/>
                        <a:pt x="16372" y="13096"/>
                        <a:pt x="16525" y="13650"/>
                      </a:cubicBezTo>
                      <a:cubicBezTo>
                        <a:pt x="16590" y="13883"/>
                        <a:pt x="16555" y="14754"/>
                        <a:pt x="16449" y="15581"/>
                      </a:cubicBezTo>
                      <a:cubicBezTo>
                        <a:pt x="16343" y="16407"/>
                        <a:pt x="16258" y="17112"/>
                        <a:pt x="16258" y="17147"/>
                      </a:cubicBezTo>
                      <a:cubicBezTo>
                        <a:pt x="16258" y="17183"/>
                        <a:pt x="16410" y="17181"/>
                        <a:pt x="16602" y="17147"/>
                      </a:cubicBezTo>
                      <a:cubicBezTo>
                        <a:pt x="16822" y="17108"/>
                        <a:pt x="16976" y="17450"/>
                        <a:pt x="17017" y="18082"/>
                      </a:cubicBezTo>
                      <a:cubicBezTo>
                        <a:pt x="17052" y="18632"/>
                        <a:pt x="17144" y="19078"/>
                        <a:pt x="17224" y="19078"/>
                      </a:cubicBezTo>
                      <a:cubicBezTo>
                        <a:pt x="17512" y="19078"/>
                        <a:pt x="17846" y="17995"/>
                        <a:pt x="17846" y="17062"/>
                      </a:cubicBezTo>
                      <a:cubicBezTo>
                        <a:pt x="17846" y="16538"/>
                        <a:pt x="17991" y="15464"/>
                        <a:pt x="18169" y="14670"/>
                      </a:cubicBezTo>
                      <a:lnTo>
                        <a:pt x="18491" y="13225"/>
                      </a:lnTo>
                      <a:lnTo>
                        <a:pt x="19856" y="16236"/>
                      </a:lnTo>
                      <a:cubicBezTo>
                        <a:pt x="20605" y="17895"/>
                        <a:pt x="21283" y="19110"/>
                        <a:pt x="21362" y="18932"/>
                      </a:cubicBezTo>
                      <a:cubicBezTo>
                        <a:pt x="21442" y="18755"/>
                        <a:pt x="20564" y="16517"/>
                        <a:pt x="19408" y="13966"/>
                      </a:cubicBezTo>
                      <a:cubicBezTo>
                        <a:pt x="17712" y="10224"/>
                        <a:pt x="17354" y="9235"/>
                        <a:pt x="17574" y="8829"/>
                      </a:cubicBezTo>
                      <a:cubicBezTo>
                        <a:pt x="17723" y="8551"/>
                        <a:pt x="17846" y="7942"/>
                        <a:pt x="17846" y="7481"/>
                      </a:cubicBezTo>
                      <a:cubicBezTo>
                        <a:pt x="17846" y="7019"/>
                        <a:pt x="17931" y="6301"/>
                        <a:pt x="18032" y="5878"/>
                      </a:cubicBezTo>
                      <a:cubicBezTo>
                        <a:pt x="18134" y="5454"/>
                        <a:pt x="18271" y="4722"/>
                        <a:pt x="18338" y="4250"/>
                      </a:cubicBezTo>
                      <a:cubicBezTo>
                        <a:pt x="18443" y="3509"/>
                        <a:pt x="18634" y="3772"/>
                        <a:pt x="19741" y="6218"/>
                      </a:cubicBezTo>
                      <a:cubicBezTo>
                        <a:pt x="20445" y="7774"/>
                        <a:pt x="21086" y="8909"/>
                        <a:pt x="21166" y="8732"/>
                      </a:cubicBezTo>
                      <a:cubicBezTo>
                        <a:pt x="21297" y="8439"/>
                        <a:pt x="17703" y="0"/>
                        <a:pt x="17448" y="0"/>
                      </a:cubicBezTo>
                      <a:cubicBezTo>
                        <a:pt x="17388" y="0"/>
                        <a:pt x="16598" y="1629"/>
                        <a:pt x="15690" y="3619"/>
                      </a:cubicBezTo>
                      <a:lnTo>
                        <a:pt x="14036" y="7238"/>
                      </a:lnTo>
                      <a:lnTo>
                        <a:pt x="12409" y="3619"/>
                      </a:lnTo>
                      <a:cubicBezTo>
                        <a:pt x="11512" y="1629"/>
                        <a:pt x="10690" y="0"/>
                        <a:pt x="10585" y="0"/>
                      </a:cubicBezTo>
                      <a:cubicBezTo>
                        <a:pt x="10481" y="0"/>
                        <a:pt x="9675" y="1593"/>
                        <a:pt x="8795" y="3546"/>
                      </a:cubicBezTo>
                      <a:lnTo>
                        <a:pt x="7195" y="7104"/>
                      </a:lnTo>
                      <a:lnTo>
                        <a:pt x="5612" y="3546"/>
                      </a:lnTo>
                      <a:cubicBezTo>
                        <a:pt x="4741" y="1593"/>
                        <a:pt x="3935" y="0"/>
                        <a:pt x="3821" y="0"/>
                      </a:cubicBezTo>
                      <a:close/>
                      <a:moveTo>
                        <a:pt x="16301" y="17754"/>
                      </a:moveTo>
                      <a:cubicBezTo>
                        <a:pt x="16059" y="17755"/>
                        <a:pt x="15640" y="20216"/>
                        <a:pt x="15816" y="20608"/>
                      </a:cubicBezTo>
                      <a:cubicBezTo>
                        <a:pt x="15883" y="20758"/>
                        <a:pt x="16018" y="20562"/>
                        <a:pt x="16116" y="20171"/>
                      </a:cubicBezTo>
                      <a:cubicBezTo>
                        <a:pt x="16214" y="19780"/>
                        <a:pt x="16240" y="19342"/>
                        <a:pt x="16176" y="19200"/>
                      </a:cubicBezTo>
                      <a:cubicBezTo>
                        <a:pt x="16112" y="19057"/>
                        <a:pt x="16158" y="18677"/>
                        <a:pt x="16280" y="18350"/>
                      </a:cubicBezTo>
                      <a:cubicBezTo>
                        <a:pt x="16421" y="17969"/>
                        <a:pt x="16432" y="17754"/>
                        <a:pt x="16301" y="17754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0" name="LOFAR_LBA_cartoon copy.png" descr="LOFAR_LBA_cartoon copy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2053" t="10524" r="2060" b="6696"/>
                <a:stretch>
                  <a:fillRect/>
                </a:stretch>
              </p:blipFill>
              <p:spPr>
                <a:xfrm>
                  <a:off x="2600552" y="7789161"/>
                  <a:ext cx="1553326" cy="684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8" h="20939" extrusionOk="0">
                      <a:moveTo>
                        <a:pt x="3821" y="0"/>
                      </a:moveTo>
                      <a:cubicBezTo>
                        <a:pt x="3499" y="0"/>
                        <a:pt x="-158" y="8368"/>
                        <a:pt x="5" y="8732"/>
                      </a:cubicBezTo>
                      <a:cubicBezTo>
                        <a:pt x="85" y="8909"/>
                        <a:pt x="762" y="7695"/>
                        <a:pt x="1512" y="6036"/>
                      </a:cubicBezTo>
                      <a:cubicBezTo>
                        <a:pt x="2261" y="4377"/>
                        <a:pt x="2930" y="3209"/>
                        <a:pt x="2997" y="3449"/>
                      </a:cubicBezTo>
                      <a:cubicBezTo>
                        <a:pt x="3063" y="3689"/>
                        <a:pt x="2942" y="5050"/>
                        <a:pt x="2724" y="6461"/>
                      </a:cubicBezTo>
                      <a:cubicBezTo>
                        <a:pt x="2506" y="7872"/>
                        <a:pt x="2370" y="9121"/>
                        <a:pt x="2424" y="9242"/>
                      </a:cubicBezTo>
                      <a:cubicBezTo>
                        <a:pt x="2478" y="9362"/>
                        <a:pt x="2425" y="9728"/>
                        <a:pt x="2304" y="10055"/>
                      </a:cubicBezTo>
                      <a:cubicBezTo>
                        <a:pt x="2147" y="10475"/>
                        <a:pt x="2146" y="10650"/>
                        <a:pt x="2298" y="10650"/>
                      </a:cubicBezTo>
                      <a:cubicBezTo>
                        <a:pt x="2417" y="10650"/>
                        <a:pt x="2607" y="9855"/>
                        <a:pt x="2724" y="8889"/>
                      </a:cubicBezTo>
                      <a:cubicBezTo>
                        <a:pt x="2967" y="6873"/>
                        <a:pt x="3276" y="6239"/>
                        <a:pt x="3439" y="7408"/>
                      </a:cubicBezTo>
                      <a:cubicBezTo>
                        <a:pt x="3501" y="7850"/>
                        <a:pt x="3626" y="8511"/>
                        <a:pt x="3718" y="8877"/>
                      </a:cubicBezTo>
                      <a:cubicBezTo>
                        <a:pt x="3842" y="9372"/>
                        <a:pt x="3368" y="10703"/>
                        <a:pt x="1872" y="14075"/>
                      </a:cubicBezTo>
                      <a:cubicBezTo>
                        <a:pt x="766" y="16569"/>
                        <a:pt x="-75" y="18755"/>
                        <a:pt x="5" y="18932"/>
                      </a:cubicBezTo>
                      <a:cubicBezTo>
                        <a:pt x="85" y="19110"/>
                        <a:pt x="762" y="17895"/>
                        <a:pt x="1512" y="16236"/>
                      </a:cubicBezTo>
                      <a:cubicBezTo>
                        <a:pt x="2261" y="14578"/>
                        <a:pt x="2924" y="13402"/>
                        <a:pt x="2986" y="13626"/>
                      </a:cubicBezTo>
                      <a:cubicBezTo>
                        <a:pt x="3048" y="13849"/>
                        <a:pt x="2882" y="15383"/>
                        <a:pt x="2615" y="17026"/>
                      </a:cubicBezTo>
                      <a:cubicBezTo>
                        <a:pt x="2347" y="18669"/>
                        <a:pt x="2129" y="20205"/>
                        <a:pt x="2129" y="20438"/>
                      </a:cubicBezTo>
                      <a:cubicBezTo>
                        <a:pt x="2129" y="21600"/>
                        <a:pt x="2491" y="20616"/>
                        <a:pt x="2751" y="18750"/>
                      </a:cubicBezTo>
                      <a:cubicBezTo>
                        <a:pt x="3067" y="16486"/>
                        <a:pt x="3381" y="16145"/>
                        <a:pt x="3483" y="17961"/>
                      </a:cubicBezTo>
                      <a:cubicBezTo>
                        <a:pt x="3575" y="19599"/>
                        <a:pt x="4116" y="19401"/>
                        <a:pt x="4116" y="17730"/>
                      </a:cubicBezTo>
                      <a:cubicBezTo>
                        <a:pt x="4116" y="16988"/>
                        <a:pt x="4318" y="15785"/>
                        <a:pt x="4558" y="15059"/>
                      </a:cubicBezTo>
                      <a:lnTo>
                        <a:pt x="4995" y="13747"/>
                      </a:lnTo>
                      <a:lnTo>
                        <a:pt x="5934" y="15811"/>
                      </a:lnTo>
                      <a:cubicBezTo>
                        <a:pt x="6473" y="16995"/>
                        <a:pt x="6824" y="18132"/>
                        <a:pt x="6764" y="18483"/>
                      </a:cubicBezTo>
                      <a:cubicBezTo>
                        <a:pt x="6689" y="18920"/>
                        <a:pt x="6795" y="19047"/>
                        <a:pt x="7130" y="18932"/>
                      </a:cubicBezTo>
                      <a:cubicBezTo>
                        <a:pt x="7388" y="18845"/>
                        <a:pt x="7579" y="18594"/>
                        <a:pt x="7555" y="18374"/>
                      </a:cubicBezTo>
                      <a:cubicBezTo>
                        <a:pt x="7487" y="17744"/>
                        <a:pt x="9557" y="13279"/>
                        <a:pt x="9734" y="13674"/>
                      </a:cubicBezTo>
                      <a:cubicBezTo>
                        <a:pt x="9821" y="13869"/>
                        <a:pt x="9673" y="15457"/>
                        <a:pt x="9406" y="17208"/>
                      </a:cubicBezTo>
                      <a:cubicBezTo>
                        <a:pt x="9139" y="18959"/>
                        <a:pt x="8997" y="20505"/>
                        <a:pt x="9090" y="20633"/>
                      </a:cubicBezTo>
                      <a:cubicBezTo>
                        <a:pt x="9182" y="20761"/>
                        <a:pt x="9375" y="20068"/>
                        <a:pt x="9521" y="19090"/>
                      </a:cubicBezTo>
                      <a:cubicBezTo>
                        <a:pt x="9809" y="17162"/>
                        <a:pt x="10151" y="16737"/>
                        <a:pt x="10252" y="18180"/>
                      </a:cubicBezTo>
                      <a:cubicBezTo>
                        <a:pt x="10356" y="19651"/>
                        <a:pt x="10886" y="19274"/>
                        <a:pt x="10886" y="17730"/>
                      </a:cubicBezTo>
                      <a:cubicBezTo>
                        <a:pt x="10886" y="16988"/>
                        <a:pt x="11082" y="15785"/>
                        <a:pt x="11322" y="15059"/>
                      </a:cubicBezTo>
                      <a:lnTo>
                        <a:pt x="11759" y="13747"/>
                      </a:lnTo>
                      <a:lnTo>
                        <a:pt x="12698" y="15811"/>
                      </a:lnTo>
                      <a:cubicBezTo>
                        <a:pt x="13215" y="16946"/>
                        <a:pt x="13592" y="18125"/>
                        <a:pt x="13539" y="18435"/>
                      </a:cubicBezTo>
                      <a:cubicBezTo>
                        <a:pt x="13475" y="18807"/>
                        <a:pt x="13614" y="18976"/>
                        <a:pt x="13954" y="18932"/>
                      </a:cubicBezTo>
                      <a:cubicBezTo>
                        <a:pt x="14241" y="18896"/>
                        <a:pt x="14433" y="18639"/>
                        <a:pt x="14385" y="18362"/>
                      </a:cubicBezTo>
                      <a:cubicBezTo>
                        <a:pt x="14274" y="17714"/>
                        <a:pt x="16372" y="13096"/>
                        <a:pt x="16525" y="13650"/>
                      </a:cubicBezTo>
                      <a:cubicBezTo>
                        <a:pt x="16590" y="13883"/>
                        <a:pt x="16555" y="14754"/>
                        <a:pt x="16449" y="15581"/>
                      </a:cubicBezTo>
                      <a:cubicBezTo>
                        <a:pt x="16343" y="16407"/>
                        <a:pt x="16258" y="17112"/>
                        <a:pt x="16258" y="17147"/>
                      </a:cubicBezTo>
                      <a:cubicBezTo>
                        <a:pt x="16258" y="17183"/>
                        <a:pt x="16410" y="17181"/>
                        <a:pt x="16602" y="17147"/>
                      </a:cubicBezTo>
                      <a:cubicBezTo>
                        <a:pt x="16822" y="17108"/>
                        <a:pt x="16976" y="17450"/>
                        <a:pt x="17017" y="18082"/>
                      </a:cubicBezTo>
                      <a:cubicBezTo>
                        <a:pt x="17052" y="18632"/>
                        <a:pt x="17144" y="19078"/>
                        <a:pt x="17224" y="19078"/>
                      </a:cubicBezTo>
                      <a:cubicBezTo>
                        <a:pt x="17512" y="19078"/>
                        <a:pt x="17846" y="17995"/>
                        <a:pt x="17846" y="17062"/>
                      </a:cubicBezTo>
                      <a:cubicBezTo>
                        <a:pt x="17846" y="16538"/>
                        <a:pt x="17991" y="15464"/>
                        <a:pt x="18169" y="14670"/>
                      </a:cubicBezTo>
                      <a:lnTo>
                        <a:pt x="18491" y="13225"/>
                      </a:lnTo>
                      <a:lnTo>
                        <a:pt x="19856" y="16236"/>
                      </a:lnTo>
                      <a:cubicBezTo>
                        <a:pt x="20605" y="17895"/>
                        <a:pt x="21283" y="19110"/>
                        <a:pt x="21362" y="18932"/>
                      </a:cubicBezTo>
                      <a:cubicBezTo>
                        <a:pt x="21442" y="18755"/>
                        <a:pt x="20564" y="16517"/>
                        <a:pt x="19408" y="13966"/>
                      </a:cubicBezTo>
                      <a:cubicBezTo>
                        <a:pt x="17712" y="10224"/>
                        <a:pt x="17354" y="9235"/>
                        <a:pt x="17574" y="8829"/>
                      </a:cubicBezTo>
                      <a:cubicBezTo>
                        <a:pt x="17723" y="8551"/>
                        <a:pt x="17846" y="7942"/>
                        <a:pt x="17846" y="7481"/>
                      </a:cubicBezTo>
                      <a:cubicBezTo>
                        <a:pt x="17846" y="7019"/>
                        <a:pt x="17931" y="6301"/>
                        <a:pt x="18032" y="5878"/>
                      </a:cubicBezTo>
                      <a:cubicBezTo>
                        <a:pt x="18134" y="5454"/>
                        <a:pt x="18271" y="4722"/>
                        <a:pt x="18338" y="4250"/>
                      </a:cubicBezTo>
                      <a:cubicBezTo>
                        <a:pt x="18443" y="3509"/>
                        <a:pt x="18634" y="3772"/>
                        <a:pt x="19741" y="6218"/>
                      </a:cubicBezTo>
                      <a:cubicBezTo>
                        <a:pt x="20445" y="7774"/>
                        <a:pt x="21086" y="8909"/>
                        <a:pt x="21166" y="8732"/>
                      </a:cubicBezTo>
                      <a:cubicBezTo>
                        <a:pt x="21297" y="8439"/>
                        <a:pt x="17703" y="0"/>
                        <a:pt x="17448" y="0"/>
                      </a:cubicBezTo>
                      <a:cubicBezTo>
                        <a:pt x="17388" y="0"/>
                        <a:pt x="16598" y="1629"/>
                        <a:pt x="15690" y="3619"/>
                      </a:cubicBezTo>
                      <a:lnTo>
                        <a:pt x="14036" y="7238"/>
                      </a:lnTo>
                      <a:lnTo>
                        <a:pt x="12409" y="3619"/>
                      </a:lnTo>
                      <a:cubicBezTo>
                        <a:pt x="11512" y="1629"/>
                        <a:pt x="10690" y="0"/>
                        <a:pt x="10585" y="0"/>
                      </a:cubicBezTo>
                      <a:cubicBezTo>
                        <a:pt x="10481" y="0"/>
                        <a:pt x="9675" y="1593"/>
                        <a:pt x="8795" y="3546"/>
                      </a:cubicBezTo>
                      <a:lnTo>
                        <a:pt x="7195" y="7104"/>
                      </a:lnTo>
                      <a:lnTo>
                        <a:pt x="5612" y="3546"/>
                      </a:lnTo>
                      <a:cubicBezTo>
                        <a:pt x="4741" y="1593"/>
                        <a:pt x="3935" y="0"/>
                        <a:pt x="3821" y="0"/>
                      </a:cubicBezTo>
                      <a:close/>
                      <a:moveTo>
                        <a:pt x="16301" y="17754"/>
                      </a:moveTo>
                      <a:cubicBezTo>
                        <a:pt x="16059" y="17755"/>
                        <a:pt x="15640" y="20216"/>
                        <a:pt x="15816" y="20608"/>
                      </a:cubicBezTo>
                      <a:cubicBezTo>
                        <a:pt x="15883" y="20758"/>
                        <a:pt x="16018" y="20562"/>
                        <a:pt x="16116" y="20171"/>
                      </a:cubicBezTo>
                      <a:cubicBezTo>
                        <a:pt x="16214" y="19780"/>
                        <a:pt x="16240" y="19342"/>
                        <a:pt x="16176" y="19200"/>
                      </a:cubicBezTo>
                      <a:cubicBezTo>
                        <a:pt x="16112" y="19057"/>
                        <a:pt x="16158" y="18677"/>
                        <a:pt x="16280" y="18350"/>
                      </a:cubicBezTo>
                      <a:cubicBezTo>
                        <a:pt x="16421" y="17969"/>
                        <a:pt x="16432" y="17754"/>
                        <a:pt x="16301" y="17754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1" name="JIVE_logo_new_crop.tiff" descr="JIVE_logo_new_crop.tif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5176" t="6769" r="3550" b="6524"/>
                <a:stretch>
                  <a:fillRect/>
                </a:stretch>
              </p:blipFill>
              <p:spPr>
                <a:xfrm>
                  <a:off x="1317344" y="10853558"/>
                  <a:ext cx="1699428" cy="927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0" h="21569" extrusionOk="0">
                      <a:moveTo>
                        <a:pt x="4029" y="1"/>
                      </a:moveTo>
                      <a:cubicBezTo>
                        <a:pt x="4008" y="37"/>
                        <a:pt x="3807" y="1113"/>
                        <a:pt x="3580" y="2392"/>
                      </a:cubicBezTo>
                      <a:lnTo>
                        <a:pt x="3166" y="4719"/>
                      </a:lnTo>
                      <a:lnTo>
                        <a:pt x="2874" y="4710"/>
                      </a:lnTo>
                      <a:cubicBezTo>
                        <a:pt x="2293" y="4698"/>
                        <a:pt x="1896" y="5734"/>
                        <a:pt x="2087" y="6750"/>
                      </a:cubicBezTo>
                      <a:lnTo>
                        <a:pt x="2173" y="7212"/>
                      </a:lnTo>
                      <a:lnTo>
                        <a:pt x="1094" y="8643"/>
                      </a:lnTo>
                      <a:cubicBezTo>
                        <a:pt x="502" y="9429"/>
                        <a:pt x="10" y="10114"/>
                        <a:pt x="0" y="10176"/>
                      </a:cubicBezTo>
                      <a:cubicBezTo>
                        <a:pt x="-10" y="10237"/>
                        <a:pt x="758" y="10944"/>
                        <a:pt x="1704" y="11736"/>
                      </a:cubicBezTo>
                      <a:cubicBezTo>
                        <a:pt x="2651" y="12528"/>
                        <a:pt x="3663" y="13375"/>
                        <a:pt x="3953" y="13619"/>
                      </a:cubicBezTo>
                      <a:cubicBezTo>
                        <a:pt x="4344" y="13948"/>
                        <a:pt x="4463" y="14097"/>
                        <a:pt x="4417" y="14201"/>
                      </a:cubicBezTo>
                      <a:cubicBezTo>
                        <a:pt x="4382" y="14278"/>
                        <a:pt x="4331" y="14570"/>
                        <a:pt x="4301" y="14857"/>
                      </a:cubicBezTo>
                      <a:lnTo>
                        <a:pt x="4240" y="15383"/>
                      </a:lnTo>
                      <a:lnTo>
                        <a:pt x="3630" y="15420"/>
                      </a:lnTo>
                      <a:cubicBezTo>
                        <a:pt x="3191" y="15443"/>
                        <a:pt x="3015" y="15492"/>
                        <a:pt x="3015" y="15595"/>
                      </a:cubicBezTo>
                      <a:cubicBezTo>
                        <a:pt x="3015" y="15755"/>
                        <a:pt x="3905" y="20841"/>
                        <a:pt x="3978" y="21107"/>
                      </a:cubicBezTo>
                      <a:cubicBezTo>
                        <a:pt x="3998" y="21145"/>
                        <a:pt x="4018" y="21185"/>
                        <a:pt x="4034" y="21209"/>
                      </a:cubicBezTo>
                      <a:cubicBezTo>
                        <a:pt x="4075" y="21106"/>
                        <a:pt x="4146" y="20615"/>
                        <a:pt x="4371" y="18965"/>
                      </a:cubicBezTo>
                      <a:cubicBezTo>
                        <a:pt x="4537" y="17756"/>
                        <a:pt x="4707" y="16702"/>
                        <a:pt x="4750" y="16620"/>
                      </a:cubicBezTo>
                      <a:cubicBezTo>
                        <a:pt x="4805" y="16513"/>
                        <a:pt x="4869" y="16505"/>
                        <a:pt x="4982" y="16583"/>
                      </a:cubicBezTo>
                      <a:lnTo>
                        <a:pt x="5138" y="16694"/>
                      </a:lnTo>
                      <a:lnTo>
                        <a:pt x="4845" y="18818"/>
                      </a:lnTo>
                      <a:cubicBezTo>
                        <a:pt x="4683" y="19985"/>
                        <a:pt x="4531" y="21080"/>
                        <a:pt x="4508" y="21255"/>
                      </a:cubicBezTo>
                      <a:cubicBezTo>
                        <a:pt x="4484" y="21430"/>
                        <a:pt x="4489" y="21569"/>
                        <a:pt x="4518" y="21569"/>
                      </a:cubicBezTo>
                      <a:cubicBezTo>
                        <a:pt x="4546" y="21569"/>
                        <a:pt x="4752" y="21325"/>
                        <a:pt x="4977" y="21024"/>
                      </a:cubicBezTo>
                      <a:cubicBezTo>
                        <a:pt x="5201" y="20724"/>
                        <a:pt x="5767" y="19970"/>
                        <a:pt x="6237" y="19344"/>
                      </a:cubicBezTo>
                      <a:cubicBezTo>
                        <a:pt x="6707" y="18718"/>
                        <a:pt x="7097" y="18169"/>
                        <a:pt x="7104" y="18125"/>
                      </a:cubicBezTo>
                      <a:cubicBezTo>
                        <a:pt x="7112" y="18081"/>
                        <a:pt x="6835" y="17685"/>
                        <a:pt x="6489" y="17248"/>
                      </a:cubicBezTo>
                      <a:cubicBezTo>
                        <a:pt x="6143" y="16811"/>
                        <a:pt x="5836" y="16398"/>
                        <a:pt x="5803" y="16325"/>
                      </a:cubicBezTo>
                      <a:cubicBezTo>
                        <a:pt x="5764" y="16237"/>
                        <a:pt x="5779" y="16090"/>
                        <a:pt x="5854" y="15909"/>
                      </a:cubicBezTo>
                      <a:lnTo>
                        <a:pt x="5970" y="15641"/>
                      </a:lnTo>
                      <a:lnTo>
                        <a:pt x="6524" y="16352"/>
                      </a:lnTo>
                      <a:cubicBezTo>
                        <a:pt x="6831" y="16743"/>
                        <a:pt x="7106" y="17063"/>
                        <a:pt x="7135" y="17063"/>
                      </a:cubicBezTo>
                      <a:cubicBezTo>
                        <a:pt x="7163" y="17063"/>
                        <a:pt x="7191" y="15536"/>
                        <a:pt x="7200" y="13675"/>
                      </a:cubicBezTo>
                      <a:lnTo>
                        <a:pt x="7220" y="10296"/>
                      </a:lnTo>
                      <a:lnTo>
                        <a:pt x="7245" y="10296"/>
                      </a:lnTo>
                      <a:lnTo>
                        <a:pt x="7407" y="10296"/>
                      </a:lnTo>
                      <a:lnTo>
                        <a:pt x="7422" y="10296"/>
                      </a:lnTo>
                      <a:lnTo>
                        <a:pt x="7598" y="10296"/>
                      </a:lnTo>
                      <a:lnTo>
                        <a:pt x="7629" y="13998"/>
                      </a:lnTo>
                      <a:lnTo>
                        <a:pt x="7664" y="17700"/>
                      </a:lnTo>
                      <a:lnTo>
                        <a:pt x="9353" y="17728"/>
                      </a:lnTo>
                      <a:cubicBezTo>
                        <a:pt x="10414" y="17747"/>
                        <a:pt x="11047" y="17715"/>
                        <a:pt x="11047" y="17645"/>
                      </a:cubicBezTo>
                      <a:cubicBezTo>
                        <a:pt x="11047" y="17583"/>
                        <a:pt x="10586" y="16377"/>
                        <a:pt x="10024" y="14958"/>
                      </a:cubicBezTo>
                      <a:cubicBezTo>
                        <a:pt x="9461" y="13539"/>
                        <a:pt x="8787" y="11833"/>
                        <a:pt x="8526" y="11173"/>
                      </a:cubicBezTo>
                      <a:lnTo>
                        <a:pt x="8052" y="9972"/>
                      </a:lnTo>
                      <a:lnTo>
                        <a:pt x="8203" y="9760"/>
                      </a:lnTo>
                      <a:cubicBezTo>
                        <a:pt x="8347" y="9561"/>
                        <a:pt x="8364" y="9556"/>
                        <a:pt x="8461" y="9742"/>
                      </a:cubicBezTo>
                      <a:cubicBezTo>
                        <a:pt x="8517" y="9850"/>
                        <a:pt x="9138" y="11404"/>
                        <a:pt x="9842" y="13185"/>
                      </a:cubicBezTo>
                      <a:cubicBezTo>
                        <a:pt x="11115" y="16406"/>
                        <a:pt x="11211" y="16640"/>
                        <a:pt x="11254" y="16592"/>
                      </a:cubicBezTo>
                      <a:cubicBezTo>
                        <a:pt x="11256" y="16570"/>
                        <a:pt x="11253" y="16551"/>
                        <a:pt x="11254" y="16528"/>
                      </a:cubicBezTo>
                      <a:cubicBezTo>
                        <a:pt x="11250" y="16309"/>
                        <a:pt x="10386" y="11417"/>
                        <a:pt x="10336" y="11339"/>
                      </a:cubicBezTo>
                      <a:cubicBezTo>
                        <a:pt x="10325" y="11321"/>
                        <a:pt x="9944" y="10899"/>
                        <a:pt x="9484" y="10406"/>
                      </a:cubicBezTo>
                      <a:cubicBezTo>
                        <a:pt x="8495" y="9347"/>
                        <a:pt x="8445" y="9271"/>
                        <a:pt x="8622" y="8948"/>
                      </a:cubicBezTo>
                      <a:lnTo>
                        <a:pt x="8748" y="8707"/>
                      </a:lnTo>
                      <a:lnTo>
                        <a:pt x="9449" y="9474"/>
                      </a:lnTo>
                      <a:cubicBezTo>
                        <a:pt x="9834" y="9892"/>
                        <a:pt x="10189" y="10231"/>
                        <a:pt x="10235" y="10231"/>
                      </a:cubicBezTo>
                      <a:cubicBezTo>
                        <a:pt x="10289" y="10231"/>
                        <a:pt x="10502" y="9195"/>
                        <a:pt x="10830" y="7341"/>
                      </a:cubicBezTo>
                      <a:cubicBezTo>
                        <a:pt x="11112" y="5750"/>
                        <a:pt x="11317" y="4451"/>
                        <a:pt x="11284" y="4451"/>
                      </a:cubicBezTo>
                      <a:cubicBezTo>
                        <a:pt x="11251" y="4451"/>
                        <a:pt x="10668" y="5001"/>
                        <a:pt x="9988" y="5679"/>
                      </a:cubicBezTo>
                      <a:lnTo>
                        <a:pt x="8753" y="6916"/>
                      </a:lnTo>
                      <a:lnTo>
                        <a:pt x="8637" y="6639"/>
                      </a:lnTo>
                      <a:cubicBezTo>
                        <a:pt x="8547" y="6423"/>
                        <a:pt x="8538" y="6330"/>
                        <a:pt x="8597" y="6224"/>
                      </a:cubicBezTo>
                      <a:cubicBezTo>
                        <a:pt x="8639" y="6149"/>
                        <a:pt x="9205" y="5551"/>
                        <a:pt x="9857" y="4903"/>
                      </a:cubicBezTo>
                      <a:cubicBezTo>
                        <a:pt x="10479" y="4286"/>
                        <a:pt x="10965" y="3765"/>
                        <a:pt x="11012" y="3666"/>
                      </a:cubicBezTo>
                      <a:cubicBezTo>
                        <a:pt x="11016" y="3648"/>
                        <a:pt x="11011" y="3628"/>
                        <a:pt x="11012" y="3611"/>
                      </a:cubicBezTo>
                      <a:cubicBezTo>
                        <a:pt x="10837" y="3506"/>
                        <a:pt x="8679" y="3495"/>
                        <a:pt x="8062" y="3602"/>
                      </a:cubicBezTo>
                      <a:lnTo>
                        <a:pt x="7634" y="3666"/>
                      </a:lnTo>
                      <a:lnTo>
                        <a:pt x="7619" y="4488"/>
                      </a:lnTo>
                      <a:cubicBezTo>
                        <a:pt x="7603" y="5171"/>
                        <a:pt x="7577" y="5323"/>
                        <a:pt x="7482" y="5356"/>
                      </a:cubicBezTo>
                      <a:cubicBezTo>
                        <a:pt x="7252" y="5436"/>
                        <a:pt x="7185" y="5163"/>
                        <a:pt x="7185" y="4165"/>
                      </a:cubicBezTo>
                      <a:lnTo>
                        <a:pt x="7185" y="3223"/>
                      </a:lnTo>
                      <a:lnTo>
                        <a:pt x="6918" y="2872"/>
                      </a:lnTo>
                      <a:cubicBezTo>
                        <a:pt x="6850" y="2784"/>
                        <a:pt x="6547" y="2379"/>
                        <a:pt x="6348" y="2115"/>
                      </a:cubicBezTo>
                      <a:cubicBezTo>
                        <a:pt x="6340" y="2108"/>
                        <a:pt x="6335" y="2096"/>
                        <a:pt x="6328" y="2087"/>
                      </a:cubicBezTo>
                      <a:cubicBezTo>
                        <a:pt x="6097" y="1781"/>
                        <a:pt x="5958" y="1595"/>
                        <a:pt x="5677" y="1220"/>
                      </a:cubicBezTo>
                      <a:cubicBezTo>
                        <a:pt x="5168" y="537"/>
                        <a:pt x="4758" y="29"/>
                        <a:pt x="4704" y="10"/>
                      </a:cubicBezTo>
                      <a:cubicBezTo>
                        <a:pt x="4697" y="21"/>
                        <a:pt x="4692" y="25"/>
                        <a:pt x="4684" y="38"/>
                      </a:cubicBezTo>
                      <a:cubicBezTo>
                        <a:pt x="4692" y="171"/>
                        <a:pt x="4904" y="728"/>
                        <a:pt x="6035" y="3583"/>
                      </a:cubicBezTo>
                      <a:lnTo>
                        <a:pt x="6817" y="5550"/>
                      </a:lnTo>
                      <a:lnTo>
                        <a:pt x="6676" y="5753"/>
                      </a:lnTo>
                      <a:cubicBezTo>
                        <a:pt x="6601" y="5864"/>
                        <a:pt x="6523" y="5947"/>
                        <a:pt x="6499" y="5947"/>
                      </a:cubicBezTo>
                      <a:cubicBezTo>
                        <a:pt x="6475" y="5947"/>
                        <a:pt x="5915" y="4600"/>
                        <a:pt x="5259" y="2946"/>
                      </a:cubicBezTo>
                      <a:cubicBezTo>
                        <a:pt x="4603" y="1294"/>
                        <a:pt x="4050" y="-31"/>
                        <a:pt x="4029" y="1"/>
                      </a:cubicBezTo>
                      <a:close/>
                      <a:moveTo>
                        <a:pt x="14335" y="3528"/>
                      </a:moveTo>
                      <a:cubicBezTo>
                        <a:pt x="13907" y="3528"/>
                        <a:pt x="13891" y="3532"/>
                        <a:pt x="13891" y="3805"/>
                      </a:cubicBezTo>
                      <a:cubicBezTo>
                        <a:pt x="13891" y="4047"/>
                        <a:pt x="13924" y="4088"/>
                        <a:pt x="14128" y="4119"/>
                      </a:cubicBezTo>
                      <a:lnTo>
                        <a:pt x="14365" y="4156"/>
                      </a:lnTo>
                      <a:lnTo>
                        <a:pt x="14385" y="6455"/>
                      </a:lnTo>
                      <a:lnTo>
                        <a:pt x="14400" y="8744"/>
                      </a:lnTo>
                      <a:lnTo>
                        <a:pt x="14214" y="9086"/>
                      </a:lnTo>
                      <a:cubicBezTo>
                        <a:pt x="14148" y="9206"/>
                        <a:pt x="14089" y="9281"/>
                        <a:pt x="14027" y="9335"/>
                      </a:cubicBezTo>
                      <a:cubicBezTo>
                        <a:pt x="14024" y="9338"/>
                        <a:pt x="14020" y="9342"/>
                        <a:pt x="14017" y="9345"/>
                      </a:cubicBezTo>
                      <a:cubicBezTo>
                        <a:pt x="13952" y="9398"/>
                        <a:pt x="13883" y="9418"/>
                        <a:pt x="13800" y="9418"/>
                      </a:cubicBezTo>
                      <a:cubicBezTo>
                        <a:pt x="13598" y="9418"/>
                        <a:pt x="13578" y="9459"/>
                        <a:pt x="13578" y="9732"/>
                      </a:cubicBezTo>
                      <a:cubicBezTo>
                        <a:pt x="13578" y="10033"/>
                        <a:pt x="13580" y="10034"/>
                        <a:pt x="13906" y="9963"/>
                      </a:cubicBezTo>
                      <a:cubicBezTo>
                        <a:pt x="14292" y="9879"/>
                        <a:pt x="14513" y="9620"/>
                        <a:pt x="14667" y="9068"/>
                      </a:cubicBezTo>
                      <a:cubicBezTo>
                        <a:pt x="14752" y="8765"/>
                        <a:pt x="14769" y="8222"/>
                        <a:pt x="14773" y="6612"/>
                      </a:cubicBezTo>
                      <a:lnTo>
                        <a:pt x="14773" y="6593"/>
                      </a:lnTo>
                      <a:cubicBezTo>
                        <a:pt x="14781" y="4244"/>
                        <a:pt x="14774" y="3677"/>
                        <a:pt x="14713" y="3528"/>
                      </a:cubicBezTo>
                      <a:lnTo>
                        <a:pt x="14335" y="3528"/>
                      </a:lnTo>
                      <a:close/>
                      <a:moveTo>
                        <a:pt x="16200" y="3528"/>
                      </a:moveTo>
                      <a:cubicBezTo>
                        <a:pt x="15606" y="3528"/>
                        <a:pt x="15600" y="3526"/>
                        <a:pt x="15600" y="3805"/>
                      </a:cubicBezTo>
                      <a:cubicBezTo>
                        <a:pt x="15600" y="4038"/>
                        <a:pt x="15637" y="4089"/>
                        <a:pt x="15807" y="4119"/>
                      </a:cubicBezTo>
                      <a:lnTo>
                        <a:pt x="16008" y="4156"/>
                      </a:lnTo>
                      <a:lnTo>
                        <a:pt x="16029" y="5891"/>
                      </a:lnTo>
                      <a:cubicBezTo>
                        <a:pt x="16039" y="6936"/>
                        <a:pt x="16035" y="7462"/>
                        <a:pt x="16008" y="7701"/>
                      </a:cubicBezTo>
                      <a:lnTo>
                        <a:pt x="16008" y="8089"/>
                      </a:lnTo>
                      <a:lnTo>
                        <a:pt x="15807" y="8052"/>
                      </a:lnTo>
                      <a:cubicBezTo>
                        <a:pt x="15623" y="8018"/>
                        <a:pt x="15600" y="8053"/>
                        <a:pt x="15600" y="8320"/>
                      </a:cubicBezTo>
                      <a:lnTo>
                        <a:pt x="15600" y="8560"/>
                      </a:lnTo>
                      <a:cubicBezTo>
                        <a:pt x="15687" y="8605"/>
                        <a:pt x="15843" y="8615"/>
                        <a:pt x="16185" y="8615"/>
                      </a:cubicBezTo>
                      <a:lnTo>
                        <a:pt x="16200" y="8615"/>
                      </a:lnTo>
                      <a:lnTo>
                        <a:pt x="16800" y="8615"/>
                      </a:lnTo>
                      <a:lnTo>
                        <a:pt x="16800" y="8320"/>
                      </a:lnTo>
                      <a:cubicBezTo>
                        <a:pt x="16800" y="8063"/>
                        <a:pt x="16779" y="8020"/>
                        <a:pt x="16629" y="8052"/>
                      </a:cubicBezTo>
                      <a:lnTo>
                        <a:pt x="16452" y="8089"/>
                      </a:lnTo>
                      <a:lnTo>
                        <a:pt x="16452" y="7683"/>
                      </a:lnTo>
                      <a:cubicBezTo>
                        <a:pt x="16434" y="7368"/>
                        <a:pt x="16429" y="6809"/>
                        <a:pt x="16437" y="6002"/>
                      </a:cubicBezTo>
                      <a:lnTo>
                        <a:pt x="16452" y="4156"/>
                      </a:lnTo>
                      <a:lnTo>
                        <a:pt x="16629" y="4119"/>
                      </a:lnTo>
                      <a:cubicBezTo>
                        <a:pt x="16765" y="4090"/>
                        <a:pt x="16800" y="4026"/>
                        <a:pt x="16800" y="3805"/>
                      </a:cubicBezTo>
                      <a:cubicBezTo>
                        <a:pt x="16800" y="3526"/>
                        <a:pt x="16794" y="3528"/>
                        <a:pt x="16200" y="3528"/>
                      </a:cubicBezTo>
                      <a:close/>
                      <a:moveTo>
                        <a:pt x="17491" y="3528"/>
                      </a:moveTo>
                      <a:cubicBezTo>
                        <a:pt x="17389" y="3528"/>
                        <a:pt x="17309" y="3564"/>
                        <a:pt x="17309" y="3620"/>
                      </a:cubicBezTo>
                      <a:cubicBezTo>
                        <a:pt x="17309" y="3676"/>
                        <a:pt x="17387" y="4191"/>
                        <a:pt x="17486" y="4756"/>
                      </a:cubicBezTo>
                      <a:cubicBezTo>
                        <a:pt x="17584" y="5320"/>
                        <a:pt x="17775" y="6414"/>
                        <a:pt x="17909" y="7193"/>
                      </a:cubicBezTo>
                      <a:lnTo>
                        <a:pt x="18136" y="8532"/>
                      </a:lnTo>
                      <a:cubicBezTo>
                        <a:pt x="18185" y="8579"/>
                        <a:pt x="18271" y="8615"/>
                        <a:pt x="18373" y="8615"/>
                      </a:cubicBezTo>
                      <a:lnTo>
                        <a:pt x="18383" y="8615"/>
                      </a:lnTo>
                      <a:cubicBezTo>
                        <a:pt x="18556" y="8613"/>
                        <a:pt x="18609" y="8564"/>
                        <a:pt x="18661" y="8347"/>
                      </a:cubicBezTo>
                      <a:lnTo>
                        <a:pt x="18827" y="7369"/>
                      </a:lnTo>
                      <a:cubicBezTo>
                        <a:pt x="18944" y="6685"/>
                        <a:pt x="19131" y="5581"/>
                        <a:pt x="19245" y="4913"/>
                      </a:cubicBezTo>
                      <a:cubicBezTo>
                        <a:pt x="19360" y="4245"/>
                        <a:pt x="19456" y="3659"/>
                        <a:pt x="19457" y="3611"/>
                      </a:cubicBezTo>
                      <a:cubicBezTo>
                        <a:pt x="19460" y="3462"/>
                        <a:pt x="19075" y="3514"/>
                        <a:pt x="19049" y="3666"/>
                      </a:cubicBezTo>
                      <a:cubicBezTo>
                        <a:pt x="19035" y="3746"/>
                        <a:pt x="18982" y="4101"/>
                        <a:pt x="18928" y="4451"/>
                      </a:cubicBezTo>
                      <a:cubicBezTo>
                        <a:pt x="18552" y="6884"/>
                        <a:pt x="18453" y="7396"/>
                        <a:pt x="18378" y="7396"/>
                      </a:cubicBezTo>
                      <a:cubicBezTo>
                        <a:pt x="18333" y="7396"/>
                        <a:pt x="18277" y="7269"/>
                        <a:pt x="18252" y="7110"/>
                      </a:cubicBezTo>
                      <a:cubicBezTo>
                        <a:pt x="18227" y="6951"/>
                        <a:pt x="18160" y="6537"/>
                        <a:pt x="18106" y="6187"/>
                      </a:cubicBezTo>
                      <a:cubicBezTo>
                        <a:pt x="17697" y="3553"/>
                        <a:pt x="17690" y="3528"/>
                        <a:pt x="17491" y="3528"/>
                      </a:cubicBezTo>
                      <a:close/>
                      <a:moveTo>
                        <a:pt x="20123" y="3528"/>
                      </a:moveTo>
                      <a:lnTo>
                        <a:pt x="20138" y="6039"/>
                      </a:lnTo>
                      <a:cubicBezTo>
                        <a:pt x="20146" y="7422"/>
                        <a:pt x="20152" y="8560"/>
                        <a:pt x="20153" y="8578"/>
                      </a:cubicBezTo>
                      <a:cubicBezTo>
                        <a:pt x="20239" y="8594"/>
                        <a:pt x="20438" y="8602"/>
                        <a:pt x="20627" y="8606"/>
                      </a:cubicBezTo>
                      <a:cubicBezTo>
                        <a:pt x="20713" y="8608"/>
                        <a:pt x="20736" y="8615"/>
                        <a:pt x="20849" y="8615"/>
                      </a:cubicBezTo>
                      <a:cubicBezTo>
                        <a:pt x="20862" y="8615"/>
                        <a:pt x="20856" y="8615"/>
                        <a:pt x="20869" y="8615"/>
                      </a:cubicBezTo>
                      <a:lnTo>
                        <a:pt x="21590" y="8615"/>
                      </a:lnTo>
                      <a:lnTo>
                        <a:pt x="21560" y="8320"/>
                      </a:lnTo>
                      <a:cubicBezTo>
                        <a:pt x="21529" y="8028"/>
                        <a:pt x="21521" y="8018"/>
                        <a:pt x="21015" y="8043"/>
                      </a:cubicBezTo>
                      <a:lnTo>
                        <a:pt x="20501" y="8070"/>
                      </a:lnTo>
                      <a:lnTo>
                        <a:pt x="20501" y="7766"/>
                      </a:lnTo>
                      <a:cubicBezTo>
                        <a:pt x="20476" y="7633"/>
                        <a:pt x="20468" y="7377"/>
                        <a:pt x="20481" y="6981"/>
                      </a:cubicBezTo>
                      <a:lnTo>
                        <a:pt x="20501" y="6353"/>
                      </a:lnTo>
                      <a:lnTo>
                        <a:pt x="20501" y="6242"/>
                      </a:lnTo>
                      <a:lnTo>
                        <a:pt x="20819" y="6224"/>
                      </a:lnTo>
                      <a:cubicBezTo>
                        <a:pt x="20992" y="6213"/>
                        <a:pt x="21199" y="6201"/>
                        <a:pt x="21277" y="6196"/>
                      </a:cubicBezTo>
                      <a:cubicBezTo>
                        <a:pt x="21371" y="6191"/>
                        <a:pt x="21410" y="6117"/>
                        <a:pt x="21414" y="5975"/>
                      </a:cubicBezTo>
                      <a:cubicBezTo>
                        <a:pt x="21413" y="5940"/>
                        <a:pt x="21412" y="5907"/>
                        <a:pt x="21408" y="5882"/>
                      </a:cubicBezTo>
                      <a:cubicBezTo>
                        <a:pt x="21407" y="5874"/>
                        <a:pt x="21406" y="5862"/>
                        <a:pt x="21403" y="5854"/>
                      </a:cubicBezTo>
                      <a:cubicBezTo>
                        <a:pt x="21398" y="5834"/>
                        <a:pt x="21389" y="5823"/>
                        <a:pt x="21378" y="5808"/>
                      </a:cubicBezTo>
                      <a:cubicBezTo>
                        <a:pt x="21368" y="5795"/>
                        <a:pt x="21360" y="5772"/>
                        <a:pt x="21343" y="5762"/>
                      </a:cubicBezTo>
                      <a:cubicBezTo>
                        <a:pt x="21279" y="5726"/>
                        <a:pt x="21163" y="5713"/>
                        <a:pt x="20960" y="5698"/>
                      </a:cubicBezTo>
                      <a:lnTo>
                        <a:pt x="20501" y="5661"/>
                      </a:lnTo>
                      <a:lnTo>
                        <a:pt x="20501" y="4913"/>
                      </a:lnTo>
                      <a:lnTo>
                        <a:pt x="20501" y="4156"/>
                      </a:lnTo>
                      <a:lnTo>
                        <a:pt x="20970" y="4100"/>
                      </a:lnTo>
                      <a:cubicBezTo>
                        <a:pt x="21382" y="4049"/>
                        <a:pt x="21443" y="4016"/>
                        <a:pt x="21489" y="3786"/>
                      </a:cubicBezTo>
                      <a:cubicBezTo>
                        <a:pt x="21541" y="3526"/>
                        <a:pt x="21538" y="3528"/>
                        <a:pt x="20829" y="3528"/>
                      </a:cubicBezTo>
                      <a:lnTo>
                        <a:pt x="20123" y="3528"/>
                      </a:lnTo>
                      <a:close/>
                      <a:moveTo>
                        <a:pt x="439" y="11560"/>
                      </a:moveTo>
                      <a:cubicBezTo>
                        <a:pt x="404" y="11572"/>
                        <a:pt x="388" y="11590"/>
                        <a:pt x="378" y="11616"/>
                      </a:cubicBezTo>
                      <a:cubicBezTo>
                        <a:pt x="441" y="11773"/>
                        <a:pt x="684" y="12128"/>
                        <a:pt x="1185" y="12788"/>
                      </a:cubicBezTo>
                      <a:cubicBezTo>
                        <a:pt x="1641" y="13390"/>
                        <a:pt x="2135" y="14044"/>
                        <a:pt x="2279" y="14247"/>
                      </a:cubicBezTo>
                      <a:cubicBezTo>
                        <a:pt x="2451" y="14490"/>
                        <a:pt x="2527" y="14568"/>
                        <a:pt x="2758" y="14598"/>
                      </a:cubicBezTo>
                      <a:cubicBezTo>
                        <a:pt x="2885" y="14606"/>
                        <a:pt x="2964" y="14622"/>
                        <a:pt x="3177" y="14626"/>
                      </a:cubicBezTo>
                      <a:cubicBezTo>
                        <a:pt x="3196" y="14626"/>
                        <a:pt x="3196" y="14626"/>
                        <a:pt x="3217" y="14626"/>
                      </a:cubicBezTo>
                      <a:cubicBezTo>
                        <a:pt x="3235" y="14626"/>
                        <a:pt x="3243" y="14626"/>
                        <a:pt x="3262" y="14626"/>
                      </a:cubicBezTo>
                      <a:cubicBezTo>
                        <a:pt x="3702" y="14629"/>
                        <a:pt x="3964" y="14588"/>
                        <a:pt x="3928" y="14524"/>
                      </a:cubicBezTo>
                      <a:cubicBezTo>
                        <a:pt x="3874" y="14429"/>
                        <a:pt x="603" y="11653"/>
                        <a:pt x="439" y="1156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2" name="Line"/>
                <p:cNvSpPr/>
                <p:nvPr/>
              </p:nvSpPr>
              <p:spPr>
                <a:xfrm flipV="1">
                  <a:off x="5027481" y="9324618"/>
                  <a:ext cx="2032079" cy="1988475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3" name="Line"/>
                <p:cNvSpPr/>
                <p:nvPr/>
              </p:nvSpPr>
              <p:spPr>
                <a:xfrm>
                  <a:off x="3239731" y="11304985"/>
                  <a:ext cx="1817754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4" name="Line"/>
                <p:cNvSpPr/>
                <p:nvPr/>
              </p:nvSpPr>
              <p:spPr>
                <a:xfrm>
                  <a:off x="5099944" y="7535227"/>
                  <a:ext cx="985650" cy="163165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5" name="Oval"/>
                <p:cNvSpPr/>
                <p:nvPr/>
              </p:nvSpPr>
              <p:spPr>
                <a:xfrm>
                  <a:off x="3302300" y="2099133"/>
                  <a:ext cx="2297934" cy="2280929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296" name="ercet orange-logo.png" descr="ercet orange-logo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3728252" y="3523180"/>
                  <a:ext cx="1446031" cy="4044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7" name="e-science_NL.png" descr="e-science_NL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2"/>
                <a:stretch>
                  <a:fillRect/>
                </a:stretch>
              </p:blipFill>
              <p:spPr>
                <a:xfrm>
                  <a:off x="3741346" y="2560675"/>
                  <a:ext cx="1506936" cy="3547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57" y="0"/>
                      </a:moveTo>
                      <a:cubicBezTo>
                        <a:pt x="1933" y="0"/>
                        <a:pt x="1911" y="847"/>
                        <a:pt x="1911" y="1885"/>
                      </a:cubicBezTo>
                      <a:cubicBezTo>
                        <a:pt x="1911" y="3007"/>
                        <a:pt x="1929" y="3769"/>
                        <a:pt x="1957" y="3769"/>
                      </a:cubicBezTo>
                      <a:cubicBezTo>
                        <a:pt x="1983" y="3769"/>
                        <a:pt x="2008" y="3376"/>
                        <a:pt x="2008" y="2899"/>
                      </a:cubicBezTo>
                      <a:cubicBezTo>
                        <a:pt x="2008" y="1976"/>
                        <a:pt x="2096" y="1444"/>
                        <a:pt x="2219" y="1643"/>
                      </a:cubicBezTo>
                      <a:cubicBezTo>
                        <a:pt x="2269" y="1725"/>
                        <a:pt x="2287" y="2071"/>
                        <a:pt x="2287" y="2779"/>
                      </a:cubicBezTo>
                      <a:cubicBezTo>
                        <a:pt x="2287" y="3533"/>
                        <a:pt x="2302" y="3769"/>
                        <a:pt x="2355" y="3769"/>
                      </a:cubicBezTo>
                      <a:cubicBezTo>
                        <a:pt x="2409" y="3769"/>
                        <a:pt x="2423" y="3521"/>
                        <a:pt x="2423" y="2706"/>
                      </a:cubicBezTo>
                      <a:cubicBezTo>
                        <a:pt x="2423" y="1494"/>
                        <a:pt x="2362" y="1108"/>
                        <a:pt x="2162" y="1208"/>
                      </a:cubicBezTo>
                      <a:cubicBezTo>
                        <a:pt x="2044" y="1266"/>
                        <a:pt x="2027" y="1230"/>
                        <a:pt x="2014" y="652"/>
                      </a:cubicBezTo>
                      <a:cubicBezTo>
                        <a:pt x="2006" y="298"/>
                        <a:pt x="1981" y="0"/>
                        <a:pt x="1957" y="0"/>
                      </a:cubicBezTo>
                      <a:close/>
                      <a:moveTo>
                        <a:pt x="3823" y="0"/>
                      </a:moveTo>
                      <a:cubicBezTo>
                        <a:pt x="3771" y="0"/>
                        <a:pt x="3761" y="3408"/>
                        <a:pt x="3811" y="3624"/>
                      </a:cubicBezTo>
                      <a:cubicBezTo>
                        <a:pt x="3858" y="3822"/>
                        <a:pt x="3965" y="3790"/>
                        <a:pt x="3965" y="3576"/>
                      </a:cubicBezTo>
                      <a:cubicBezTo>
                        <a:pt x="3965" y="3473"/>
                        <a:pt x="3945" y="3329"/>
                        <a:pt x="3920" y="3262"/>
                      </a:cubicBezTo>
                      <a:cubicBezTo>
                        <a:pt x="3894" y="3194"/>
                        <a:pt x="3874" y="2436"/>
                        <a:pt x="3874" y="1570"/>
                      </a:cubicBezTo>
                      <a:cubicBezTo>
                        <a:pt x="3874" y="654"/>
                        <a:pt x="3850" y="0"/>
                        <a:pt x="3823" y="0"/>
                      </a:cubicBezTo>
                      <a:close/>
                      <a:moveTo>
                        <a:pt x="5996" y="0"/>
                      </a:moveTo>
                      <a:cubicBezTo>
                        <a:pt x="5958" y="0"/>
                        <a:pt x="5925" y="244"/>
                        <a:pt x="5916" y="556"/>
                      </a:cubicBezTo>
                      <a:cubicBezTo>
                        <a:pt x="5904" y="998"/>
                        <a:pt x="5876" y="1110"/>
                        <a:pt x="5763" y="1160"/>
                      </a:cubicBezTo>
                      <a:cubicBezTo>
                        <a:pt x="5686" y="1194"/>
                        <a:pt x="5596" y="1369"/>
                        <a:pt x="5564" y="1546"/>
                      </a:cubicBezTo>
                      <a:cubicBezTo>
                        <a:pt x="5493" y="1938"/>
                        <a:pt x="5486" y="2860"/>
                        <a:pt x="5552" y="3383"/>
                      </a:cubicBezTo>
                      <a:cubicBezTo>
                        <a:pt x="5590" y="3682"/>
                        <a:pt x="5650" y="3769"/>
                        <a:pt x="5831" y="3769"/>
                      </a:cubicBezTo>
                      <a:lnTo>
                        <a:pt x="6064" y="3769"/>
                      </a:lnTo>
                      <a:lnTo>
                        <a:pt x="6064" y="1885"/>
                      </a:lnTo>
                      <a:cubicBezTo>
                        <a:pt x="6064" y="382"/>
                        <a:pt x="6049" y="0"/>
                        <a:pt x="5996" y="0"/>
                      </a:cubicBezTo>
                      <a:close/>
                      <a:moveTo>
                        <a:pt x="1519" y="387"/>
                      </a:moveTo>
                      <a:cubicBezTo>
                        <a:pt x="1480" y="387"/>
                        <a:pt x="1445" y="526"/>
                        <a:pt x="1445" y="677"/>
                      </a:cubicBezTo>
                      <a:cubicBezTo>
                        <a:pt x="1445" y="1040"/>
                        <a:pt x="1227" y="1636"/>
                        <a:pt x="1189" y="1377"/>
                      </a:cubicBezTo>
                      <a:cubicBezTo>
                        <a:pt x="1144" y="1068"/>
                        <a:pt x="855" y="1154"/>
                        <a:pt x="774" y="1498"/>
                      </a:cubicBezTo>
                      <a:cubicBezTo>
                        <a:pt x="697" y="1822"/>
                        <a:pt x="672" y="2898"/>
                        <a:pt x="734" y="3310"/>
                      </a:cubicBezTo>
                      <a:cubicBezTo>
                        <a:pt x="753" y="3441"/>
                        <a:pt x="824" y="3621"/>
                        <a:pt x="887" y="3721"/>
                      </a:cubicBezTo>
                      <a:cubicBezTo>
                        <a:pt x="1014" y="3920"/>
                        <a:pt x="1172" y="3768"/>
                        <a:pt x="1200" y="3407"/>
                      </a:cubicBezTo>
                      <a:cubicBezTo>
                        <a:pt x="1224" y="3108"/>
                        <a:pt x="1106" y="3107"/>
                        <a:pt x="1035" y="3407"/>
                      </a:cubicBezTo>
                      <a:cubicBezTo>
                        <a:pt x="993" y="3585"/>
                        <a:pt x="959" y="3561"/>
                        <a:pt x="887" y="3286"/>
                      </a:cubicBezTo>
                      <a:cubicBezTo>
                        <a:pt x="759" y="2793"/>
                        <a:pt x="812" y="2585"/>
                        <a:pt x="1052" y="2585"/>
                      </a:cubicBezTo>
                      <a:cubicBezTo>
                        <a:pt x="1228" y="2585"/>
                        <a:pt x="1256" y="2511"/>
                        <a:pt x="1269" y="2126"/>
                      </a:cubicBezTo>
                      <a:cubicBezTo>
                        <a:pt x="1291" y="1454"/>
                        <a:pt x="1418" y="1565"/>
                        <a:pt x="1434" y="2271"/>
                      </a:cubicBezTo>
                      <a:cubicBezTo>
                        <a:pt x="1460" y="3522"/>
                        <a:pt x="1490" y="3769"/>
                        <a:pt x="1610" y="3769"/>
                      </a:cubicBezTo>
                      <a:cubicBezTo>
                        <a:pt x="1737" y="3769"/>
                        <a:pt x="1765" y="3465"/>
                        <a:pt x="1655" y="3286"/>
                      </a:cubicBezTo>
                      <a:cubicBezTo>
                        <a:pt x="1554" y="3121"/>
                        <a:pt x="1563" y="1860"/>
                        <a:pt x="1667" y="1595"/>
                      </a:cubicBezTo>
                      <a:cubicBezTo>
                        <a:pt x="1745" y="1397"/>
                        <a:pt x="1745" y="1382"/>
                        <a:pt x="1667" y="1184"/>
                      </a:cubicBezTo>
                      <a:cubicBezTo>
                        <a:pt x="1622" y="1069"/>
                        <a:pt x="1587" y="835"/>
                        <a:pt x="1587" y="677"/>
                      </a:cubicBezTo>
                      <a:cubicBezTo>
                        <a:pt x="1587" y="518"/>
                        <a:pt x="1557" y="387"/>
                        <a:pt x="1519" y="387"/>
                      </a:cubicBezTo>
                      <a:close/>
                      <a:moveTo>
                        <a:pt x="4358" y="1184"/>
                      </a:moveTo>
                      <a:cubicBezTo>
                        <a:pt x="4272" y="1194"/>
                        <a:pt x="4188" y="1318"/>
                        <a:pt x="4153" y="1498"/>
                      </a:cubicBezTo>
                      <a:cubicBezTo>
                        <a:pt x="4080" y="1871"/>
                        <a:pt x="4163" y="1896"/>
                        <a:pt x="4295" y="1546"/>
                      </a:cubicBezTo>
                      <a:cubicBezTo>
                        <a:pt x="4363" y="1365"/>
                        <a:pt x="4398" y="1354"/>
                        <a:pt x="4437" y="1522"/>
                      </a:cubicBezTo>
                      <a:cubicBezTo>
                        <a:pt x="4512" y="1841"/>
                        <a:pt x="4452" y="2154"/>
                        <a:pt x="4278" y="2344"/>
                      </a:cubicBezTo>
                      <a:cubicBezTo>
                        <a:pt x="4162" y="2470"/>
                        <a:pt x="4124" y="2631"/>
                        <a:pt x="4113" y="3044"/>
                      </a:cubicBezTo>
                      <a:cubicBezTo>
                        <a:pt x="4102" y="3453"/>
                        <a:pt x="4127" y="3613"/>
                        <a:pt x="4210" y="3745"/>
                      </a:cubicBezTo>
                      <a:cubicBezTo>
                        <a:pt x="4269" y="3840"/>
                        <a:pt x="4351" y="3835"/>
                        <a:pt x="4392" y="3745"/>
                      </a:cubicBezTo>
                      <a:cubicBezTo>
                        <a:pt x="4432" y="3654"/>
                        <a:pt x="4508" y="3636"/>
                        <a:pt x="4562" y="3697"/>
                      </a:cubicBezTo>
                      <a:cubicBezTo>
                        <a:pt x="4657" y="3802"/>
                        <a:pt x="4663" y="3765"/>
                        <a:pt x="4636" y="2754"/>
                      </a:cubicBezTo>
                      <a:cubicBezTo>
                        <a:pt x="4621" y="2170"/>
                        <a:pt x="4588" y="1562"/>
                        <a:pt x="4562" y="1426"/>
                      </a:cubicBezTo>
                      <a:cubicBezTo>
                        <a:pt x="4530" y="1254"/>
                        <a:pt x="4443" y="1174"/>
                        <a:pt x="4358" y="1184"/>
                      </a:cubicBezTo>
                      <a:close/>
                      <a:moveTo>
                        <a:pt x="6542" y="1184"/>
                      </a:moveTo>
                      <a:cubicBezTo>
                        <a:pt x="6468" y="1166"/>
                        <a:pt x="6385" y="1208"/>
                        <a:pt x="6326" y="1305"/>
                      </a:cubicBezTo>
                      <a:cubicBezTo>
                        <a:pt x="6240" y="1445"/>
                        <a:pt x="6224" y="2203"/>
                        <a:pt x="6303" y="2537"/>
                      </a:cubicBezTo>
                      <a:cubicBezTo>
                        <a:pt x="6345" y="2713"/>
                        <a:pt x="6345" y="2780"/>
                        <a:pt x="6286" y="2875"/>
                      </a:cubicBezTo>
                      <a:cubicBezTo>
                        <a:pt x="6180" y="3048"/>
                        <a:pt x="6265" y="3724"/>
                        <a:pt x="6405" y="3817"/>
                      </a:cubicBezTo>
                      <a:cubicBezTo>
                        <a:pt x="6548" y="3912"/>
                        <a:pt x="6660" y="3782"/>
                        <a:pt x="6724" y="3455"/>
                      </a:cubicBezTo>
                      <a:cubicBezTo>
                        <a:pt x="6785" y="3144"/>
                        <a:pt x="6750" y="2621"/>
                        <a:pt x="6661" y="2489"/>
                      </a:cubicBezTo>
                      <a:cubicBezTo>
                        <a:pt x="6325" y="1986"/>
                        <a:pt x="6324" y="1987"/>
                        <a:pt x="6400" y="1667"/>
                      </a:cubicBezTo>
                      <a:cubicBezTo>
                        <a:pt x="6460" y="1410"/>
                        <a:pt x="6489" y="1403"/>
                        <a:pt x="6570" y="1619"/>
                      </a:cubicBezTo>
                      <a:cubicBezTo>
                        <a:pt x="6673" y="1891"/>
                        <a:pt x="6747" y="1758"/>
                        <a:pt x="6696" y="1401"/>
                      </a:cubicBezTo>
                      <a:cubicBezTo>
                        <a:pt x="6679" y="1286"/>
                        <a:pt x="6616" y="1202"/>
                        <a:pt x="6542" y="1184"/>
                      </a:cubicBezTo>
                      <a:close/>
                      <a:moveTo>
                        <a:pt x="0" y="1208"/>
                      </a:moveTo>
                      <a:lnTo>
                        <a:pt x="0" y="2489"/>
                      </a:lnTo>
                      <a:cubicBezTo>
                        <a:pt x="0" y="3488"/>
                        <a:pt x="13" y="3769"/>
                        <a:pt x="68" y="3769"/>
                      </a:cubicBezTo>
                      <a:cubicBezTo>
                        <a:pt x="120" y="3769"/>
                        <a:pt x="142" y="3538"/>
                        <a:pt x="142" y="2899"/>
                      </a:cubicBezTo>
                      <a:cubicBezTo>
                        <a:pt x="142" y="1976"/>
                        <a:pt x="231" y="1444"/>
                        <a:pt x="353" y="1643"/>
                      </a:cubicBezTo>
                      <a:cubicBezTo>
                        <a:pt x="403" y="1725"/>
                        <a:pt x="421" y="2071"/>
                        <a:pt x="421" y="2779"/>
                      </a:cubicBezTo>
                      <a:cubicBezTo>
                        <a:pt x="421" y="3341"/>
                        <a:pt x="445" y="3769"/>
                        <a:pt x="472" y="3769"/>
                      </a:cubicBezTo>
                      <a:cubicBezTo>
                        <a:pt x="503" y="3769"/>
                        <a:pt x="515" y="3306"/>
                        <a:pt x="506" y="2537"/>
                      </a:cubicBezTo>
                      <a:lnTo>
                        <a:pt x="489" y="1281"/>
                      </a:lnTo>
                      <a:lnTo>
                        <a:pt x="245" y="1256"/>
                      </a:lnTo>
                      <a:lnTo>
                        <a:pt x="0" y="1208"/>
                      </a:lnTo>
                      <a:close/>
                      <a:moveTo>
                        <a:pt x="5040" y="1208"/>
                      </a:moveTo>
                      <a:lnTo>
                        <a:pt x="4807" y="1232"/>
                      </a:lnTo>
                      <a:lnTo>
                        <a:pt x="4807" y="2513"/>
                      </a:lnTo>
                      <a:cubicBezTo>
                        <a:pt x="4807" y="3502"/>
                        <a:pt x="4820" y="3769"/>
                        <a:pt x="4875" y="3769"/>
                      </a:cubicBezTo>
                      <a:cubicBezTo>
                        <a:pt x="4927" y="3769"/>
                        <a:pt x="4943" y="3538"/>
                        <a:pt x="4943" y="2899"/>
                      </a:cubicBezTo>
                      <a:cubicBezTo>
                        <a:pt x="4943" y="1976"/>
                        <a:pt x="5032" y="1444"/>
                        <a:pt x="5154" y="1643"/>
                      </a:cubicBezTo>
                      <a:cubicBezTo>
                        <a:pt x="5204" y="1725"/>
                        <a:pt x="5228" y="2071"/>
                        <a:pt x="5228" y="2779"/>
                      </a:cubicBezTo>
                      <a:cubicBezTo>
                        <a:pt x="5228" y="3533"/>
                        <a:pt x="5243" y="3769"/>
                        <a:pt x="5296" y="3769"/>
                      </a:cubicBezTo>
                      <a:cubicBezTo>
                        <a:pt x="5378" y="3769"/>
                        <a:pt x="5391" y="2502"/>
                        <a:pt x="5319" y="1691"/>
                      </a:cubicBezTo>
                      <a:cubicBezTo>
                        <a:pt x="5278" y="1238"/>
                        <a:pt x="5251" y="1188"/>
                        <a:pt x="5040" y="1208"/>
                      </a:cubicBezTo>
                      <a:close/>
                      <a:moveTo>
                        <a:pt x="2839" y="1232"/>
                      </a:moveTo>
                      <a:cubicBezTo>
                        <a:pt x="2540" y="1355"/>
                        <a:pt x="2475" y="3119"/>
                        <a:pt x="2748" y="3697"/>
                      </a:cubicBezTo>
                      <a:cubicBezTo>
                        <a:pt x="2871" y="3957"/>
                        <a:pt x="3004" y="3860"/>
                        <a:pt x="3083" y="3455"/>
                      </a:cubicBezTo>
                      <a:cubicBezTo>
                        <a:pt x="3153" y="3098"/>
                        <a:pt x="3071" y="3063"/>
                        <a:pt x="2941" y="3407"/>
                      </a:cubicBezTo>
                      <a:cubicBezTo>
                        <a:pt x="2865" y="3607"/>
                        <a:pt x="2833" y="3601"/>
                        <a:pt x="2770" y="3334"/>
                      </a:cubicBezTo>
                      <a:cubicBezTo>
                        <a:pt x="2662" y="2872"/>
                        <a:pt x="2728" y="2585"/>
                        <a:pt x="2941" y="2585"/>
                      </a:cubicBezTo>
                      <a:cubicBezTo>
                        <a:pt x="3104" y="2585"/>
                        <a:pt x="3123" y="2518"/>
                        <a:pt x="3123" y="2102"/>
                      </a:cubicBezTo>
                      <a:cubicBezTo>
                        <a:pt x="3123" y="1463"/>
                        <a:pt x="3023" y="1157"/>
                        <a:pt x="2839" y="1232"/>
                      </a:cubicBezTo>
                      <a:close/>
                      <a:moveTo>
                        <a:pt x="3311" y="1232"/>
                      </a:moveTo>
                      <a:lnTo>
                        <a:pt x="3311" y="2489"/>
                      </a:lnTo>
                      <a:cubicBezTo>
                        <a:pt x="3311" y="3202"/>
                        <a:pt x="3330" y="3769"/>
                        <a:pt x="3356" y="3769"/>
                      </a:cubicBezTo>
                      <a:cubicBezTo>
                        <a:pt x="3382" y="3769"/>
                        <a:pt x="3408" y="3424"/>
                        <a:pt x="3408" y="2996"/>
                      </a:cubicBezTo>
                      <a:cubicBezTo>
                        <a:pt x="3408" y="2402"/>
                        <a:pt x="3432" y="2110"/>
                        <a:pt x="3521" y="1812"/>
                      </a:cubicBezTo>
                      <a:cubicBezTo>
                        <a:pt x="3675" y="1299"/>
                        <a:pt x="3670" y="1232"/>
                        <a:pt x="3476" y="1232"/>
                      </a:cubicBezTo>
                      <a:lnTo>
                        <a:pt x="3311" y="1232"/>
                      </a:lnTo>
                      <a:close/>
                      <a:moveTo>
                        <a:pt x="978" y="1426"/>
                      </a:moveTo>
                      <a:cubicBezTo>
                        <a:pt x="1002" y="1426"/>
                        <a:pt x="1025" y="1497"/>
                        <a:pt x="1069" y="1667"/>
                      </a:cubicBezTo>
                      <a:cubicBezTo>
                        <a:pt x="1120" y="1862"/>
                        <a:pt x="1151" y="2104"/>
                        <a:pt x="1138" y="2199"/>
                      </a:cubicBezTo>
                      <a:cubicBezTo>
                        <a:pt x="1124" y="2293"/>
                        <a:pt x="1052" y="2368"/>
                        <a:pt x="978" y="2368"/>
                      </a:cubicBezTo>
                      <a:cubicBezTo>
                        <a:pt x="804" y="2368"/>
                        <a:pt x="772" y="2111"/>
                        <a:pt x="887" y="1667"/>
                      </a:cubicBezTo>
                      <a:cubicBezTo>
                        <a:pt x="932" y="1497"/>
                        <a:pt x="954" y="1426"/>
                        <a:pt x="978" y="1426"/>
                      </a:cubicBezTo>
                      <a:close/>
                      <a:moveTo>
                        <a:pt x="2861" y="1498"/>
                      </a:moveTo>
                      <a:cubicBezTo>
                        <a:pt x="2886" y="1506"/>
                        <a:pt x="2911" y="1579"/>
                        <a:pt x="2947" y="1715"/>
                      </a:cubicBezTo>
                      <a:cubicBezTo>
                        <a:pt x="2993" y="1893"/>
                        <a:pt x="3017" y="2104"/>
                        <a:pt x="3004" y="2199"/>
                      </a:cubicBezTo>
                      <a:cubicBezTo>
                        <a:pt x="2967" y="2450"/>
                        <a:pt x="2764" y="2417"/>
                        <a:pt x="2725" y="2150"/>
                      </a:cubicBezTo>
                      <a:cubicBezTo>
                        <a:pt x="2707" y="2025"/>
                        <a:pt x="2729" y="1789"/>
                        <a:pt x="2776" y="1643"/>
                      </a:cubicBezTo>
                      <a:cubicBezTo>
                        <a:pt x="2812" y="1530"/>
                        <a:pt x="2837" y="1490"/>
                        <a:pt x="2861" y="1498"/>
                      </a:cubicBezTo>
                      <a:close/>
                      <a:moveTo>
                        <a:pt x="5780" y="1619"/>
                      </a:moveTo>
                      <a:cubicBezTo>
                        <a:pt x="5914" y="1533"/>
                        <a:pt x="6004" y="2345"/>
                        <a:pt x="5928" y="2948"/>
                      </a:cubicBezTo>
                      <a:cubicBezTo>
                        <a:pt x="5857" y="3505"/>
                        <a:pt x="5699" y="3491"/>
                        <a:pt x="5649" y="2923"/>
                      </a:cubicBezTo>
                      <a:cubicBezTo>
                        <a:pt x="5596" y="2317"/>
                        <a:pt x="5659" y="1695"/>
                        <a:pt x="5780" y="1619"/>
                      </a:cubicBezTo>
                      <a:close/>
                      <a:moveTo>
                        <a:pt x="4340" y="2585"/>
                      </a:moveTo>
                      <a:cubicBezTo>
                        <a:pt x="4390" y="2585"/>
                        <a:pt x="4435" y="2645"/>
                        <a:pt x="4454" y="2779"/>
                      </a:cubicBezTo>
                      <a:cubicBezTo>
                        <a:pt x="4471" y="2892"/>
                        <a:pt x="4463" y="3127"/>
                        <a:pt x="4431" y="3286"/>
                      </a:cubicBezTo>
                      <a:cubicBezTo>
                        <a:pt x="4400" y="3445"/>
                        <a:pt x="4360" y="3576"/>
                        <a:pt x="4340" y="3576"/>
                      </a:cubicBezTo>
                      <a:cubicBezTo>
                        <a:pt x="4278" y="3576"/>
                        <a:pt x="4190" y="2991"/>
                        <a:pt x="4221" y="2779"/>
                      </a:cubicBezTo>
                      <a:cubicBezTo>
                        <a:pt x="4240" y="2645"/>
                        <a:pt x="4291" y="2585"/>
                        <a:pt x="4340" y="2585"/>
                      </a:cubicBezTo>
                      <a:close/>
                      <a:moveTo>
                        <a:pt x="6445" y="2609"/>
                      </a:moveTo>
                      <a:cubicBezTo>
                        <a:pt x="6525" y="2649"/>
                        <a:pt x="6599" y="2899"/>
                        <a:pt x="6599" y="3189"/>
                      </a:cubicBezTo>
                      <a:cubicBezTo>
                        <a:pt x="6599" y="3623"/>
                        <a:pt x="6464" y="3626"/>
                        <a:pt x="6371" y="3189"/>
                      </a:cubicBezTo>
                      <a:cubicBezTo>
                        <a:pt x="6290" y="2809"/>
                        <a:pt x="6287" y="2786"/>
                        <a:pt x="6366" y="2658"/>
                      </a:cubicBezTo>
                      <a:cubicBezTo>
                        <a:pt x="6390" y="2618"/>
                        <a:pt x="6419" y="2596"/>
                        <a:pt x="6445" y="2609"/>
                      </a:cubicBezTo>
                      <a:close/>
                      <a:moveTo>
                        <a:pt x="0" y="6330"/>
                      </a:moveTo>
                      <a:lnTo>
                        <a:pt x="0" y="10800"/>
                      </a:lnTo>
                      <a:lnTo>
                        <a:pt x="0" y="13965"/>
                      </a:lnTo>
                      <a:lnTo>
                        <a:pt x="0" y="21600"/>
                      </a:lnTo>
                      <a:lnTo>
                        <a:pt x="5694" y="21600"/>
                      </a:lnTo>
                      <a:lnTo>
                        <a:pt x="11383" y="21600"/>
                      </a:lnTo>
                      <a:lnTo>
                        <a:pt x="11383" y="20102"/>
                      </a:lnTo>
                      <a:cubicBezTo>
                        <a:pt x="11383" y="19154"/>
                        <a:pt x="11365" y="18628"/>
                        <a:pt x="11332" y="18628"/>
                      </a:cubicBezTo>
                      <a:cubicBezTo>
                        <a:pt x="11186" y="18628"/>
                        <a:pt x="10940" y="17864"/>
                        <a:pt x="10820" y="17058"/>
                      </a:cubicBezTo>
                      <a:cubicBezTo>
                        <a:pt x="10705" y="16289"/>
                        <a:pt x="10683" y="15972"/>
                        <a:pt x="10683" y="14762"/>
                      </a:cubicBezTo>
                      <a:cubicBezTo>
                        <a:pt x="10683" y="13553"/>
                        <a:pt x="10705" y="13236"/>
                        <a:pt x="10820" y="12467"/>
                      </a:cubicBezTo>
                      <a:cubicBezTo>
                        <a:pt x="10940" y="11661"/>
                        <a:pt x="11186" y="10897"/>
                        <a:pt x="11332" y="10897"/>
                      </a:cubicBezTo>
                      <a:cubicBezTo>
                        <a:pt x="11366" y="10897"/>
                        <a:pt x="11383" y="10149"/>
                        <a:pt x="11383" y="8626"/>
                      </a:cubicBezTo>
                      <a:lnTo>
                        <a:pt x="11383" y="6330"/>
                      </a:lnTo>
                      <a:lnTo>
                        <a:pt x="5694" y="6330"/>
                      </a:lnTo>
                      <a:lnTo>
                        <a:pt x="0" y="6330"/>
                      </a:lnTo>
                      <a:close/>
                      <a:moveTo>
                        <a:pt x="18045" y="8964"/>
                      </a:moveTo>
                      <a:cubicBezTo>
                        <a:pt x="18013" y="8978"/>
                        <a:pt x="17968" y="9020"/>
                        <a:pt x="17914" y="9085"/>
                      </a:cubicBezTo>
                      <a:cubicBezTo>
                        <a:pt x="17814" y="9201"/>
                        <a:pt x="17797" y="9380"/>
                        <a:pt x="17777" y="10220"/>
                      </a:cubicBezTo>
                      <a:cubicBezTo>
                        <a:pt x="17754" y="11193"/>
                        <a:pt x="17751" y="11202"/>
                        <a:pt x="17601" y="11138"/>
                      </a:cubicBezTo>
                      <a:cubicBezTo>
                        <a:pt x="17456" y="11077"/>
                        <a:pt x="17447" y="11100"/>
                        <a:pt x="17447" y="11766"/>
                      </a:cubicBezTo>
                      <a:cubicBezTo>
                        <a:pt x="17447" y="12407"/>
                        <a:pt x="17461" y="12458"/>
                        <a:pt x="17601" y="12515"/>
                      </a:cubicBezTo>
                      <a:lnTo>
                        <a:pt x="17754" y="12588"/>
                      </a:lnTo>
                      <a:lnTo>
                        <a:pt x="17777" y="15028"/>
                      </a:lnTo>
                      <a:cubicBezTo>
                        <a:pt x="17800" y="17408"/>
                        <a:pt x="17803" y="17487"/>
                        <a:pt x="17931" y="17952"/>
                      </a:cubicBezTo>
                      <a:cubicBezTo>
                        <a:pt x="18026" y="18298"/>
                        <a:pt x="18113" y="18435"/>
                        <a:pt x="18261" y="18435"/>
                      </a:cubicBezTo>
                      <a:cubicBezTo>
                        <a:pt x="18548" y="18435"/>
                        <a:pt x="18613" y="18279"/>
                        <a:pt x="18613" y="17613"/>
                      </a:cubicBezTo>
                      <a:cubicBezTo>
                        <a:pt x="18613" y="17080"/>
                        <a:pt x="18600" y="17034"/>
                        <a:pt x="18431" y="17034"/>
                      </a:cubicBezTo>
                      <a:cubicBezTo>
                        <a:pt x="18169" y="17034"/>
                        <a:pt x="18143" y="16767"/>
                        <a:pt x="18158" y="14521"/>
                      </a:cubicBezTo>
                      <a:lnTo>
                        <a:pt x="18170" y="12588"/>
                      </a:lnTo>
                      <a:lnTo>
                        <a:pt x="18369" y="12515"/>
                      </a:lnTo>
                      <a:cubicBezTo>
                        <a:pt x="18562" y="12456"/>
                        <a:pt x="18568" y="12445"/>
                        <a:pt x="18568" y="11766"/>
                      </a:cubicBezTo>
                      <a:lnTo>
                        <a:pt x="18568" y="11066"/>
                      </a:lnTo>
                      <a:lnTo>
                        <a:pt x="18369" y="11138"/>
                      </a:lnTo>
                      <a:lnTo>
                        <a:pt x="18170" y="11187"/>
                      </a:lnTo>
                      <a:lnTo>
                        <a:pt x="18158" y="10051"/>
                      </a:lnTo>
                      <a:cubicBezTo>
                        <a:pt x="18147" y="9166"/>
                        <a:pt x="18140" y="8921"/>
                        <a:pt x="18045" y="8964"/>
                      </a:cubicBezTo>
                      <a:close/>
                      <a:moveTo>
                        <a:pt x="13033" y="11090"/>
                      </a:moveTo>
                      <a:cubicBezTo>
                        <a:pt x="12750" y="11090"/>
                        <a:pt x="12508" y="11628"/>
                        <a:pt x="12384" y="12515"/>
                      </a:cubicBezTo>
                      <a:cubicBezTo>
                        <a:pt x="12313" y="13028"/>
                        <a:pt x="12293" y="13531"/>
                        <a:pt x="12293" y="14666"/>
                      </a:cubicBezTo>
                      <a:cubicBezTo>
                        <a:pt x="12294" y="16476"/>
                        <a:pt x="12390" y="17398"/>
                        <a:pt x="12635" y="18000"/>
                      </a:cubicBezTo>
                      <a:cubicBezTo>
                        <a:pt x="13050" y="19023"/>
                        <a:pt x="13596" y="18252"/>
                        <a:pt x="13715" y="16478"/>
                      </a:cubicBezTo>
                      <a:cubicBezTo>
                        <a:pt x="13757" y="15865"/>
                        <a:pt x="13757" y="15850"/>
                        <a:pt x="13596" y="15850"/>
                      </a:cubicBezTo>
                      <a:cubicBezTo>
                        <a:pt x="13470" y="15850"/>
                        <a:pt x="13396" y="16015"/>
                        <a:pt x="13277" y="16550"/>
                      </a:cubicBezTo>
                      <a:cubicBezTo>
                        <a:pt x="13092" y="17387"/>
                        <a:pt x="13014" y="17408"/>
                        <a:pt x="12828" y="16695"/>
                      </a:cubicBezTo>
                      <a:cubicBezTo>
                        <a:pt x="12717" y="16271"/>
                        <a:pt x="12678" y="15923"/>
                        <a:pt x="12657" y="15149"/>
                      </a:cubicBezTo>
                      <a:cubicBezTo>
                        <a:pt x="12591" y="12714"/>
                        <a:pt x="13045" y="11367"/>
                        <a:pt x="13323" y="13168"/>
                      </a:cubicBezTo>
                      <a:cubicBezTo>
                        <a:pt x="13384" y="13562"/>
                        <a:pt x="13440" y="13675"/>
                        <a:pt x="13579" y="13675"/>
                      </a:cubicBezTo>
                      <a:cubicBezTo>
                        <a:pt x="13752" y="13675"/>
                        <a:pt x="13758" y="13662"/>
                        <a:pt x="13721" y="13119"/>
                      </a:cubicBezTo>
                      <a:cubicBezTo>
                        <a:pt x="13627" y="11726"/>
                        <a:pt x="13413" y="11090"/>
                        <a:pt x="13033" y="11090"/>
                      </a:cubicBezTo>
                      <a:close/>
                      <a:moveTo>
                        <a:pt x="14694" y="11090"/>
                      </a:moveTo>
                      <a:cubicBezTo>
                        <a:pt x="14210" y="11091"/>
                        <a:pt x="13951" y="12361"/>
                        <a:pt x="13949" y="14738"/>
                      </a:cubicBezTo>
                      <a:cubicBezTo>
                        <a:pt x="13947" y="16748"/>
                        <a:pt x="14164" y="18041"/>
                        <a:pt x="14574" y="18435"/>
                      </a:cubicBezTo>
                      <a:cubicBezTo>
                        <a:pt x="14888" y="18737"/>
                        <a:pt x="15229" y="18127"/>
                        <a:pt x="15359" y="17034"/>
                      </a:cubicBezTo>
                      <a:lnTo>
                        <a:pt x="15445" y="16357"/>
                      </a:lnTo>
                      <a:lnTo>
                        <a:pt x="15274" y="16285"/>
                      </a:lnTo>
                      <a:cubicBezTo>
                        <a:pt x="15144" y="16236"/>
                        <a:pt x="15082" y="16322"/>
                        <a:pt x="14995" y="16719"/>
                      </a:cubicBezTo>
                      <a:cubicBezTo>
                        <a:pt x="14833" y="17466"/>
                        <a:pt x="14599" y="17435"/>
                        <a:pt x="14438" y="16623"/>
                      </a:cubicBezTo>
                      <a:cubicBezTo>
                        <a:pt x="14217" y="15510"/>
                        <a:pt x="14271" y="15357"/>
                        <a:pt x="14921" y="15294"/>
                      </a:cubicBezTo>
                      <a:lnTo>
                        <a:pt x="15496" y="15246"/>
                      </a:lnTo>
                      <a:lnTo>
                        <a:pt x="15468" y="14207"/>
                      </a:lnTo>
                      <a:cubicBezTo>
                        <a:pt x="15401" y="12030"/>
                        <a:pt x="15165" y="11089"/>
                        <a:pt x="14694" y="11090"/>
                      </a:cubicBezTo>
                      <a:close/>
                      <a:moveTo>
                        <a:pt x="15815" y="11090"/>
                      </a:moveTo>
                      <a:lnTo>
                        <a:pt x="15815" y="14762"/>
                      </a:lnTo>
                      <a:lnTo>
                        <a:pt x="15815" y="18435"/>
                      </a:lnTo>
                      <a:lnTo>
                        <a:pt x="15997" y="18435"/>
                      </a:lnTo>
                      <a:lnTo>
                        <a:pt x="16179" y="18435"/>
                      </a:lnTo>
                      <a:lnTo>
                        <a:pt x="16196" y="15970"/>
                      </a:lnTo>
                      <a:cubicBezTo>
                        <a:pt x="16210" y="13684"/>
                        <a:pt x="16222" y="13473"/>
                        <a:pt x="16327" y="12999"/>
                      </a:cubicBezTo>
                      <a:cubicBezTo>
                        <a:pt x="16456" y="12413"/>
                        <a:pt x="16629" y="12327"/>
                        <a:pt x="16753" y="12805"/>
                      </a:cubicBezTo>
                      <a:cubicBezTo>
                        <a:pt x="16828" y="13092"/>
                        <a:pt x="16844" y="13467"/>
                        <a:pt x="16844" y="15777"/>
                      </a:cubicBezTo>
                      <a:lnTo>
                        <a:pt x="16844" y="18435"/>
                      </a:lnTo>
                      <a:lnTo>
                        <a:pt x="17026" y="18435"/>
                      </a:lnTo>
                      <a:lnTo>
                        <a:pt x="17214" y="18435"/>
                      </a:lnTo>
                      <a:lnTo>
                        <a:pt x="17214" y="15536"/>
                      </a:lnTo>
                      <a:cubicBezTo>
                        <a:pt x="17214" y="12490"/>
                        <a:pt x="17175" y="11737"/>
                        <a:pt x="16986" y="11307"/>
                      </a:cubicBezTo>
                      <a:cubicBezTo>
                        <a:pt x="16855" y="11009"/>
                        <a:pt x="16486" y="11043"/>
                        <a:pt x="16332" y="11380"/>
                      </a:cubicBezTo>
                      <a:cubicBezTo>
                        <a:pt x="16215" y="11637"/>
                        <a:pt x="16189" y="11637"/>
                        <a:pt x="16139" y="11380"/>
                      </a:cubicBezTo>
                      <a:cubicBezTo>
                        <a:pt x="16107" y="11219"/>
                        <a:pt x="16025" y="11090"/>
                        <a:pt x="15951" y="11090"/>
                      </a:cubicBezTo>
                      <a:lnTo>
                        <a:pt x="15815" y="11090"/>
                      </a:lnTo>
                      <a:close/>
                      <a:moveTo>
                        <a:pt x="19507" y="11090"/>
                      </a:moveTo>
                      <a:cubicBezTo>
                        <a:pt x="19348" y="11106"/>
                        <a:pt x="19186" y="11245"/>
                        <a:pt x="19097" y="11477"/>
                      </a:cubicBezTo>
                      <a:cubicBezTo>
                        <a:pt x="18864" y="12080"/>
                        <a:pt x="18739" y="13406"/>
                        <a:pt x="18761" y="15052"/>
                      </a:cubicBezTo>
                      <a:cubicBezTo>
                        <a:pt x="18786" y="16908"/>
                        <a:pt x="18991" y="18055"/>
                        <a:pt x="19364" y="18411"/>
                      </a:cubicBezTo>
                      <a:cubicBezTo>
                        <a:pt x="19678" y="18710"/>
                        <a:pt x="20008" y="18201"/>
                        <a:pt x="20155" y="17179"/>
                      </a:cubicBezTo>
                      <a:cubicBezTo>
                        <a:pt x="20278" y="16323"/>
                        <a:pt x="20274" y="16236"/>
                        <a:pt x="20087" y="16236"/>
                      </a:cubicBezTo>
                      <a:cubicBezTo>
                        <a:pt x="19977" y="16236"/>
                        <a:pt x="19887" y="16406"/>
                        <a:pt x="19808" y="16744"/>
                      </a:cubicBezTo>
                      <a:cubicBezTo>
                        <a:pt x="19636" y="17473"/>
                        <a:pt x="19404" y="17426"/>
                        <a:pt x="19245" y="16623"/>
                      </a:cubicBezTo>
                      <a:cubicBezTo>
                        <a:pt x="19024" y="15509"/>
                        <a:pt x="19076" y="15357"/>
                        <a:pt x="19728" y="15294"/>
                      </a:cubicBezTo>
                      <a:lnTo>
                        <a:pt x="20309" y="15246"/>
                      </a:lnTo>
                      <a:lnTo>
                        <a:pt x="20280" y="14158"/>
                      </a:lnTo>
                      <a:cubicBezTo>
                        <a:pt x="20249" y="12893"/>
                        <a:pt x="20111" y="11794"/>
                        <a:pt x="19922" y="11380"/>
                      </a:cubicBezTo>
                      <a:cubicBezTo>
                        <a:pt x="19825" y="11168"/>
                        <a:pt x="19665" y="11073"/>
                        <a:pt x="19507" y="11090"/>
                      </a:cubicBezTo>
                      <a:close/>
                      <a:moveTo>
                        <a:pt x="20622" y="11090"/>
                      </a:moveTo>
                      <a:lnTo>
                        <a:pt x="20622" y="14762"/>
                      </a:lnTo>
                      <a:lnTo>
                        <a:pt x="20622" y="18435"/>
                      </a:lnTo>
                      <a:lnTo>
                        <a:pt x="20809" y="18435"/>
                      </a:lnTo>
                      <a:lnTo>
                        <a:pt x="20991" y="18435"/>
                      </a:lnTo>
                      <a:lnTo>
                        <a:pt x="20991" y="16164"/>
                      </a:lnTo>
                      <a:cubicBezTo>
                        <a:pt x="20991" y="14018"/>
                        <a:pt x="21002" y="13867"/>
                        <a:pt x="21116" y="13289"/>
                      </a:cubicBezTo>
                      <a:cubicBezTo>
                        <a:pt x="21213" y="12799"/>
                        <a:pt x="21271" y="12685"/>
                        <a:pt x="21418" y="12685"/>
                      </a:cubicBezTo>
                      <a:cubicBezTo>
                        <a:pt x="21600" y="12685"/>
                        <a:pt x="21600" y="12677"/>
                        <a:pt x="21600" y="11887"/>
                      </a:cubicBezTo>
                      <a:cubicBezTo>
                        <a:pt x="21600" y="11125"/>
                        <a:pt x="21592" y="11089"/>
                        <a:pt x="21446" y="11090"/>
                      </a:cubicBezTo>
                      <a:cubicBezTo>
                        <a:pt x="21363" y="11090"/>
                        <a:pt x="21225" y="11279"/>
                        <a:pt x="21139" y="11501"/>
                      </a:cubicBezTo>
                      <a:lnTo>
                        <a:pt x="20986" y="11911"/>
                      </a:lnTo>
                      <a:lnTo>
                        <a:pt x="20963" y="11501"/>
                      </a:lnTo>
                      <a:cubicBezTo>
                        <a:pt x="20944" y="11195"/>
                        <a:pt x="20900" y="11090"/>
                        <a:pt x="20781" y="11090"/>
                      </a:cubicBezTo>
                      <a:lnTo>
                        <a:pt x="20622" y="11090"/>
                      </a:lnTo>
                      <a:close/>
                      <a:moveTo>
                        <a:pt x="14711" y="12274"/>
                      </a:moveTo>
                      <a:cubicBezTo>
                        <a:pt x="14882" y="12274"/>
                        <a:pt x="15048" y="12885"/>
                        <a:pt x="15075" y="13579"/>
                      </a:cubicBezTo>
                      <a:cubicBezTo>
                        <a:pt x="15089" y="13942"/>
                        <a:pt x="15062" y="13961"/>
                        <a:pt x="14739" y="14013"/>
                      </a:cubicBezTo>
                      <a:cubicBezTo>
                        <a:pt x="14643" y="14029"/>
                        <a:pt x="14553" y="14028"/>
                        <a:pt x="14483" y="14013"/>
                      </a:cubicBezTo>
                      <a:cubicBezTo>
                        <a:pt x="14412" y="13998"/>
                        <a:pt x="14367" y="13979"/>
                        <a:pt x="14358" y="13941"/>
                      </a:cubicBezTo>
                      <a:cubicBezTo>
                        <a:pt x="14343" y="13875"/>
                        <a:pt x="14334" y="13806"/>
                        <a:pt x="14330" y="13723"/>
                      </a:cubicBezTo>
                      <a:cubicBezTo>
                        <a:pt x="14325" y="13643"/>
                        <a:pt x="14325" y="13548"/>
                        <a:pt x="14330" y="13458"/>
                      </a:cubicBezTo>
                      <a:cubicBezTo>
                        <a:pt x="14358" y="12918"/>
                        <a:pt x="14537" y="12274"/>
                        <a:pt x="14711" y="12274"/>
                      </a:cubicBezTo>
                      <a:close/>
                      <a:moveTo>
                        <a:pt x="19518" y="12274"/>
                      </a:moveTo>
                      <a:cubicBezTo>
                        <a:pt x="19641" y="12274"/>
                        <a:pt x="19708" y="12428"/>
                        <a:pt x="19802" y="12902"/>
                      </a:cubicBezTo>
                      <a:cubicBezTo>
                        <a:pt x="19870" y="13243"/>
                        <a:pt x="19920" y="13625"/>
                        <a:pt x="19910" y="13748"/>
                      </a:cubicBezTo>
                      <a:cubicBezTo>
                        <a:pt x="19906" y="13809"/>
                        <a:pt x="19858" y="13869"/>
                        <a:pt x="19791" y="13917"/>
                      </a:cubicBezTo>
                      <a:cubicBezTo>
                        <a:pt x="19724" y="13964"/>
                        <a:pt x="19635" y="13990"/>
                        <a:pt x="19546" y="14013"/>
                      </a:cubicBezTo>
                      <a:cubicBezTo>
                        <a:pt x="19458" y="14037"/>
                        <a:pt x="19367" y="14049"/>
                        <a:pt x="19296" y="14038"/>
                      </a:cubicBezTo>
                      <a:cubicBezTo>
                        <a:pt x="19225" y="14026"/>
                        <a:pt x="19173" y="13998"/>
                        <a:pt x="19160" y="13941"/>
                      </a:cubicBezTo>
                      <a:cubicBezTo>
                        <a:pt x="19129" y="13812"/>
                        <a:pt x="19122" y="13635"/>
                        <a:pt x="19131" y="13458"/>
                      </a:cubicBezTo>
                      <a:cubicBezTo>
                        <a:pt x="19140" y="13272"/>
                        <a:pt x="19167" y="13101"/>
                        <a:pt x="19205" y="12926"/>
                      </a:cubicBezTo>
                      <a:cubicBezTo>
                        <a:pt x="19242" y="12753"/>
                        <a:pt x="19294" y="12582"/>
                        <a:pt x="19347" y="12467"/>
                      </a:cubicBezTo>
                      <a:cubicBezTo>
                        <a:pt x="19401" y="12352"/>
                        <a:pt x="19459" y="12274"/>
                        <a:pt x="19518" y="12274"/>
                      </a:cubicBezTo>
                      <a:close/>
                      <a:moveTo>
                        <a:pt x="11355" y="12491"/>
                      </a:moveTo>
                      <a:cubicBezTo>
                        <a:pt x="11278" y="12491"/>
                        <a:pt x="11150" y="13179"/>
                        <a:pt x="11150" y="13603"/>
                      </a:cubicBezTo>
                      <a:cubicBezTo>
                        <a:pt x="11150" y="13966"/>
                        <a:pt x="11178" y="14062"/>
                        <a:pt x="11269" y="14062"/>
                      </a:cubicBezTo>
                      <a:cubicBezTo>
                        <a:pt x="11374" y="14062"/>
                        <a:pt x="11383" y="13978"/>
                        <a:pt x="11383" y="13264"/>
                      </a:cubicBezTo>
                      <a:cubicBezTo>
                        <a:pt x="11383" y="12829"/>
                        <a:pt x="11372" y="12491"/>
                        <a:pt x="11355" y="12491"/>
                      </a:cubicBezTo>
                      <a:close/>
                      <a:moveTo>
                        <a:pt x="11269" y="15463"/>
                      </a:moveTo>
                      <a:cubicBezTo>
                        <a:pt x="11132" y="15463"/>
                        <a:pt x="11112" y="15924"/>
                        <a:pt x="11224" y="16599"/>
                      </a:cubicBezTo>
                      <a:cubicBezTo>
                        <a:pt x="11332" y="17252"/>
                        <a:pt x="11383" y="17126"/>
                        <a:pt x="11383" y="16236"/>
                      </a:cubicBezTo>
                      <a:cubicBezTo>
                        <a:pt x="11383" y="15523"/>
                        <a:pt x="11374" y="15463"/>
                        <a:pt x="11269" y="15463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8" name="H2020.jpg" descr="H2020.jp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3723682" y="2985244"/>
                  <a:ext cx="1280757" cy="4247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9" name="Pipelines"/>
                <p:cNvSpPr/>
                <p:nvPr/>
              </p:nvSpPr>
              <p:spPr>
                <a:xfrm>
                  <a:off x="14216890" y="5988942"/>
                  <a:ext cx="1289969" cy="479640"/>
                </a:xfrm>
                <a:prstGeom prst="rect">
                  <a:avLst/>
                </a:prstGeom>
                <a:solidFill>
                  <a:srgbClr val="3B3E44"/>
                </a:solidFill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24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r>
                    <a:t>Pipelines</a:t>
                  </a:r>
                </a:p>
              </p:txBody>
            </p:sp>
            <p:sp>
              <p:nvSpPr>
                <p:cNvPr id="300" name="Oval"/>
                <p:cNvSpPr/>
                <p:nvPr/>
              </p:nvSpPr>
              <p:spPr>
                <a:xfrm>
                  <a:off x="3921783" y="9893015"/>
                  <a:ext cx="1058969" cy="1035532"/>
                </a:xfrm>
                <a:prstGeom prst="ellipse">
                  <a:avLst/>
                </a:prstGeom>
                <a:blipFill rotWithShape="1">
                  <a:blip r:embed="rId9"/>
                  <a:srcRect/>
                  <a:stretch>
                    <a:fillRect/>
                  </a:stretch>
                </a:blip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1" name="Circle"/>
                <p:cNvSpPr/>
                <p:nvPr/>
              </p:nvSpPr>
              <p:spPr>
                <a:xfrm>
                  <a:off x="13456922" y="7024506"/>
                  <a:ext cx="1774151" cy="1774250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02" name="disks.tiff" descr="disks.tif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7105" t="11429" r="5114" b="7402"/>
                <a:stretch>
                  <a:fillRect/>
                </a:stretch>
              </p:blipFill>
              <p:spPr>
                <a:xfrm>
                  <a:off x="14325835" y="7421801"/>
                  <a:ext cx="629912" cy="445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1" h="21515" extrusionOk="0">
                      <a:moveTo>
                        <a:pt x="3782" y="23"/>
                      </a:moveTo>
                      <a:cubicBezTo>
                        <a:pt x="1761" y="150"/>
                        <a:pt x="745" y="608"/>
                        <a:pt x="230" y="1593"/>
                      </a:cubicBezTo>
                      <a:cubicBezTo>
                        <a:pt x="-322" y="2650"/>
                        <a:pt x="809" y="3905"/>
                        <a:pt x="2669" y="4294"/>
                      </a:cubicBezTo>
                      <a:cubicBezTo>
                        <a:pt x="3575" y="4484"/>
                        <a:pt x="6007" y="4222"/>
                        <a:pt x="6663" y="3873"/>
                      </a:cubicBezTo>
                      <a:cubicBezTo>
                        <a:pt x="8436" y="2929"/>
                        <a:pt x="8626" y="1743"/>
                        <a:pt x="7145" y="789"/>
                      </a:cubicBezTo>
                      <a:cubicBezTo>
                        <a:pt x="6115" y="125"/>
                        <a:pt x="5277" y="-72"/>
                        <a:pt x="3782" y="23"/>
                      </a:cubicBezTo>
                      <a:close/>
                      <a:moveTo>
                        <a:pt x="17934" y="61"/>
                      </a:moveTo>
                      <a:cubicBezTo>
                        <a:pt x="16970" y="-19"/>
                        <a:pt x="15918" y="-11"/>
                        <a:pt x="15468" y="157"/>
                      </a:cubicBezTo>
                      <a:cubicBezTo>
                        <a:pt x="13970" y="716"/>
                        <a:pt x="13426" y="1143"/>
                        <a:pt x="13230" y="1881"/>
                      </a:cubicBezTo>
                      <a:cubicBezTo>
                        <a:pt x="12967" y="2867"/>
                        <a:pt x="13895" y="3779"/>
                        <a:pt x="15589" y="4218"/>
                      </a:cubicBezTo>
                      <a:cubicBezTo>
                        <a:pt x="16588" y="4477"/>
                        <a:pt x="19023" y="4272"/>
                        <a:pt x="19850" y="3854"/>
                      </a:cubicBezTo>
                      <a:cubicBezTo>
                        <a:pt x="20604" y="3472"/>
                        <a:pt x="21271" y="2667"/>
                        <a:pt x="21271" y="2149"/>
                      </a:cubicBezTo>
                      <a:cubicBezTo>
                        <a:pt x="21271" y="1765"/>
                        <a:pt x="20448" y="674"/>
                        <a:pt x="20159" y="674"/>
                      </a:cubicBezTo>
                      <a:cubicBezTo>
                        <a:pt x="20031" y="674"/>
                        <a:pt x="19901" y="607"/>
                        <a:pt x="19864" y="521"/>
                      </a:cubicBezTo>
                      <a:cubicBezTo>
                        <a:pt x="19772" y="308"/>
                        <a:pt x="18897" y="141"/>
                        <a:pt x="17934" y="61"/>
                      </a:cubicBezTo>
                      <a:close/>
                      <a:moveTo>
                        <a:pt x="96" y="4601"/>
                      </a:moveTo>
                      <a:cubicBezTo>
                        <a:pt x="-93" y="4462"/>
                        <a:pt x="22" y="5612"/>
                        <a:pt x="230" y="5961"/>
                      </a:cubicBezTo>
                      <a:cubicBezTo>
                        <a:pt x="647" y="6657"/>
                        <a:pt x="1729" y="7280"/>
                        <a:pt x="2857" y="7474"/>
                      </a:cubicBezTo>
                      <a:cubicBezTo>
                        <a:pt x="3553" y="7594"/>
                        <a:pt x="5874" y="7413"/>
                        <a:pt x="6328" y="7206"/>
                      </a:cubicBezTo>
                      <a:cubicBezTo>
                        <a:pt x="7042" y="6881"/>
                        <a:pt x="7807" y="6276"/>
                        <a:pt x="7990" y="5903"/>
                      </a:cubicBezTo>
                      <a:cubicBezTo>
                        <a:pt x="8170" y="5535"/>
                        <a:pt x="8235" y="4480"/>
                        <a:pt x="8070" y="4601"/>
                      </a:cubicBezTo>
                      <a:cubicBezTo>
                        <a:pt x="6613" y="5668"/>
                        <a:pt x="5756" y="5961"/>
                        <a:pt x="4090" y="5961"/>
                      </a:cubicBezTo>
                      <a:cubicBezTo>
                        <a:pt x="2424" y="5961"/>
                        <a:pt x="1553" y="5668"/>
                        <a:pt x="96" y="4601"/>
                      </a:cubicBezTo>
                      <a:close/>
                      <a:moveTo>
                        <a:pt x="13203" y="4601"/>
                      </a:moveTo>
                      <a:cubicBezTo>
                        <a:pt x="13038" y="4480"/>
                        <a:pt x="13103" y="5535"/>
                        <a:pt x="13283" y="5903"/>
                      </a:cubicBezTo>
                      <a:cubicBezTo>
                        <a:pt x="13582" y="6513"/>
                        <a:pt x="14915" y="7296"/>
                        <a:pt x="15964" y="7474"/>
                      </a:cubicBezTo>
                      <a:cubicBezTo>
                        <a:pt x="16202" y="7514"/>
                        <a:pt x="16979" y="7511"/>
                        <a:pt x="17693" y="7474"/>
                      </a:cubicBezTo>
                      <a:cubicBezTo>
                        <a:pt x="19843" y="7363"/>
                        <a:pt x="21271" y="6410"/>
                        <a:pt x="21271" y="5099"/>
                      </a:cubicBezTo>
                      <a:cubicBezTo>
                        <a:pt x="21271" y="4790"/>
                        <a:pt x="21228" y="4563"/>
                        <a:pt x="21177" y="4601"/>
                      </a:cubicBezTo>
                      <a:cubicBezTo>
                        <a:pt x="19615" y="5743"/>
                        <a:pt x="18661" y="6035"/>
                        <a:pt x="16875" y="5922"/>
                      </a:cubicBezTo>
                      <a:cubicBezTo>
                        <a:pt x="15110" y="5811"/>
                        <a:pt x="14612" y="5633"/>
                        <a:pt x="13203" y="4601"/>
                      </a:cubicBezTo>
                      <a:close/>
                      <a:moveTo>
                        <a:pt x="10630" y="7397"/>
                      </a:moveTo>
                      <a:cubicBezTo>
                        <a:pt x="10100" y="7398"/>
                        <a:pt x="8602" y="7762"/>
                        <a:pt x="8110" y="8010"/>
                      </a:cubicBezTo>
                      <a:cubicBezTo>
                        <a:pt x="7262" y="8439"/>
                        <a:pt x="6556" y="9204"/>
                        <a:pt x="6556" y="9696"/>
                      </a:cubicBezTo>
                      <a:cubicBezTo>
                        <a:pt x="6556" y="10572"/>
                        <a:pt x="7348" y="11204"/>
                        <a:pt x="9102" y="11784"/>
                      </a:cubicBezTo>
                      <a:cubicBezTo>
                        <a:pt x="10202" y="12148"/>
                        <a:pt x="11718" y="12020"/>
                        <a:pt x="13176" y="11420"/>
                      </a:cubicBezTo>
                      <a:cubicBezTo>
                        <a:pt x="14360" y="10934"/>
                        <a:pt x="14918" y="10096"/>
                        <a:pt x="14610" y="9275"/>
                      </a:cubicBezTo>
                      <a:cubicBezTo>
                        <a:pt x="14463" y="8883"/>
                        <a:pt x="13784" y="8290"/>
                        <a:pt x="13056" y="7915"/>
                      </a:cubicBezTo>
                      <a:cubicBezTo>
                        <a:pt x="12646" y="7703"/>
                        <a:pt x="11208" y="7397"/>
                        <a:pt x="10630" y="7397"/>
                      </a:cubicBezTo>
                      <a:close/>
                      <a:moveTo>
                        <a:pt x="21271" y="7761"/>
                      </a:moveTo>
                      <a:lnTo>
                        <a:pt x="20869" y="8087"/>
                      </a:lnTo>
                      <a:cubicBezTo>
                        <a:pt x="19897" y="8893"/>
                        <a:pt x="18951" y="9174"/>
                        <a:pt x="17170" y="9179"/>
                      </a:cubicBezTo>
                      <a:lnTo>
                        <a:pt x="15468" y="9198"/>
                      </a:lnTo>
                      <a:lnTo>
                        <a:pt x="15468" y="9888"/>
                      </a:lnTo>
                      <a:cubicBezTo>
                        <a:pt x="15468" y="10459"/>
                        <a:pt x="15505" y="10583"/>
                        <a:pt x="15736" y="10654"/>
                      </a:cubicBezTo>
                      <a:cubicBezTo>
                        <a:pt x="15889" y="10701"/>
                        <a:pt x="16136" y="10766"/>
                        <a:pt x="16272" y="10807"/>
                      </a:cubicBezTo>
                      <a:cubicBezTo>
                        <a:pt x="17784" y="11264"/>
                        <a:pt x="20866" y="10143"/>
                        <a:pt x="21164" y="9026"/>
                      </a:cubicBezTo>
                      <a:cubicBezTo>
                        <a:pt x="21224" y="8797"/>
                        <a:pt x="21271" y="8416"/>
                        <a:pt x="21271" y="8183"/>
                      </a:cubicBezTo>
                      <a:lnTo>
                        <a:pt x="21271" y="7761"/>
                      </a:lnTo>
                      <a:close/>
                      <a:moveTo>
                        <a:pt x="16" y="7800"/>
                      </a:moveTo>
                      <a:lnTo>
                        <a:pt x="16" y="8279"/>
                      </a:lnTo>
                      <a:cubicBezTo>
                        <a:pt x="16" y="9406"/>
                        <a:pt x="834" y="10166"/>
                        <a:pt x="2602" y="10673"/>
                      </a:cubicBezTo>
                      <a:cubicBezTo>
                        <a:pt x="3372" y="10894"/>
                        <a:pt x="4952" y="10888"/>
                        <a:pt x="5537" y="10654"/>
                      </a:cubicBezTo>
                      <a:cubicBezTo>
                        <a:pt x="5764" y="10563"/>
                        <a:pt x="5819" y="10417"/>
                        <a:pt x="5819" y="9869"/>
                      </a:cubicBezTo>
                      <a:lnTo>
                        <a:pt x="5819" y="9179"/>
                      </a:lnTo>
                      <a:lnTo>
                        <a:pt x="4224" y="9198"/>
                      </a:lnTo>
                      <a:cubicBezTo>
                        <a:pt x="2464" y="9205"/>
                        <a:pt x="1661" y="8989"/>
                        <a:pt x="659" y="8259"/>
                      </a:cubicBezTo>
                      <a:lnTo>
                        <a:pt x="16" y="7800"/>
                      </a:lnTo>
                      <a:close/>
                      <a:moveTo>
                        <a:pt x="69" y="11114"/>
                      </a:moveTo>
                      <a:cubicBezTo>
                        <a:pt x="-73" y="11114"/>
                        <a:pt x="27" y="12115"/>
                        <a:pt x="203" y="12474"/>
                      </a:cubicBezTo>
                      <a:cubicBezTo>
                        <a:pt x="452" y="12981"/>
                        <a:pt x="1219" y="13490"/>
                        <a:pt x="2294" y="13853"/>
                      </a:cubicBezTo>
                      <a:cubicBezTo>
                        <a:pt x="2980" y="14084"/>
                        <a:pt x="4831" y="14177"/>
                        <a:pt x="5430" y="14006"/>
                      </a:cubicBezTo>
                      <a:cubicBezTo>
                        <a:pt x="5788" y="13904"/>
                        <a:pt x="5819" y="13838"/>
                        <a:pt x="5819" y="13163"/>
                      </a:cubicBezTo>
                      <a:lnTo>
                        <a:pt x="5819" y="12435"/>
                      </a:lnTo>
                      <a:lnTo>
                        <a:pt x="4117" y="12435"/>
                      </a:lnTo>
                      <a:cubicBezTo>
                        <a:pt x="2324" y="12435"/>
                        <a:pt x="1766" y="12286"/>
                        <a:pt x="726" y="11535"/>
                      </a:cubicBezTo>
                      <a:cubicBezTo>
                        <a:pt x="404" y="11302"/>
                        <a:pt x="104" y="11114"/>
                        <a:pt x="69" y="11114"/>
                      </a:cubicBezTo>
                      <a:close/>
                      <a:moveTo>
                        <a:pt x="21190" y="11152"/>
                      </a:moveTo>
                      <a:cubicBezTo>
                        <a:pt x="21103" y="11148"/>
                        <a:pt x="20922" y="11274"/>
                        <a:pt x="20561" y="11535"/>
                      </a:cubicBezTo>
                      <a:cubicBezTo>
                        <a:pt x="19521" y="12286"/>
                        <a:pt x="18949" y="12435"/>
                        <a:pt x="17157" y="12435"/>
                      </a:cubicBezTo>
                      <a:lnTo>
                        <a:pt x="15468" y="12435"/>
                      </a:lnTo>
                      <a:lnTo>
                        <a:pt x="15468" y="13163"/>
                      </a:lnTo>
                      <a:cubicBezTo>
                        <a:pt x="15468" y="13789"/>
                        <a:pt x="15500" y="13922"/>
                        <a:pt x="15736" y="13987"/>
                      </a:cubicBezTo>
                      <a:cubicBezTo>
                        <a:pt x="16266" y="14133"/>
                        <a:pt x="18395" y="14104"/>
                        <a:pt x="18751" y="13949"/>
                      </a:cubicBezTo>
                      <a:cubicBezTo>
                        <a:pt x="18948" y="13863"/>
                        <a:pt x="19357" y="13695"/>
                        <a:pt x="19663" y="13566"/>
                      </a:cubicBezTo>
                      <a:cubicBezTo>
                        <a:pt x="20784" y="13091"/>
                        <a:pt x="21271" y="12478"/>
                        <a:pt x="21271" y="11554"/>
                      </a:cubicBezTo>
                      <a:cubicBezTo>
                        <a:pt x="21271" y="11278"/>
                        <a:pt x="21278" y="11156"/>
                        <a:pt x="21190" y="11152"/>
                      </a:cubicBezTo>
                      <a:close/>
                      <a:moveTo>
                        <a:pt x="6556" y="11976"/>
                      </a:moveTo>
                      <a:lnTo>
                        <a:pt x="6556" y="12569"/>
                      </a:lnTo>
                      <a:cubicBezTo>
                        <a:pt x="6556" y="13659"/>
                        <a:pt x="7450" y="14490"/>
                        <a:pt x="9035" y="14906"/>
                      </a:cubicBezTo>
                      <a:cubicBezTo>
                        <a:pt x="10610" y="15320"/>
                        <a:pt x="12431" y="15109"/>
                        <a:pt x="13618" y="14351"/>
                      </a:cubicBezTo>
                      <a:cubicBezTo>
                        <a:pt x="14378" y="13866"/>
                        <a:pt x="14717" y="13311"/>
                        <a:pt x="14717" y="12569"/>
                      </a:cubicBezTo>
                      <a:lnTo>
                        <a:pt x="14717" y="11976"/>
                      </a:lnTo>
                      <a:lnTo>
                        <a:pt x="14382" y="12301"/>
                      </a:lnTo>
                      <a:cubicBezTo>
                        <a:pt x="14195" y="12489"/>
                        <a:pt x="13823" y="12752"/>
                        <a:pt x="13551" y="12876"/>
                      </a:cubicBezTo>
                      <a:cubicBezTo>
                        <a:pt x="13279" y="13000"/>
                        <a:pt x="12890" y="13178"/>
                        <a:pt x="12694" y="13278"/>
                      </a:cubicBezTo>
                      <a:cubicBezTo>
                        <a:pt x="12498" y="13379"/>
                        <a:pt x="11583" y="13469"/>
                        <a:pt x="10657" y="13470"/>
                      </a:cubicBezTo>
                      <a:cubicBezTo>
                        <a:pt x="9084" y="13471"/>
                        <a:pt x="8437" y="13335"/>
                        <a:pt x="7775" y="12857"/>
                      </a:cubicBezTo>
                      <a:cubicBezTo>
                        <a:pt x="7657" y="12772"/>
                        <a:pt x="7489" y="12704"/>
                        <a:pt x="7413" y="12704"/>
                      </a:cubicBezTo>
                      <a:cubicBezTo>
                        <a:pt x="7338" y="12704"/>
                        <a:pt x="7115" y="12541"/>
                        <a:pt x="6918" y="12340"/>
                      </a:cubicBezTo>
                      <a:lnTo>
                        <a:pt x="6556" y="11976"/>
                      </a:lnTo>
                      <a:close/>
                      <a:moveTo>
                        <a:pt x="6596" y="15424"/>
                      </a:moveTo>
                      <a:cubicBezTo>
                        <a:pt x="6560" y="15469"/>
                        <a:pt x="6556" y="15627"/>
                        <a:pt x="6556" y="15922"/>
                      </a:cubicBezTo>
                      <a:cubicBezTo>
                        <a:pt x="6556" y="16870"/>
                        <a:pt x="7172" y="17497"/>
                        <a:pt x="8660" y="18086"/>
                      </a:cubicBezTo>
                      <a:cubicBezTo>
                        <a:pt x="9380" y="18371"/>
                        <a:pt x="11708" y="18405"/>
                        <a:pt x="12466" y="18144"/>
                      </a:cubicBezTo>
                      <a:cubicBezTo>
                        <a:pt x="13948" y="17633"/>
                        <a:pt x="14717" y="16877"/>
                        <a:pt x="14717" y="15922"/>
                      </a:cubicBezTo>
                      <a:cubicBezTo>
                        <a:pt x="14717" y="15328"/>
                        <a:pt x="14714" y="15317"/>
                        <a:pt x="14436" y="15577"/>
                      </a:cubicBezTo>
                      <a:cubicBezTo>
                        <a:pt x="13491" y="16462"/>
                        <a:pt x="11233" y="17000"/>
                        <a:pt x="9652" y="16726"/>
                      </a:cubicBezTo>
                      <a:cubicBezTo>
                        <a:pt x="8580" y="16541"/>
                        <a:pt x="7337" y="16024"/>
                        <a:pt x="6837" y="15558"/>
                      </a:cubicBezTo>
                      <a:cubicBezTo>
                        <a:pt x="6702" y="15432"/>
                        <a:pt x="6632" y="15379"/>
                        <a:pt x="6596" y="15424"/>
                      </a:cubicBezTo>
                      <a:close/>
                      <a:moveTo>
                        <a:pt x="6556" y="18527"/>
                      </a:moveTo>
                      <a:lnTo>
                        <a:pt x="6556" y="19121"/>
                      </a:lnTo>
                      <a:cubicBezTo>
                        <a:pt x="6556" y="19933"/>
                        <a:pt x="7072" y="20573"/>
                        <a:pt x="8124" y="21094"/>
                      </a:cubicBezTo>
                      <a:cubicBezTo>
                        <a:pt x="8843" y="21450"/>
                        <a:pt x="9217" y="21506"/>
                        <a:pt x="10563" y="21515"/>
                      </a:cubicBezTo>
                      <a:cubicBezTo>
                        <a:pt x="12556" y="21528"/>
                        <a:pt x="13498" y="21208"/>
                        <a:pt x="14342" y="20193"/>
                      </a:cubicBezTo>
                      <a:cubicBezTo>
                        <a:pt x="14625" y="19853"/>
                        <a:pt x="14717" y="19588"/>
                        <a:pt x="14717" y="19140"/>
                      </a:cubicBezTo>
                      <a:lnTo>
                        <a:pt x="14717" y="18546"/>
                      </a:lnTo>
                      <a:lnTo>
                        <a:pt x="14302" y="18891"/>
                      </a:lnTo>
                      <a:cubicBezTo>
                        <a:pt x="13089" y="19914"/>
                        <a:pt x="10944" y="20349"/>
                        <a:pt x="9169" y="19925"/>
                      </a:cubicBezTo>
                      <a:cubicBezTo>
                        <a:pt x="8265" y="19709"/>
                        <a:pt x="8007" y="19576"/>
                        <a:pt x="7145" y="18948"/>
                      </a:cubicBezTo>
                      <a:lnTo>
                        <a:pt x="6556" y="18527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3" name="Oval"/>
                <p:cNvSpPr/>
                <p:nvPr/>
              </p:nvSpPr>
              <p:spPr>
                <a:xfrm>
                  <a:off x="11171" y="7884959"/>
                  <a:ext cx="1774150" cy="1708722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04" name="server.tiff" descr="server.tiff"/>
                <p:cNvPicPr>
                  <a:picLocks/>
                </p:cNvPicPr>
                <p:nvPr/>
              </p:nvPicPr>
              <p:blipFill>
                <a:blip r:embed="rId11">
                  <a:extLst/>
                </a:blip>
                <a:srcRect l="11331" t="6507" r="8358" b="4874"/>
                <a:stretch>
                  <a:fillRect/>
                </a:stretch>
              </p:blipFill>
              <p:spPr>
                <a:xfrm rot="16200000">
                  <a:off x="13439925" y="7689433"/>
                  <a:ext cx="1198143" cy="444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0" h="21511" extrusionOk="0">
                      <a:moveTo>
                        <a:pt x="10749" y="0"/>
                      </a:moveTo>
                      <a:cubicBezTo>
                        <a:pt x="5590" y="-2"/>
                        <a:pt x="426" y="70"/>
                        <a:pt x="256" y="211"/>
                      </a:cubicBezTo>
                      <a:cubicBezTo>
                        <a:pt x="102" y="340"/>
                        <a:pt x="28" y="1060"/>
                        <a:pt x="28" y="2422"/>
                      </a:cubicBezTo>
                      <a:cubicBezTo>
                        <a:pt x="28" y="4527"/>
                        <a:pt x="87" y="4702"/>
                        <a:pt x="883" y="4825"/>
                      </a:cubicBezTo>
                      <a:cubicBezTo>
                        <a:pt x="1093" y="4858"/>
                        <a:pt x="5641" y="4878"/>
                        <a:pt x="10991" y="4864"/>
                      </a:cubicBezTo>
                      <a:cubicBezTo>
                        <a:pt x="17792" y="4845"/>
                        <a:pt x="20845" y="4778"/>
                        <a:pt x="21127" y="4652"/>
                      </a:cubicBezTo>
                      <a:cubicBezTo>
                        <a:pt x="21512" y="4481"/>
                        <a:pt x="21523" y="4373"/>
                        <a:pt x="21462" y="2441"/>
                      </a:cubicBezTo>
                      <a:cubicBezTo>
                        <a:pt x="21427" y="1324"/>
                        <a:pt x="21308" y="321"/>
                        <a:pt x="21199" y="211"/>
                      </a:cubicBezTo>
                      <a:cubicBezTo>
                        <a:pt x="21058" y="70"/>
                        <a:pt x="15908" y="2"/>
                        <a:pt x="10749" y="0"/>
                      </a:cubicBezTo>
                      <a:close/>
                      <a:moveTo>
                        <a:pt x="19504" y="5536"/>
                      </a:moveTo>
                      <a:cubicBezTo>
                        <a:pt x="19406" y="5587"/>
                        <a:pt x="15695" y="5609"/>
                        <a:pt x="11254" y="5594"/>
                      </a:cubicBezTo>
                      <a:cubicBezTo>
                        <a:pt x="1850" y="5562"/>
                        <a:pt x="1093" y="5574"/>
                        <a:pt x="484" y="5767"/>
                      </a:cubicBezTo>
                      <a:cubicBezTo>
                        <a:pt x="34" y="5910"/>
                        <a:pt x="28" y="5954"/>
                        <a:pt x="28" y="8074"/>
                      </a:cubicBezTo>
                      <a:cubicBezTo>
                        <a:pt x="28" y="9992"/>
                        <a:pt x="66" y="10233"/>
                        <a:pt x="384" y="10419"/>
                      </a:cubicBezTo>
                      <a:cubicBezTo>
                        <a:pt x="667" y="10585"/>
                        <a:pt x="2840" y="10631"/>
                        <a:pt x="10877" y="10631"/>
                      </a:cubicBezTo>
                      <a:cubicBezTo>
                        <a:pt x="20170" y="10631"/>
                        <a:pt x="21036" y="10608"/>
                        <a:pt x="21220" y="10362"/>
                      </a:cubicBezTo>
                      <a:cubicBezTo>
                        <a:pt x="21444" y="10062"/>
                        <a:pt x="21555" y="6220"/>
                        <a:pt x="21348" y="5940"/>
                      </a:cubicBezTo>
                      <a:cubicBezTo>
                        <a:pt x="21276" y="5842"/>
                        <a:pt x="20928" y="5767"/>
                        <a:pt x="20572" y="5767"/>
                      </a:cubicBezTo>
                      <a:cubicBezTo>
                        <a:pt x="20217" y="5767"/>
                        <a:pt x="19869" y="5703"/>
                        <a:pt x="19803" y="5613"/>
                      </a:cubicBezTo>
                      <a:cubicBezTo>
                        <a:pt x="19737" y="5524"/>
                        <a:pt x="19603" y="5486"/>
                        <a:pt x="19504" y="5536"/>
                      </a:cubicBezTo>
                      <a:close/>
                      <a:moveTo>
                        <a:pt x="10763" y="11188"/>
                      </a:moveTo>
                      <a:cubicBezTo>
                        <a:pt x="2541" y="11199"/>
                        <a:pt x="1130" y="11244"/>
                        <a:pt x="619" y="11457"/>
                      </a:cubicBezTo>
                      <a:cubicBezTo>
                        <a:pt x="293" y="11593"/>
                        <a:pt x="20" y="11810"/>
                        <a:pt x="14" y="11957"/>
                      </a:cubicBezTo>
                      <a:cubicBezTo>
                        <a:pt x="-45" y="13419"/>
                        <a:pt x="86" y="15929"/>
                        <a:pt x="228" y="16071"/>
                      </a:cubicBezTo>
                      <a:cubicBezTo>
                        <a:pt x="326" y="16170"/>
                        <a:pt x="370" y="16285"/>
                        <a:pt x="327" y="16321"/>
                      </a:cubicBezTo>
                      <a:cubicBezTo>
                        <a:pt x="284" y="16357"/>
                        <a:pt x="2328" y="16379"/>
                        <a:pt x="4869" y="16379"/>
                      </a:cubicBezTo>
                      <a:lnTo>
                        <a:pt x="9489" y="16379"/>
                      </a:lnTo>
                      <a:lnTo>
                        <a:pt x="9546" y="17225"/>
                      </a:lnTo>
                      <a:cubicBezTo>
                        <a:pt x="9596" y="17949"/>
                        <a:pt x="9546" y="18063"/>
                        <a:pt x="9161" y="18243"/>
                      </a:cubicBezTo>
                      <a:cubicBezTo>
                        <a:pt x="8661" y="18478"/>
                        <a:pt x="8322" y="18509"/>
                        <a:pt x="4200" y="18532"/>
                      </a:cubicBezTo>
                      <a:cubicBezTo>
                        <a:pt x="1994" y="18544"/>
                        <a:pt x="1192" y="18596"/>
                        <a:pt x="1132" y="18743"/>
                      </a:cubicBezTo>
                      <a:cubicBezTo>
                        <a:pt x="1087" y="18853"/>
                        <a:pt x="1087" y="19287"/>
                        <a:pt x="1132" y="19704"/>
                      </a:cubicBezTo>
                      <a:lnTo>
                        <a:pt x="1210" y="20454"/>
                      </a:lnTo>
                      <a:lnTo>
                        <a:pt x="5018" y="20454"/>
                      </a:lnTo>
                      <a:cubicBezTo>
                        <a:pt x="8234" y="20454"/>
                        <a:pt x="8848" y="20501"/>
                        <a:pt x="8941" y="20704"/>
                      </a:cubicBezTo>
                      <a:cubicBezTo>
                        <a:pt x="9039" y="20918"/>
                        <a:pt x="9713" y="21244"/>
                        <a:pt x="10535" y="21473"/>
                      </a:cubicBezTo>
                      <a:cubicBezTo>
                        <a:pt x="10983" y="21598"/>
                        <a:pt x="11527" y="21418"/>
                        <a:pt x="12294" y="20916"/>
                      </a:cubicBezTo>
                      <a:lnTo>
                        <a:pt x="12998" y="20454"/>
                      </a:lnTo>
                      <a:lnTo>
                        <a:pt x="16622" y="20454"/>
                      </a:lnTo>
                      <a:lnTo>
                        <a:pt x="20245" y="20454"/>
                      </a:lnTo>
                      <a:lnTo>
                        <a:pt x="20330" y="19704"/>
                      </a:lnTo>
                      <a:cubicBezTo>
                        <a:pt x="20375" y="19287"/>
                        <a:pt x="20375" y="18853"/>
                        <a:pt x="20330" y="18743"/>
                      </a:cubicBezTo>
                      <a:cubicBezTo>
                        <a:pt x="20268" y="18593"/>
                        <a:pt x="19323" y="18551"/>
                        <a:pt x="16479" y="18551"/>
                      </a:cubicBezTo>
                      <a:cubicBezTo>
                        <a:pt x="12757" y="18551"/>
                        <a:pt x="12701" y="18542"/>
                        <a:pt x="12279" y="18167"/>
                      </a:cubicBezTo>
                      <a:cubicBezTo>
                        <a:pt x="11937" y="17862"/>
                        <a:pt x="11868" y="17649"/>
                        <a:pt x="11930" y="17090"/>
                      </a:cubicBezTo>
                      <a:lnTo>
                        <a:pt x="12009" y="16379"/>
                      </a:lnTo>
                      <a:lnTo>
                        <a:pt x="16102" y="16379"/>
                      </a:lnTo>
                      <a:cubicBezTo>
                        <a:pt x="20257" y="16379"/>
                        <a:pt x="21010" y="16454"/>
                        <a:pt x="20729" y="16821"/>
                      </a:cubicBezTo>
                      <a:cubicBezTo>
                        <a:pt x="20523" y="17088"/>
                        <a:pt x="20512" y="17752"/>
                        <a:pt x="20715" y="17647"/>
                      </a:cubicBezTo>
                      <a:cubicBezTo>
                        <a:pt x="20803" y="17602"/>
                        <a:pt x="20827" y="17428"/>
                        <a:pt x="20764" y="17263"/>
                      </a:cubicBezTo>
                      <a:cubicBezTo>
                        <a:pt x="20689" y="17065"/>
                        <a:pt x="20775" y="16895"/>
                        <a:pt x="21028" y="16763"/>
                      </a:cubicBezTo>
                      <a:cubicBezTo>
                        <a:pt x="21297" y="16623"/>
                        <a:pt x="21354" y="16494"/>
                        <a:pt x="21220" y="16359"/>
                      </a:cubicBezTo>
                      <a:cubicBezTo>
                        <a:pt x="21092" y="16231"/>
                        <a:pt x="21100" y="16140"/>
                        <a:pt x="21234" y="16071"/>
                      </a:cubicBezTo>
                      <a:cubicBezTo>
                        <a:pt x="21357" y="16008"/>
                        <a:pt x="21434" y="15178"/>
                        <a:pt x="21434" y="13918"/>
                      </a:cubicBezTo>
                      <a:cubicBezTo>
                        <a:pt x="21434" y="11828"/>
                        <a:pt x="21341" y="11292"/>
                        <a:pt x="21021" y="11457"/>
                      </a:cubicBezTo>
                      <a:cubicBezTo>
                        <a:pt x="20922" y="11508"/>
                        <a:pt x="20724" y="11461"/>
                        <a:pt x="20579" y="11361"/>
                      </a:cubicBezTo>
                      <a:cubicBezTo>
                        <a:pt x="20391" y="11230"/>
                        <a:pt x="17644" y="11179"/>
                        <a:pt x="10763" y="11188"/>
                      </a:cubicBezTo>
                      <a:close/>
                      <a:moveTo>
                        <a:pt x="19433" y="17532"/>
                      </a:moveTo>
                      <a:cubicBezTo>
                        <a:pt x="19270" y="17584"/>
                        <a:pt x="19141" y="17651"/>
                        <a:pt x="19141" y="17686"/>
                      </a:cubicBezTo>
                      <a:cubicBezTo>
                        <a:pt x="19141" y="17815"/>
                        <a:pt x="19506" y="17742"/>
                        <a:pt x="19618" y="17590"/>
                      </a:cubicBezTo>
                      <a:cubicBezTo>
                        <a:pt x="19685" y="17499"/>
                        <a:pt x="19603" y="17478"/>
                        <a:pt x="19433" y="17532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05" name="disks.tiff" descr="disks.tif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7105" t="11429" r="5114" b="7402"/>
                <a:stretch>
                  <a:fillRect/>
                </a:stretch>
              </p:blipFill>
              <p:spPr>
                <a:xfrm>
                  <a:off x="14347637" y="7945043"/>
                  <a:ext cx="629912" cy="4457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1" h="21515" extrusionOk="0">
                      <a:moveTo>
                        <a:pt x="3782" y="23"/>
                      </a:moveTo>
                      <a:cubicBezTo>
                        <a:pt x="1761" y="150"/>
                        <a:pt x="745" y="608"/>
                        <a:pt x="230" y="1593"/>
                      </a:cubicBezTo>
                      <a:cubicBezTo>
                        <a:pt x="-322" y="2650"/>
                        <a:pt x="809" y="3905"/>
                        <a:pt x="2669" y="4294"/>
                      </a:cubicBezTo>
                      <a:cubicBezTo>
                        <a:pt x="3575" y="4484"/>
                        <a:pt x="6007" y="4222"/>
                        <a:pt x="6663" y="3873"/>
                      </a:cubicBezTo>
                      <a:cubicBezTo>
                        <a:pt x="8436" y="2929"/>
                        <a:pt x="8626" y="1743"/>
                        <a:pt x="7145" y="789"/>
                      </a:cubicBezTo>
                      <a:cubicBezTo>
                        <a:pt x="6115" y="125"/>
                        <a:pt x="5277" y="-72"/>
                        <a:pt x="3782" y="23"/>
                      </a:cubicBezTo>
                      <a:close/>
                      <a:moveTo>
                        <a:pt x="17934" y="61"/>
                      </a:moveTo>
                      <a:cubicBezTo>
                        <a:pt x="16970" y="-19"/>
                        <a:pt x="15918" y="-11"/>
                        <a:pt x="15468" y="157"/>
                      </a:cubicBezTo>
                      <a:cubicBezTo>
                        <a:pt x="13970" y="716"/>
                        <a:pt x="13426" y="1143"/>
                        <a:pt x="13230" y="1881"/>
                      </a:cubicBezTo>
                      <a:cubicBezTo>
                        <a:pt x="12967" y="2867"/>
                        <a:pt x="13895" y="3779"/>
                        <a:pt x="15589" y="4218"/>
                      </a:cubicBezTo>
                      <a:cubicBezTo>
                        <a:pt x="16588" y="4477"/>
                        <a:pt x="19023" y="4272"/>
                        <a:pt x="19850" y="3854"/>
                      </a:cubicBezTo>
                      <a:cubicBezTo>
                        <a:pt x="20604" y="3472"/>
                        <a:pt x="21271" y="2667"/>
                        <a:pt x="21271" y="2149"/>
                      </a:cubicBezTo>
                      <a:cubicBezTo>
                        <a:pt x="21271" y="1765"/>
                        <a:pt x="20448" y="674"/>
                        <a:pt x="20159" y="674"/>
                      </a:cubicBezTo>
                      <a:cubicBezTo>
                        <a:pt x="20031" y="674"/>
                        <a:pt x="19901" y="607"/>
                        <a:pt x="19864" y="521"/>
                      </a:cubicBezTo>
                      <a:cubicBezTo>
                        <a:pt x="19772" y="308"/>
                        <a:pt x="18897" y="141"/>
                        <a:pt x="17934" y="61"/>
                      </a:cubicBezTo>
                      <a:close/>
                      <a:moveTo>
                        <a:pt x="96" y="4601"/>
                      </a:moveTo>
                      <a:cubicBezTo>
                        <a:pt x="-93" y="4462"/>
                        <a:pt x="22" y="5612"/>
                        <a:pt x="230" y="5961"/>
                      </a:cubicBezTo>
                      <a:cubicBezTo>
                        <a:pt x="647" y="6657"/>
                        <a:pt x="1729" y="7280"/>
                        <a:pt x="2857" y="7474"/>
                      </a:cubicBezTo>
                      <a:cubicBezTo>
                        <a:pt x="3553" y="7594"/>
                        <a:pt x="5874" y="7413"/>
                        <a:pt x="6328" y="7206"/>
                      </a:cubicBezTo>
                      <a:cubicBezTo>
                        <a:pt x="7042" y="6881"/>
                        <a:pt x="7807" y="6276"/>
                        <a:pt x="7990" y="5903"/>
                      </a:cubicBezTo>
                      <a:cubicBezTo>
                        <a:pt x="8170" y="5535"/>
                        <a:pt x="8235" y="4480"/>
                        <a:pt x="8070" y="4601"/>
                      </a:cubicBezTo>
                      <a:cubicBezTo>
                        <a:pt x="6613" y="5668"/>
                        <a:pt x="5756" y="5961"/>
                        <a:pt x="4090" y="5961"/>
                      </a:cubicBezTo>
                      <a:cubicBezTo>
                        <a:pt x="2424" y="5961"/>
                        <a:pt x="1553" y="5668"/>
                        <a:pt x="96" y="4601"/>
                      </a:cubicBezTo>
                      <a:close/>
                      <a:moveTo>
                        <a:pt x="13203" y="4601"/>
                      </a:moveTo>
                      <a:cubicBezTo>
                        <a:pt x="13038" y="4480"/>
                        <a:pt x="13103" y="5535"/>
                        <a:pt x="13283" y="5903"/>
                      </a:cubicBezTo>
                      <a:cubicBezTo>
                        <a:pt x="13582" y="6513"/>
                        <a:pt x="14915" y="7296"/>
                        <a:pt x="15964" y="7474"/>
                      </a:cubicBezTo>
                      <a:cubicBezTo>
                        <a:pt x="16202" y="7514"/>
                        <a:pt x="16979" y="7511"/>
                        <a:pt x="17693" y="7474"/>
                      </a:cubicBezTo>
                      <a:cubicBezTo>
                        <a:pt x="19843" y="7363"/>
                        <a:pt x="21271" y="6410"/>
                        <a:pt x="21271" y="5099"/>
                      </a:cubicBezTo>
                      <a:cubicBezTo>
                        <a:pt x="21271" y="4790"/>
                        <a:pt x="21228" y="4563"/>
                        <a:pt x="21177" y="4601"/>
                      </a:cubicBezTo>
                      <a:cubicBezTo>
                        <a:pt x="19615" y="5743"/>
                        <a:pt x="18661" y="6035"/>
                        <a:pt x="16875" y="5922"/>
                      </a:cubicBezTo>
                      <a:cubicBezTo>
                        <a:pt x="15110" y="5811"/>
                        <a:pt x="14612" y="5633"/>
                        <a:pt x="13203" y="4601"/>
                      </a:cubicBezTo>
                      <a:close/>
                      <a:moveTo>
                        <a:pt x="10630" y="7397"/>
                      </a:moveTo>
                      <a:cubicBezTo>
                        <a:pt x="10100" y="7398"/>
                        <a:pt x="8602" y="7762"/>
                        <a:pt x="8110" y="8010"/>
                      </a:cubicBezTo>
                      <a:cubicBezTo>
                        <a:pt x="7262" y="8439"/>
                        <a:pt x="6556" y="9204"/>
                        <a:pt x="6556" y="9696"/>
                      </a:cubicBezTo>
                      <a:cubicBezTo>
                        <a:pt x="6556" y="10572"/>
                        <a:pt x="7348" y="11204"/>
                        <a:pt x="9102" y="11784"/>
                      </a:cubicBezTo>
                      <a:cubicBezTo>
                        <a:pt x="10202" y="12148"/>
                        <a:pt x="11718" y="12020"/>
                        <a:pt x="13176" y="11420"/>
                      </a:cubicBezTo>
                      <a:cubicBezTo>
                        <a:pt x="14360" y="10934"/>
                        <a:pt x="14918" y="10096"/>
                        <a:pt x="14610" y="9275"/>
                      </a:cubicBezTo>
                      <a:cubicBezTo>
                        <a:pt x="14463" y="8883"/>
                        <a:pt x="13784" y="8290"/>
                        <a:pt x="13056" y="7915"/>
                      </a:cubicBezTo>
                      <a:cubicBezTo>
                        <a:pt x="12646" y="7703"/>
                        <a:pt x="11208" y="7397"/>
                        <a:pt x="10630" y="7397"/>
                      </a:cubicBezTo>
                      <a:close/>
                      <a:moveTo>
                        <a:pt x="21271" y="7761"/>
                      </a:moveTo>
                      <a:lnTo>
                        <a:pt x="20869" y="8087"/>
                      </a:lnTo>
                      <a:cubicBezTo>
                        <a:pt x="19897" y="8893"/>
                        <a:pt x="18951" y="9174"/>
                        <a:pt x="17170" y="9179"/>
                      </a:cubicBezTo>
                      <a:lnTo>
                        <a:pt x="15468" y="9198"/>
                      </a:lnTo>
                      <a:lnTo>
                        <a:pt x="15468" y="9888"/>
                      </a:lnTo>
                      <a:cubicBezTo>
                        <a:pt x="15468" y="10459"/>
                        <a:pt x="15505" y="10583"/>
                        <a:pt x="15736" y="10654"/>
                      </a:cubicBezTo>
                      <a:cubicBezTo>
                        <a:pt x="15889" y="10701"/>
                        <a:pt x="16136" y="10766"/>
                        <a:pt x="16272" y="10807"/>
                      </a:cubicBezTo>
                      <a:cubicBezTo>
                        <a:pt x="17784" y="11264"/>
                        <a:pt x="20866" y="10143"/>
                        <a:pt x="21164" y="9026"/>
                      </a:cubicBezTo>
                      <a:cubicBezTo>
                        <a:pt x="21224" y="8797"/>
                        <a:pt x="21271" y="8416"/>
                        <a:pt x="21271" y="8183"/>
                      </a:cubicBezTo>
                      <a:lnTo>
                        <a:pt x="21271" y="7761"/>
                      </a:lnTo>
                      <a:close/>
                      <a:moveTo>
                        <a:pt x="16" y="7800"/>
                      </a:moveTo>
                      <a:lnTo>
                        <a:pt x="16" y="8279"/>
                      </a:lnTo>
                      <a:cubicBezTo>
                        <a:pt x="16" y="9406"/>
                        <a:pt x="834" y="10166"/>
                        <a:pt x="2602" y="10673"/>
                      </a:cubicBezTo>
                      <a:cubicBezTo>
                        <a:pt x="3372" y="10894"/>
                        <a:pt x="4952" y="10888"/>
                        <a:pt x="5537" y="10654"/>
                      </a:cubicBezTo>
                      <a:cubicBezTo>
                        <a:pt x="5764" y="10563"/>
                        <a:pt x="5819" y="10417"/>
                        <a:pt x="5819" y="9869"/>
                      </a:cubicBezTo>
                      <a:lnTo>
                        <a:pt x="5819" y="9179"/>
                      </a:lnTo>
                      <a:lnTo>
                        <a:pt x="4224" y="9198"/>
                      </a:lnTo>
                      <a:cubicBezTo>
                        <a:pt x="2464" y="9205"/>
                        <a:pt x="1661" y="8989"/>
                        <a:pt x="659" y="8259"/>
                      </a:cubicBezTo>
                      <a:lnTo>
                        <a:pt x="16" y="7800"/>
                      </a:lnTo>
                      <a:close/>
                      <a:moveTo>
                        <a:pt x="69" y="11114"/>
                      </a:moveTo>
                      <a:cubicBezTo>
                        <a:pt x="-73" y="11114"/>
                        <a:pt x="27" y="12115"/>
                        <a:pt x="203" y="12474"/>
                      </a:cubicBezTo>
                      <a:cubicBezTo>
                        <a:pt x="452" y="12981"/>
                        <a:pt x="1219" y="13490"/>
                        <a:pt x="2294" y="13853"/>
                      </a:cubicBezTo>
                      <a:cubicBezTo>
                        <a:pt x="2980" y="14084"/>
                        <a:pt x="4831" y="14177"/>
                        <a:pt x="5430" y="14006"/>
                      </a:cubicBezTo>
                      <a:cubicBezTo>
                        <a:pt x="5788" y="13904"/>
                        <a:pt x="5819" y="13838"/>
                        <a:pt x="5819" y="13163"/>
                      </a:cubicBezTo>
                      <a:lnTo>
                        <a:pt x="5819" y="12435"/>
                      </a:lnTo>
                      <a:lnTo>
                        <a:pt x="4117" y="12435"/>
                      </a:lnTo>
                      <a:cubicBezTo>
                        <a:pt x="2324" y="12435"/>
                        <a:pt x="1766" y="12286"/>
                        <a:pt x="726" y="11535"/>
                      </a:cubicBezTo>
                      <a:cubicBezTo>
                        <a:pt x="404" y="11302"/>
                        <a:pt x="104" y="11114"/>
                        <a:pt x="69" y="11114"/>
                      </a:cubicBezTo>
                      <a:close/>
                      <a:moveTo>
                        <a:pt x="21190" y="11152"/>
                      </a:moveTo>
                      <a:cubicBezTo>
                        <a:pt x="21103" y="11148"/>
                        <a:pt x="20922" y="11274"/>
                        <a:pt x="20561" y="11535"/>
                      </a:cubicBezTo>
                      <a:cubicBezTo>
                        <a:pt x="19521" y="12286"/>
                        <a:pt x="18949" y="12435"/>
                        <a:pt x="17157" y="12435"/>
                      </a:cubicBezTo>
                      <a:lnTo>
                        <a:pt x="15468" y="12435"/>
                      </a:lnTo>
                      <a:lnTo>
                        <a:pt x="15468" y="13163"/>
                      </a:lnTo>
                      <a:cubicBezTo>
                        <a:pt x="15468" y="13789"/>
                        <a:pt x="15500" y="13922"/>
                        <a:pt x="15736" y="13987"/>
                      </a:cubicBezTo>
                      <a:cubicBezTo>
                        <a:pt x="16266" y="14133"/>
                        <a:pt x="18395" y="14104"/>
                        <a:pt x="18751" y="13949"/>
                      </a:cubicBezTo>
                      <a:cubicBezTo>
                        <a:pt x="18948" y="13863"/>
                        <a:pt x="19357" y="13695"/>
                        <a:pt x="19663" y="13566"/>
                      </a:cubicBezTo>
                      <a:cubicBezTo>
                        <a:pt x="20784" y="13091"/>
                        <a:pt x="21271" y="12478"/>
                        <a:pt x="21271" y="11554"/>
                      </a:cubicBezTo>
                      <a:cubicBezTo>
                        <a:pt x="21271" y="11278"/>
                        <a:pt x="21278" y="11156"/>
                        <a:pt x="21190" y="11152"/>
                      </a:cubicBezTo>
                      <a:close/>
                      <a:moveTo>
                        <a:pt x="6556" y="11976"/>
                      </a:moveTo>
                      <a:lnTo>
                        <a:pt x="6556" y="12569"/>
                      </a:lnTo>
                      <a:cubicBezTo>
                        <a:pt x="6556" y="13659"/>
                        <a:pt x="7450" y="14490"/>
                        <a:pt x="9035" y="14906"/>
                      </a:cubicBezTo>
                      <a:cubicBezTo>
                        <a:pt x="10610" y="15320"/>
                        <a:pt x="12431" y="15109"/>
                        <a:pt x="13618" y="14351"/>
                      </a:cubicBezTo>
                      <a:cubicBezTo>
                        <a:pt x="14378" y="13866"/>
                        <a:pt x="14717" y="13311"/>
                        <a:pt x="14717" y="12569"/>
                      </a:cubicBezTo>
                      <a:lnTo>
                        <a:pt x="14717" y="11976"/>
                      </a:lnTo>
                      <a:lnTo>
                        <a:pt x="14382" y="12301"/>
                      </a:lnTo>
                      <a:cubicBezTo>
                        <a:pt x="14195" y="12489"/>
                        <a:pt x="13823" y="12752"/>
                        <a:pt x="13551" y="12876"/>
                      </a:cubicBezTo>
                      <a:cubicBezTo>
                        <a:pt x="13279" y="13000"/>
                        <a:pt x="12890" y="13178"/>
                        <a:pt x="12694" y="13278"/>
                      </a:cubicBezTo>
                      <a:cubicBezTo>
                        <a:pt x="12498" y="13379"/>
                        <a:pt x="11583" y="13469"/>
                        <a:pt x="10657" y="13470"/>
                      </a:cubicBezTo>
                      <a:cubicBezTo>
                        <a:pt x="9084" y="13471"/>
                        <a:pt x="8437" y="13335"/>
                        <a:pt x="7775" y="12857"/>
                      </a:cubicBezTo>
                      <a:cubicBezTo>
                        <a:pt x="7657" y="12772"/>
                        <a:pt x="7489" y="12704"/>
                        <a:pt x="7413" y="12704"/>
                      </a:cubicBezTo>
                      <a:cubicBezTo>
                        <a:pt x="7338" y="12704"/>
                        <a:pt x="7115" y="12541"/>
                        <a:pt x="6918" y="12340"/>
                      </a:cubicBezTo>
                      <a:lnTo>
                        <a:pt x="6556" y="11976"/>
                      </a:lnTo>
                      <a:close/>
                      <a:moveTo>
                        <a:pt x="6596" y="15424"/>
                      </a:moveTo>
                      <a:cubicBezTo>
                        <a:pt x="6560" y="15469"/>
                        <a:pt x="6556" y="15627"/>
                        <a:pt x="6556" y="15922"/>
                      </a:cubicBezTo>
                      <a:cubicBezTo>
                        <a:pt x="6556" y="16870"/>
                        <a:pt x="7172" y="17497"/>
                        <a:pt x="8660" y="18086"/>
                      </a:cubicBezTo>
                      <a:cubicBezTo>
                        <a:pt x="9380" y="18371"/>
                        <a:pt x="11708" y="18405"/>
                        <a:pt x="12466" y="18144"/>
                      </a:cubicBezTo>
                      <a:cubicBezTo>
                        <a:pt x="13948" y="17633"/>
                        <a:pt x="14717" y="16877"/>
                        <a:pt x="14717" y="15922"/>
                      </a:cubicBezTo>
                      <a:cubicBezTo>
                        <a:pt x="14717" y="15328"/>
                        <a:pt x="14714" y="15317"/>
                        <a:pt x="14436" y="15577"/>
                      </a:cubicBezTo>
                      <a:cubicBezTo>
                        <a:pt x="13491" y="16462"/>
                        <a:pt x="11233" y="17000"/>
                        <a:pt x="9652" y="16726"/>
                      </a:cubicBezTo>
                      <a:cubicBezTo>
                        <a:pt x="8580" y="16541"/>
                        <a:pt x="7337" y="16024"/>
                        <a:pt x="6837" y="15558"/>
                      </a:cubicBezTo>
                      <a:cubicBezTo>
                        <a:pt x="6702" y="15432"/>
                        <a:pt x="6632" y="15379"/>
                        <a:pt x="6596" y="15424"/>
                      </a:cubicBezTo>
                      <a:close/>
                      <a:moveTo>
                        <a:pt x="6556" y="18527"/>
                      </a:moveTo>
                      <a:lnTo>
                        <a:pt x="6556" y="19121"/>
                      </a:lnTo>
                      <a:cubicBezTo>
                        <a:pt x="6556" y="19933"/>
                        <a:pt x="7072" y="20573"/>
                        <a:pt x="8124" y="21094"/>
                      </a:cubicBezTo>
                      <a:cubicBezTo>
                        <a:pt x="8843" y="21450"/>
                        <a:pt x="9217" y="21506"/>
                        <a:pt x="10563" y="21515"/>
                      </a:cubicBezTo>
                      <a:cubicBezTo>
                        <a:pt x="12556" y="21528"/>
                        <a:pt x="13498" y="21208"/>
                        <a:pt x="14342" y="20193"/>
                      </a:cubicBezTo>
                      <a:cubicBezTo>
                        <a:pt x="14625" y="19853"/>
                        <a:pt x="14717" y="19588"/>
                        <a:pt x="14717" y="19140"/>
                      </a:cubicBezTo>
                      <a:lnTo>
                        <a:pt x="14717" y="18546"/>
                      </a:lnTo>
                      <a:lnTo>
                        <a:pt x="14302" y="18891"/>
                      </a:lnTo>
                      <a:cubicBezTo>
                        <a:pt x="13089" y="19914"/>
                        <a:pt x="10944" y="20349"/>
                        <a:pt x="9169" y="19925"/>
                      </a:cubicBezTo>
                      <a:cubicBezTo>
                        <a:pt x="8265" y="19709"/>
                        <a:pt x="8007" y="19576"/>
                        <a:pt x="7145" y="18948"/>
                      </a:cubicBezTo>
                      <a:lnTo>
                        <a:pt x="6556" y="18527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6" name="Oval"/>
                <p:cNvSpPr/>
                <p:nvPr/>
              </p:nvSpPr>
              <p:spPr>
                <a:xfrm>
                  <a:off x="4097044" y="4732839"/>
                  <a:ext cx="2002502" cy="1975704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07" name="WSRT grey.gif" descr="WSRT grey.gif"/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rcRect t="166" b="14"/>
                <a:stretch>
                  <a:fillRect/>
                </a:stretch>
              </p:blipFill>
              <p:spPr>
                <a:xfrm>
                  <a:off x="4318525" y="4896190"/>
                  <a:ext cx="1516036" cy="1296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147" y="0"/>
                      </a:moveTo>
                      <a:cubicBezTo>
                        <a:pt x="20053" y="0"/>
                        <a:pt x="19958" y="21"/>
                        <a:pt x="19887" y="59"/>
                      </a:cubicBezTo>
                      <a:cubicBezTo>
                        <a:pt x="19744" y="136"/>
                        <a:pt x="19861" y="198"/>
                        <a:pt x="20147" y="198"/>
                      </a:cubicBezTo>
                      <a:cubicBezTo>
                        <a:pt x="20432" y="198"/>
                        <a:pt x="20550" y="136"/>
                        <a:pt x="20407" y="59"/>
                      </a:cubicBezTo>
                      <a:cubicBezTo>
                        <a:pt x="20336" y="21"/>
                        <a:pt x="20241" y="0"/>
                        <a:pt x="20147" y="0"/>
                      </a:cubicBezTo>
                      <a:close/>
                      <a:moveTo>
                        <a:pt x="854" y="53"/>
                      </a:moveTo>
                      <a:cubicBezTo>
                        <a:pt x="835" y="53"/>
                        <a:pt x="820" y="74"/>
                        <a:pt x="820" y="99"/>
                      </a:cubicBezTo>
                      <a:cubicBezTo>
                        <a:pt x="820" y="124"/>
                        <a:pt x="835" y="145"/>
                        <a:pt x="854" y="145"/>
                      </a:cubicBezTo>
                      <a:cubicBezTo>
                        <a:pt x="873" y="145"/>
                        <a:pt x="888" y="124"/>
                        <a:pt x="888" y="99"/>
                      </a:cubicBezTo>
                      <a:cubicBezTo>
                        <a:pt x="888" y="74"/>
                        <a:pt x="873" y="53"/>
                        <a:pt x="854" y="53"/>
                      </a:cubicBezTo>
                      <a:close/>
                      <a:moveTo>
                        <a:pt x="11207" y="2750"/>
                      </a:moveTo>
                      <a:cubicBezTo>
                        <a:pt x="10334" y="2757"/>
                        <a:pt x="9497" y="3004"/>
                        <a:pt x="8759" y="3483"/>
                      </a:cubicBezTo>
                      <a:cubicBezTo>
                        <a:pt x="7534" y="4278"/>
                        <a:pt x="6688" y="5823"/>
                        <a:pt x="6452" y="7687"/>
                      </a:cubicBezTo>
                      <a:cubicBezTo>
                        <a:pt x="6403" y="8075"/>
                        <a:pt x="6381" y="9522"/>
                        <a:pt x="6423" y="9670"/>
                      </a:cubicBezTo>
                      <a:cubicBezTo>
                        <a:pt x="6435" y="9708"/>
                        <a:pt x="6478" y="9970"/>
                        <a:pt x="6520" y="10251"/>
                      </a:cubicBezTo>
                      <a:cubicBezTo>
                        <a:pt x="6574" y="10619"/>
                        <a:pt x="6609" y="10760"/>
                        <a:pt x="6644" y="10760"/>
                      </a:cubicBezTo>
                      <a:cubicBezTo>
                        <a:pt x="6671" y="10760"/>
                        <a:pt x="6808" y="10807"/>
                        <a:pt x="6944" y="10866"/>
                      </a:cubicBezTo>
                      <a:cubicBezTo>
                        <a:pt x="7179" y="10969"/>
                        <a:pt x="7193" y="10990"/>
                        <a:pt x="7260" y="11190"/>
                      </a:cubicBezTo>
                      <a:cubicBezTo>
                        <a:pt x="7380" y="11543"/>
                        <a:pt x="7463" y="11890"/>
                        <a:pt x="7436" y="11924"/>
                      </a:cubicBezTo>
                      <a:cubicBezTo>
                        <a:pt x="7421" y="11941"/>
                        <a:pt x="7369" y="11936"/>
                        <a:pt x="7323" y="11910"/>
                      </a:cubicBezTo>
                      <a:cubicBezTo>
                        <a:pt x="7276" y="11884"/>
                        <a:pt x="7209" y="11866"/>
                        <a:pt x="7170" y="11871"/>
                      </a:cubicBezTo>
                      <a:cubicBezTo>
                        <a:pt x="7131" y="11876"/>
                        <a:pt x="7075" y="11850"/>
                        <a:pt x="7051" y="11811"/>
                      </a:cubicBezTo>
                      <a:cubicBezTo>
                        <a:pt x="7016" y="11754"/>
                        <a:pt x="7001" y="11747"/>
                        <a:pt x="6961" y="11791"/>
                      </a:cubicBezTo>
                      <a:cubicBezTo>
                        <a:pt x="6920" y="11836"/>
                        <a:pt x="6897" y="11835"/>
                        <a:pt x="6859" y="11765"/>
                      </a:cubicBezTo>
                      <a:cubicBezTo>
                        <a:pt x="6780" y="11621"/>
                        <a:pt x="6809" y="11754"/>
                        <a:pt x="6893" y="11924"/>
                      </a:cubicBezTo>
                      <a:cubicBezTo>
                        <a:pt x="6936" y="12011"/>
                        <a:pt x="7013" y="12203"/>
                        <a:pt x="7062" y="12353"/>
                      </a:cubicBezTo>
                      <a:cubicBezTo>
                        <a:pt x="7112" y="12503"/>
                        <a:pt x="7190" y="12717"/>
                        <a:pt x="7238" y="12829"/>
                      </a:cubicBezTo>
                      <a:cubicBezTo>
                        <a:pt x="7285" y="12942"/>
                        <a:pt x="7364" y="13134"/>
                        <a:pt x="7413" y="13259"/>
                      </a:cubicBezTo>
                      <a:cubicBezTo>
                        <a:pt x="7462" y="13384"/>
                        <a:pt x="7538" y="13556"/>
                        <a:pt x="7583" y="13635"/>
                      </a:cubicBezTo>
                      <a:cubicBezTo>
                        <a:pt x="7627" y="13715"/>
                        <a:pt x="7667" y="13794"/>
                        <a:pt x="7667" y="13814"/>
                      </a:cubicBezTo>
                      <a:cubicBezTo>
                        <a:pt x="7668" y="13834"/>
                        <a:pt x="7697" y="13893"/>
                        <a:pt x="7730" y="13946"/>
                      </a:cubicBezTo>
                      <a:cubicBezTo>
                        <a:pt x="7774" y="14016"/>
                        <a:pt x="7818" y="14040"/>
                        <a:pt x="7894" y="14025"/>
                      </a:cubicBezTo>
                      <a:cubicBezTo>
                        <a:pt x="7976" y="14009"/>
                        <a:pt x="8006" y="14030"/>
                        <a:pt x="8052" y="14125"/>
                      </a:cubicBezTo>
                      <a:cubicBezTo>
                        <a:pt x="8084" y="14189"/>
                        <a:pt x="8204" y="14385"/>
                        <a:pt x="8318" y="14561"/>
                      </a:cubicBezTo>
                      <a:cubicBezTo>
                        <a:pt x="8490" y="14828"/>
                        <a:pt x="8517" y="14887"/>
                        <a:pt x="8482" y="14944"/>
                      </a:cubicBezTo>
                      <a:cubicBezTo>
                        <a:pt x="8458" y="14982"/>
                        <a:pt x="8419" y="15004"/>
                        <a:pt x="8391" y="14990"/>
                      </a:cubicBezTo>
                      <a:cubicBezTo>
                        <a:pt x="8364" y="14976"/>
                        <a:pt x="8502" y="15171"/>
                        <a:pt x="8702" y="15427"/>
                      </a:cubicBezTo>
                      <a:cubicBezTo>
                        <a:pt x="8903" y="15682"/>
                        <a:pt x="9080" y="15930"/>
                        <a:pt x="9098" y="15975"/>
                      </a:cubicBezTo>
                      <a:cubicBezTo>
                        <a:pt x="9125" y="16042"/>
                        <a:pt x="9092" y="16115"/>
                        <a:pt x="8917" y="16365"/>
                      </a:cubicBezTo>
                      <a:cubicBezTo>
                        <a:pt x="8799" y="16534"/>
                        <a:pt x="8622" y="16797"/>
                        <a:pt x="8521" y="16953"/>
                      </a:cubicBezTo>
                      <a:cubicBezTo>
                        <a:pt x="8420" y="17110"/>
                        <a:pt x="8316" y="17238"/>
                        <a:pt x="8289" y="17238"/>
                      </a:cubicBezTo>
                      <a:cubicBezTo>
                        <a:pt x="8263" y="17238"/>
                        <a:pt x="8246" y="17257"/>
                        <a:pt x="8255" y="17277"/>
                      </a:cubicBezTo>
                      <a:cubicBezTo>
                        <a:pt x="8282" y="17334"/>
                        <a:pt x="8075" y="17647"/>
                        <a:pt x="8012" y="17647"/>
                      </a:cubicBezTo>
                      <a:cubicBezTo>
                        <a:pt x="7982" y="17647"/>
                        <a:pt x="7972" y="17658"/>
                        <a:pt x="7984" y="17674"/>
                      </a:cubicBezTo>
                      <a:cubicBezTo>
                        <a:pt x="7996" y="17690"/>
                        <a:pt x="7958" y="17782"/>
                        <a:pt x="7899" y="17872"/>
                      </a:cubicBezTo>
                      <a:cubicBezTo>
                        <a:pt x="7547" y="18414"/>
                        <a:pt x="7376" y="18646"/>
                        <a:pt x="7339" y="18646"/>
                      </a:cubicBezTo>
                      <a:cubicBezTo>
                        <a:pt x="7317" y="18646"/>
                        <a:pt x="7266" y="18610"/>
                        <a:pt x="7226" y="18566"/>
                      </a:cubicBezTo>
                      <a:lnTo>
                        <a:pt x="7153" y="18487"/>
                      </a:lnTo>
                      <a:lnTo>
                        <a:pt x="7243" y="18315"/>
                      </a:lnTo>
                      <a:cubicBezTo>
                        <a:pt x="7307" y="18190"/>
                        <a:pt x="7321" y="18125"/>
                        <a:pt x="7294" y="18090"/>
                      </a:cubicBezTo>
                      <a:cubicBezTo>
                        <a:pt x="7268" y="18055"/>
                        <a:pt x="7267" y="18022"/>
                        <a:pt x="7294" y="17978"/>
                      </a:cubicBezTo>
                      <a:cubicBezTo>
                        <a:pt x="7357" y="17877"/>
                        <a:pt x="7332" y="17310"/>
                        <a:pt x="7255" y="17079"/>
                      </a:cubicBezTo>
                      <a:cubicBezTo>
                        <a:pt x="7230" y="17004"/>
                        <a:pt x="7208" y="16917"/>
                        <a:pt x="7204" y="16887"/>
                      </a:cubicBezTo>
                      <a:cubicBezTo>
                        <a:pt x="7199" y="16858"/>
                        <a:pt x="7156" y="16768"/>
                        <a:pt x="7108" y="16682"/>
                      </a:cubicBezTo>
                      <a:cubicBezTo>
                        <a:pt x="7059" y="16597"/>
                        <a:pt x="7017" y="16501"/>
                        <a:pt x="7017" y="16471"/>
                      </a:cubicBezTo>
                      <a:cubicBezTo>
                        <a:pt x="7017" y="16441"/>
                        <a:pt x="7005" y="16425"/>
                        <a:pt x="6989" y="16438"/>
                      </a:cubicBezTo>
                      <a:cubicBezTo>
                        <a:pt x="6973" y="16451"/>
                        <a:pt x="6913" y="16402"/>
                        <a:pt x="6859" y="16326"/>
                      </a:cubicBezTo>
                      <a:cubicBezTo>
                        <a:pt x="6804" y="16249"/>
                        <a:pt x="6732" y="16164"/>
                        <a:pt x="6695" y="16141"/>
                      </a:cubicBezTo>
                      <a:cubicBezTo>
                        <a:pt x="6629" y="16099"/>
                        <a:pt x="6541" y="16035"/>
                        <a:pt x="6440" y="15949"/>
                      </a:cubicBezTo>
                      <a:cubicBezTo>
                        <a:pt x="6414" y="15926"/>
                        <a:pt x="6334" y="15898"/>
                        <a:pt x="6259" y="15889"/>
                      </a:cubicBezTo>
                      <a:cubicBezTo>
                        <a:pt x="6185" y="15880"/>
                        <a:pt x="6109" y="15859"/>
                        <a:pt x="6090" y="15843"/>
                      </a:cubicBezTo>
                      <a:cubicBezTo>
                        <a:pt x="6071" y="15828"/>
                        <a:pt x="5976" y="15822"/>
                        <a:pt x="5875" y="15823"/>
                      </a:cubicBezTo>
                      <a:cubicBezTo>
                        <a:pt x="5615" y="15827"/>
                        <a:pt x="5613" y="15823"/>
                        <a:pt x="5637" y="15876"/>
                      </a:cubicBezTo>
                      <a:cubicBezTo>
                        <a:pt x="5662" y="15928"/>
                        <a:pt x="5573" y="16221"/>
                        <a:pt x="5519" y="16266"/>
                      </a:cubicBezTo>
                      <a:cubicBezTo>
                        <a:pt x="5500" y="16281"/>
                        <a:pt x="5457" y="16209"/>
                        <a:pt x="5423" y="16107"/>
                      </a:cubicBezTo>
                      <a:lnTo>
                        <a:pt x="5360" y="15922"/>
                      </a:lnTo>
                      <a:lnTo>
                        <a:pt x="5236" y="16035"/>
                      </a:lnTo>
                      <a:cubicBezTo>
                        <a:pt x="5168" y="16097"/>
                        <a:pt x="5112" y="16138"/>
                        <a:pt x="5112" y="16127"/>
                      </a:cubicBezTo>
                      <a:cubicBezTo>
                        <a:pt x="5112" y="16117"/>
                        <a:pt x="5049" y="16194"/>
                        <a:pt x="4970" y="16299"/>
                      </a:cubicBezTo>
                      <a:cubicBezTo>
                        <a:pt x="4814" y="16509"/>
                        <a:pt x="4637" y="16928"/>
                        <a:pt x="4637" y="17092"/>
                      </a:cubicBezTo>
                      <a:cubicBezTo>
                        <a:pt x="4636" y="17241"/>
                        <a:pt x="4569" y="17257"/>
                        <a:pt x="4360" y="17152"/>
                      </a:cubicBezTo>
                      <a:cubicBezTo>
                        <a:pt x="4220" y="17082"/>
                        <a:pt x="4194" y="17077"/>
                        <a:pt x="4252" y="17132"/>
                      </a:cubicBezTo>
                      <a:cubicBezTo>
                        <a:pt x="4295" y="17173"/>
                        <a:pt x="4326" y="17250"/>
                        <a:pt x="4326" y="17310"/>
                      </a:cubicBezTo>
                      <a:cubicBezTo>
                        <a:pt x="4326" y="17388"/>
                        <a:pt x="4344" y="17423"/>
                        <a:pt x="4394" y="17423"/>
                      </a:cubicBezTo>
                      <a:cubicBezTo>
                        <a:pt x="4431" y="17423"/>
                        <a:pt x="4468" y="17414"/>
                        <a:pt x="4473" y="17410"/>
                      </a:cubicBezTo>
                      <a:cubicBezTo>
                        <a:pt x="4477" y="17405"/>
                        <a:pt x="4516" y="17433"/>
                        <a:pt x="4557" y="17462"/>
                      </a:cubicBezTo>
                      <a:cubicBezTo>
                        <a:pt x="4617" y="17505"/>
                        <a:pt x="4624" y="17537"/>
                        <a:pt x="4603" y="17614"/>
                      </a:cubicBezTo>
                      <a:cubicBezTo>
                        <a:pt x="4578" y="17702"/>
                        <a:pt x="4555" y="17712"/>
                        <a:pt x="4394" y="17700"/>
                      </a:cubicBezTo>
                      <a:cubicBezTo>
                        <a:pt x="4293" y="17693"/>
                        <a:pt x="4179" y="17665"/>
                        <a:pt x="4145" y="17641"/>
                      </a:cubicBezTo>
                      <a:cubicBezTo>
                        <a:pt x="4085" y="17598"/>
                        <a:pt x="4087" y="17606"/>
                        <a:pt x="4139" y="17740"/>
                      </a:cubicBezTo>
                      <a:cubicBezTo>
                        <a:pt x="4204" y="17907"/>
                        <a:pt x="4183" y="17965"/>
                        <a:pt x="4066" y="17965"/>
                      </a:cubicBezTo>
                      <a:cubicBezTo>
                        <a:pt x="4012" y="17965"/>
                        <a:pt x="3983" y="17989"/>
                        <a:pt x="3992" y="18024"/>
                      </a:cubicBezTo>
                      <a:cubicBezTo>
                        <a:pt x="4013" y="18109"/>
                        <a:pt x="3852" y="18523"/>
                        <a:pt x="3805" y="18500"/>
                      </a:cubicBezTo>
                      <a:cubicBezTo>
                        <a:pt x="3784" y="18489"/>
                        <a:pt x="3736" y="18509"/>
                        <a:pt x="3704" y="18546"/>
                      </a:cubicBezTo>
                      <a:cubicBezTo>
                        <a:pt x="3657" y="18601"/>
                        <a:pt x="3636" y="18604"/>
                        <a:pt x="3596" y="18560"/>
                      </a:cubicBezTo>
                      <a:cubicBezTo>
                        <a:pt x="3556" y="18515"/>
                        <a:pt x="3529" y="18519"/>
                        <a:pt x="3461" y="18586"/>
                      </a:cubicBezTo>
                      <a:cubicBezTo>
                        <a:pt x="3413" y="18632"/>
                        <a:pt x="3376" y="18707"/>
                        <a:pt x="3376" y="18751"/>
                      </a:cubicBezTo>
                      <a:cubicBezTo>
                        <a:pt x="3375" y="18796"/>
                        <a:pt x="3332" y="18916"/>
                        <a:pt x="3285" y="19016"/>
                      </a:cubicBezTo>
                      <a:cubicBezTo>
                        <a:pt x="3238" y="19115"/>
                        <a:pt x="3215" y="19194"/>
                        <a:pt x="3229" y="19194"/>
                      </a:cubicBezTo>
                      <a:cubicBezTo>
                        <a:pt x="3242" y="19194"/>
                        <a:pt x="3234" y="19217"/>
                        <a:pt x="3212" y="19247"/>
                      </a:cubicBezTo>
                      <a:cubicBezTo>
                        <a:pt x="3189" y="19277"/>
                        <a:pt x="3166" y="19333"/>
                        <a:pt x="3166" y="19366"/>
                      </a:cubicBezTo>
                      <a:cubicBezTo>
                        <a:pt x="3166" y="19399"/>
                        <a:pt x="3144" y="19494"/>
                        <a:pt x="3116" y="19584"/>
                      </a:cubicBezTo>
                      <a:cubicBezTo>
                        <a:pt x="3072" y="19724"/>
                        <a:pt x="3059" y="19740"/>
                        <a:pt x="3014" y="19690"/>
                      </a:cubicBezTo>
                      <a:cubicBezTo>
                        <a:pt x="2970" y="19641"/>
                        <a:pt x="2952" y="19647"/>
                        <a:pt x="2912" y="19723"/>
                      </a:cubicBezTo>
                      <a:cubicBezTo>
                        <a:pt x="2855" y="19831"/>
                        <a:pt x="2756" y="19832"/>
                        <a:pt x="2675" y="19723"/>
                      </a:cubicBezTo>
                      <a:cubicBezTo>
                        <a:pt x="2618" y="19647"/>
                        <a:pt x="2614" y="19647"/>
                        <a:pt x="2567" y="19736"/>
                      </a:cubicBezTo>
                      <a:cubicBezTo>
                        <a:pt x="2529" y="19809"/>
                        <a:pt x="2504" y="19818"/>
                        <a:pt x="2454" y="19782"/>
                      </a:cubicBezTo>
                      <a:cubicBezTo>
                        <a:pt x="2411" y="19752"/>
                        <a:pt x="2384" y="19751"/>
                        <a:pt x="2369" y="19782"/>
                      </a:cubicBezTo>
                      <a:cubicBezTo>
                        <a:pt x="2357" y="19808"/>
                        <a:pt x="2329" y="19814"/>
                        <a:pt x="2307" y="19796"/>
                      </a:cubicBezTo>
                      <a:cubicBezTo>
                        <a:pt x="2241" y="19740"/>
                        <a:pt x="2170" y="19738"/>
                        <a:pt x="2019" y="19789"/>
                      </a:cubicBezTo>
                      <a:cubicBezTo>
                        <a:pt x="1939" y="19816"/>
                        <a:pt x="1848" y="19828"/>
                        <a:pt x="1815" y="19809"/>
                      </a:cubicBezTo>
                      <a:cubicBezTo>
                        <a:pt x="1782" y="19790"/>
                        <a:pt x="1665" y="19763"/>
                        <a:pt x="1555" y="19756"/>
                      </a:cubicBezTo>
                      <a:cubicBezTo>
                        <a:pt x="1381" y="19745"/>
                        <a:pt x="1345" y="19759"/>
                        <a:pt x="1278" y="19855"/>
                      </a:cubicBezTo>
                      <a:cubicBezTo>
                        <a:pt x="1236" y="19916"/>
                        <a:pt x="1177" y="19967"/>
                        <a:pt x="1148" y="19967"/>
                      </a:cubicBezTo>
                      <a:cubicBezTo>
                        <a:pt x="1082" y="19967"/>
                        <a:pt x="888" y="19725"/>
                        <a:pt x="888" y="19644"/>
                      </a:cubicBezTo>
                      <a:cubicBezTo>
                        <a:pt x="888" y="19610"/>
                        <a:pt x="838" y="19527"/>
                        <a:pt x="780" y="19465"/>
                      </a:cubicBezTo>
                      <a:cubicBezTo>
                        <a:pt x="722" y="19403"/>
                        <a:pt x="661" y="19309"/>
                        <a:pt x="645" y="19254"/>
                      </a:cubicBezTo>
                      <a:cubicBezTo>
                        <a:pt x="608" y="19130"/>
                        <a:pt x="408" y="19044"/>
                        <a:pt x="368" y="19135"/>
                      </a:cubicBezTo>
                      <a:cubicBezTo>
                        <a:pt x="348" y="19178"/>
                        <a:pt x="318" y="19180"/>
                        <a:pt x="254" y="19148"/>
                      </a:cubicBezTo>
                      <a:cubicBezTo>
                        <a:pt x="207" y="19124"/>
                        <a:pt x="130" y="19102"/>
                        <a:pt x="85" y="19102"/>
                      </a:cubicBezTo>
                      <a:lnTo>
                        <a:pt x="0" y="19102"/>
                      </a:lnTo>
                      <a:lnTo>
                        <a:pt x="0" y="20351"/>
                      </a:lnTo>
                      <a:lnTo>
                        <a:pt x="0" y="21600"/>
                      </a:lnTo>
                      <a:lnTo>
                        <a:pt x="10800" y="21600"/>
                      </a:lnTo>
                      <a:lnTo>
                        <a:pt x="21600" y="21600"/>
                      </a:lnTo>
                      <a:lnTo>
                        <a:pt x="21600" y="18725"/>
                      </a:lnTo>
                      <a:lnTo>
                        <a:pt x="21600" y="15850"/>
                      </a:lnTo>
                      <a:lnTo>
                        <a:pt x="21487" y="15764"/>
                      </a:lnTo>
                      <a:cubicBezTo>
                        <a:pt x="21426" y="15715"/>
                        <a:pt x="21367" y="15678"/>
                        <a:pt x="21351" y="15684"/>
                      </a:cubicBezTo>
                      <a:cubicBezTo>
                        <a:pt x="21336" y="15691"/>
                        <a:pt x="21316" y="15654"/>
                        <a:pt x="21306" y="15605"/>
                      </a:cubicBezTo>
                      <a:cubicBezTo>
                        <a:pt x="21296" y="15556"/>
                        <a:pt x="21265" y="15507"/>
                        <a:pt x="21238" y="15493"/>
                      </a:cubicBezTo>
                      <a:cubicBezTo>
                        <a:pt x="21211" y="15479"/>
                        <a:pt x="21194" y="15483"/>
                        <a:pt x="21204" y="15506"/>
                      </a:cubicBezTo>
                      <a:cubicBezTo>
                        <a:pt x="21215" y="15529"/>
                        <a:pt x="21211" y="15564"/>
                        <a:pt x="21193" y="15579"/>
                      </a:cubicBezTo>
                      <a:cubicBezTo>
                        <a:pt x="21172" y="15596"/>
                        <a:pt x="21169" y="15646"/>
                        <a:pt x="21187" y="15711"/>
                      </a:cubicBezTo>
                      <a:cubicBezTo>
                        <a:pt x="21204" y="15771"/>
                        <a:pt x="21209" y="15892"/>
                        <a:pt x="21193" y="15988"/>
                      </a:cubicBezTo>
                      <a:cubicBezTo>
                        <a:pt x="21177" y="16082"/>
                        <a:pt x="21172" y="16185"/>
                        <a:pt x="21182" y="16220"/>
                      </a:cubicBezTo>
                      <a:cubicBezTo>
                        <a:pt x="21192" y="16255"/>
                        <a:pt x="21181" y="16316"/>
                        <a:pt x="21159" y="16352"/>
                      </a:cubicBezTo>
                      <a:cubicBezTo>
                        <a:pt x="21137" y="16388"/>
                        <a:pt x="21122" y="16431"/>
                        <a:pt x="21131" y="16451"/>
                      </a:cubicBezTo>
                      <a:cubicBezTo>
                        <a:pt x="21158" y="16513"/>
                        <a:pt x="21089" y="16702"/>
                        <a:pt x="21046" y="16682"/>
                      </a:cubicBezTo>
                      <a:cubicBezTo>
                        <a:pt x="21023" y="16672"/>
                        <a:pt x="20954" y="16699"/>
                        <a:pt x="20888" y="16742"/>
                      </a:cubicBezTo>
                      <a:cubicBezTo>
                        <a:pt x="20710" y="16857"/>
                        <a:pt x="20601" y="16700"/>
                        <a:pt x="20729" y="16511"/>
                      </a:cubicBezTo>
                      <a:cubicBezTo>
                        <a:pt x="20758" y="16469"/>
                        <a:pt x="20775" y="16400"/>
                        <a:pt x="20763" y="16359"/>
                      </a:cubicBezTo>
                      <a:cubicBezTo>
                        <a:pt x="20739" y="16274"/>
                        <a:pt x="20661" y="16259"/>
                        <a:pt x="20627" y="16332"/>
                      </a:cubicBezTo>
                      <a:cubicBezTo>
                        <a:pt x="20591" y="16412"/>
                        <a:pt x="20432" y="16191"/>
                        <a:pt x="20452" y="16088"/>
                      </a:cubicBezTo>
                      <a:cubicBezTo>
                        <a:pt x="20462" y="16039"/>
                        <a:pt x="20454" y="15956"/>
                        <a:pt x="20435" y="15909"/>
                      </a:cubicBezTo>
                      <a:cubicBezTo>
                        <a:pt x="20403" y="15829"/>
                        <a:pt x="20394" y="15832"/>
                        <a:pt x="20266" y="15969"/>
                      </a:cubicBezTo>
                      <a:cubicBezTo>
                        <a:pt x="20166" y="16074"/>
                        <a:pt x="20134" y="16142"/>
                        <a:pt x="20147" y="16207"/>
                      </a:cubicBezTo>
                      <a:cubicBezTo>
                        <a:pt x="20171" y="16330"/>
                        <a:pt x="20111" y="16525"/>
                        <a:pt x="20062" y="16484"/>
                      </a:cubicBezTo>
                      <a:cubicBezTo>
                        <a:pt x="20038" y="16465"/>
                        <a:pt x="20031" y="16475"/>
                        <a:pt x="20045" y="16504"/>
                      </a:cubicBezTo>
                      <a:cubicBezTo>
                        <a:pt x="20087" y="16595"/>
                        <a:pt x="19988" y="16619"/>
                        <a:pt x="19938" y="16530"/>
                      </a:cubicBezTo>
                      <a:cubicBezTo>
                        <a:pt x="19890" y="16447"/>
                        <a:pt x="19889" y="16447"/>
                        <a:pt x="19909" y="16537"/>
                      </a:cubicBezTo>
                      <a:cubicBezTo>
                        <a:pt x="19924" y="16605"/>
                        <a:pt x="19901" y="16669"/>
                        <a:pt x="19813" y="16782"/>
                      </a:cubicBezTo>
                      <a:cubicBezTo>
                        <a:pt x="19748" y="16867"/>
                        <a:pt x="19694" y="16975"/>
                        <a:pt x="19694" y="17020"/>
                      </a:cubicBezTo>
                      <a:cubicBezTo>
                        <a:pt x="19694" y="17110"/>
                        <a:pt x="19440" y="17295"/>
                        <a:pt x="19395" y="17238"/>
                      </a:cubicBezTo>
                      <a:cubicBezTo>
                        <a:pt x="19348" y="17179"/>
                        <a:pt x="19214" y="17277"/>
                        <a:pt x="19214" y="17370"/>
                      </a:cubicBezTo>
                      <a:cubicBezTo>
                        <a:pt x="19214" y="17464"/>
                        <a:pt x="19124" y="17588"/>
                        <a:pt x="19089" y="17542"/>
                      </a:cubicBezTo>
                      <a:cubicBezTo>
                        <a:pt x="19078" y="17526"/>
                        <a:pt x="19047" y="17534"/>
                        <a:pt x="19022" y="17562"/>
                      </a:cubicBezTo>
                      <a:cubicBezTo>
                        <a:pt x="18988" y="17599"/>
                        <a:pt x="18963" y="17597"/>
                        <a:pt x="18925" y="17555"/>
                      </a:cubicBezTo>
                      <a:cubicBezTo>
                        <a:pt x="18872" y="17496"/>
                        <a:pt x="18804" y="17544"/>
                        <a:pt x="18716" y="17694"/>
                      </a:cubicBezTo>
                      <a:cubicBezTo>
                        <a:pt x="18684" y="17749"/>
                        <a:pt x="18669" y="17742"/>
                        <a:pt x="18631" y="17661"/>
                      </a:cubicBezTo>
                      <a:cubicBezTo>
                        <a:pt x="18590" y="17572"/>
                        <a:pt x="18582" y="17571"/>
                        <a:pt x="18541" y="17641"/>
                      </a:cubicBezTo>
                      <a:cubicBezTo>
                        <a:pt x="18500" y="17712"/>
                        <a:pt x="18495" y="17711"/>
                        <a:pt x="18450" y="17634"/>
                      </a:cubicBezTo>
                      <a:cubicBezTo>
                        <a:pt x="18405" y="17556"/>
                        <a:pt x="18399" y="17556"/>
                        <a:pt x="18326" y="17687"/>
                      </a:cubicBezTo>
                      <a:cubicBezTo>
                        <a:pt x="18278" y="17775"/>
                        <a:pt x="18236" y="17811"/>
                        <a:pt x="18213" y="17786"/>
                      </a:cubicBezTo>
                      <a:cubicBezTo>
                        <a:pt x="18172" y="17742"/>
                        <a:pt x="18044" y="17798"/>
                        <a:pt x="18009" y="17872"/>
                      </a:cubicBezTo>
                      <a:cubicBezTo>
                        <a:pt x="17995" y="17904"/>
                        <a:pt x="17941" y="17889"/>
                        <a:pt x="17857" y="17833"/>
                      </a:cubicBezTo>
                      <a:cubicBezTo>
                        <a:pt x="17788" y="17786"/>
                        <a:pt x="17711" y="17762"/>
                        <a:pt x="17687" y="17773"/>
                      </a:cubicBezTo>
                      <a:cubicBezTo>
                        <a:pt x="17662" y="17785"/>
                        <a:pt x="17628" y="17720"/>
                        <a:pt x="17597" y="17621"/>
                      </a:cubicBezTo>
                      <a:cubicBezTo>
                        <a:pt x="17553" y="17481"/>
                        <a:pt x="17548" y="17443"/>
                        <a:pt x="17585" y="17396"/>
                      </a:cubicBezTo>
                      <a:cubicBezTo>
                        <a:pt x="17610" y="17365"/>
                        <a:pt x="17726" y="17233"/>
                        <a:pt x="17840" y="17099"/>
                      </a:cubicBezTo>
                      <a:cubicBezTo>
                        <a:pt x="18097" y="16796"/>
                        <a:pt x="18466" y="16179"/>
                        <a:pt x="18586" y="15863"/>
                      </a:cubicBezTo>
                      <a:cubicBezTo>
                        <a:pt x="18636" y="15732"/>
                        <a:pt x="18715" y="15554"/>
                        <a:pt x="18756" y="15466"/>
                      </a:cubicBezTo>
                      <a:cubicBezTo>
                        <a:pt x="18797" y="15378"/>
                        <a:pt x="18866" y="15152"/>
                        <a:pt x="18914" y="14964"/>
                      </a:cubicBezTo>
                      <a:cubicBezTo>
                        <a:pt x="18963" y="14776"/>
                        <a:pt x="19020" y="14570"/>
                        <a:pt x="19039" y="14508"/>
                      </a:cubicBezTo>
                      <a:cubicBezTo>
                        <a:pt x="19082" y="14361"/>
                        <a:pt x="19180" y="13604"/>
                        <a:pt x="19197" y="13285"/>
                      </a:cubicBezTo>
                      <a:cubicBezTo>
                        <a:pt x="19232" y="12620"/>
                        <a:pt x="19200" y="11758"/>
                        <a:pt x="19118" y="11276"/>
                      </a:cubicBezTo>
                      <a:cubicBezTo>
                        <a:pt x="19009" y="10638"/>
                        <a:pt x="18967" y="10439"/>
                        <a:pt x="18846" y="9987"/>
                      </a:cubicBezTo>
                      <a:cubicBezTo>
                        <a:pt x="18441" y="8468"/>
                        <a:pt x="17674" y="6950"/>
                        <a:pt x="16726" y="5797"/>
                      </a:cubicBezTo>
                      <a:cubicBezTo>
                        <a:pt x="16587" y="5628"/>
                        <a:pt x="16464" y="5482"/>
                        <a:pt x="16454" y="5466"/>
                      </a:cubicBezTo>
                      <a:cubicBezTo>
                        <a:pt x="16412" y="5392"/>
                        <a:pt x="15678" y="4649"/>
                        <a:pt x="15578" y="4580"/>
                      </a:cubicBezTo>
                      <a:cubicBezTo>
                        <a:pt x="15516" y="4538"/>
                        <a:pt x="15364" y="4417"/>
                        <a:pt x="15239" y="4309"/>
                      </a:cubicBezTo>
                      <a:cubicBezTo>
                        <a:pt x="15113" y="4201"/>
                        <a:pt x="14847" y="4004"/>
                        <a:pt x="14651" y="3873"/>
                      </a:cubicBezTo>
                      <a:cubicBezTo>
                        <a:pt x="13516" y="3118"/>
                        <a:pt x="12329" y="2740"/>
                        <a:pt x="11207" y="275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8" name="WSRT"/>
                <p:cNvSpPr/>
                <p:nvPr/>
              </p:nvSpPr>
              <p:spPr>
                <a:xfrm>
                  <a:off x="4639200" y="6153605"/>
                  <a:ext cx="961793" cy="479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22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r>
                    <a:t>WSRT</a:t>
                  </a:r>
                </a:p>
              </p:txBody>
            </p:sp>
            <p:sp>
              <p:nvSpPr>
                <p:cNvPr id="309" name="Oval"/>
                <p:cNvSpPr/>
                <p:nvPr/>
              </p:nvSpPr>
              <p:spPr>
                <a:xfrm>
                  <a:off x="9059264" y="3298314"/>
                  <a:ext cx="2002502" cy="1997506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0" name="Rectangle"/>
                <p:cNvSpPr/>
                <p:nvPr/>
              </p:nvSpPr>
              <p:spPr>
                <a:xfrm>
                  <a:off x="13854669" y="7406141"/>
                  <a:ext cx="35805" cy="354962"/>
                </a:xfrm>
                <a:prstGeom prst="rect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1" name="Rectangle"/>
                <p:cNvSpPr/>
                <p:nvPr/>
              </p:nvSpPr>
              <p:spPr>
                <a:xfrm>
                  <a:off x="13967466" y="7406141"/>
                  <a:ext cx="35805" cy="354962"/>
                </a:xfrm>
                <a:prstGeom prst="rect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2" name="Rectangle"/>
                <p:cNvSpPr/>
                <p:nvPr/>
              </p:nvSpPr>
              <p:spPr>
                <a:xfrm>
                  <a:off x="13854669" y="8067464"/>
                  <a:ext cx="35805" cy="354961"/>
                </a:xfrm>
                <a:prstGeom prst="rect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3" name="Rectangle"/>
                <p:cNvSpPr/>
                <p:nvPr/>
              </p:nvSpPr>
              <p:spPr>
                <a:xfrm>
                  <a:off x="14079342" y="8077734"/>
                  <a:ext cx="35805" cy="354961"/>
                </a:xfrm>
                <a:prstGeom prst="rect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14" name="hstIcon.gif" descr="hstIcon.gi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237202" y="8213186"/>
                  <a:ext cx="1289969" cy="10791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15" name="Oval"/>
                <p:cNvSpPr/>
                <p:nvPr/>
              </p:nvSpPr>
              <p:spPr>
                <a:xfrm>
                  <a:off x="8610465" y="10044955"/>
                  <a:ext cx="2297935" cy="2289190"/>
                </a:xfrm>
                <a:prstGeom prst="ellipse">
                  <a:avLst/>
                </a:prstGeom>
                <a:blipFill rotWithShape="1">
                  <a:blip r:embed="rId14"/>
                  <a:srcRect/>
                  <a:stretch>
                    <a:fillRect/>
                  </a:stretch>
                </a:blip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6" name="Oval"/>
                <p:cNvSpPr/>
                <p:nvPr/>
              </p:nvSpPr>
              <p:spPr>
                <a:xfrm>
                  <a:off x="5812343" y="10944366"/>
                  <a:ext cx="1402427" cy="1365296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7" name="Oval"/>
                <p:cNvSpPr/>
                <p:nvPr/>
              </p:nvSpPr>
              <p:spPr>
                <a:xfrm>
                  <a:off x="10695106" y="5784443"/>
                  <a:ext cx="2386072" cy="2280929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18" name="03_True-Manage-24_7_Support_1xres_grey1.png" descr="03_True-Manage-24_7_Support_1xres_grey1.png"/>
                <p:cNvPicPr>
                  <a:picLocks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0958093" y="6164603"/>
                  <a:ext cx="1817755" cy="174983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19" name="User…"/>
                <p:cNvSpPr/>
                <p:nvPr/>
              </p:nvSpPr>
              <p:spPr>
                <a:xfrm rot="648717">
                  <a:off x="11315152" y="7122635"/>
                  <a:ext cx="805646" cy="61045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800">
                      <a:latin typeface="Britannic Bold"/>
                      <a:ea typeface="Britannic Bold"/>
                      <a:cs typeface="Britannic Bold"/>
                      <a:sym typeface="Britannic Bold"/>
                    </a:defRPr>
                  </a:pPr>
                  <a:r>
                    <a:t>User</a:t>
                  </a:r>
                </a:p>
                <a:p>
                  <a:pPr algn="ctr" defTabSz="457200">
                    <a:defRPr sz="800">
                      <a:latin typeface="Britannic Bold"/>
                      <a:ea typeface="Britannic Bold"/>
                      <a:cs typeface="Britannic Bold"/>
                      <a:sym typeface="Britannic Bold"/>
                    </a:defRPr>
                  </a:pPr>
                  <a:r>
                    <a:t>Support</a:t>
                  </a:r>
                </a:p>
              </p:txBody>
            </p:sp>
            <p:pic>
              <p:nvPicPr>
                <p:cNvPr id="320" name="Color MS Access.png" descr="Color MS Access.png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12179701" y="3948423"/>
                  <a:ext cx="1079305" cy="10793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21" name="women-thinking-head-icon-girl-thinking-pink-silhouette-pony-tail-hairstyle-vector-illustration-eps-10-abstract-design-element-1169026.jpg" descr="women-thinking-head-icon-girl-thinking-pink-silhouette-pony-tail-hairstyle-vector-illustration-eps-10-abstract-design-element-1169026.jpg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7784" t="8286" r="16445" b="8833"/>
                <a:stretch>
                  <a:fillRect/>
                </a:stretch>
              </p:blipFill>
              <p:spPr>
                <a:xfrm>
                  <a:off x="9261613" y="4049425"/>
                  <a:ext cx="995609" cy="1089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595" extrusionOk="0">
                      <a:moveTo>
                        <a:pt x="12506" y="0"/>
                      </a:moveTo>
                      <a:cubicBezTo>
                        <a:pt x="11260" y="6"/>
                        <a:pt x="10054" y="201"/>
                        <a:pt x="9265" y="583"/>
                      </a:cubicBezTo>
                      <a:cubicBezTo>
                        <a:pt x="8506" y="949"/>
                        <a:pt x="7314" y="1096"/>
                        <a:pt x="6219" y="960"/>
                      </a:cubicBezTo>
                      <a:cubicBezTo>
                        <a:pt x="2562" y="507"/>
                        <a:pt x="-38" y="3026"/>
                        <a:pt x="0" y="6052"/>
                      </a:cubicBezTo>
                      <a:cubicBezTo>
                        <a:pt x="13" y="7061"/>
                        <a:pt x="321" y="8123"/>
                        <a:pt x="978" y="9153"/>
                      </a:cubicBezTo>
                      <a:cubicBezTo>
                        <a:pt x="1521" y="10004"/>
                        <a:pt x="1957" y="11073"/>
                        <a:pt x="1957" y="11530"/>
                      </a:cubicBezTo>
                      <a:cubicBezTo>
                        <a:pt x="1957" y="12995"/>
                        <a:pt x="3224" y="12423"/>
                        <a:pt x="4016" y="10593"/>
                      </a:cubicBezTo>
                      <a:cubicBezTo>
                        <a:pt x="4670" y="9080"/>
                        <a:pt x="4701" y="8513"/>
                        <a:pt x="4220" y="6776"/>
                      </a:cubicBezTo>
                      <a:cubicBezTo>
                        <a:pt x="3727" y="4998"/>
                        <a:pt x="3751" y="4599"/>
                        <a:pt x="4449" y="3613"/>
                      </a:cubicBezTo>
                      <a:cubicBezTo>
                        <a:pt x="5763" y="1759"/>
                        <a:pt x="6371" y="2478"/>
                        <a:pt x="6193" y="5682"/>
                      </a:cubicBezTo>
                      <a:cubicBezTo>
                        <a:pt x="6020" y="8824"/>
                        <a:pt x="7698" y="14929"/>
                        <a:pt x="8737" y="14929"/>
                      </a:cubicBezTo>
                      <a:cubicBezTo>
                        <a:pt x="10366" y="14929"/>
                        <a:pt x="9427" y="17560"/>
                        <a:pt x="7223" y="19163"/>
                      </a:cubicBezTo>
                      <a:lnTo>
                        <a:pt x="5998" y="20053"/>
                      </a:lnTo>
                      <a:lnTo>
                        <a:pt x="7325" y="20076"/>
                      </a:lnTo>
                      <a:cubicBezTo>
                        <a:pt x="8058" y="20090"/>
                        <a:pt x="9799" y="20439"/>
                        <a:pt x="11196" y="20847"/>
                      </a:cubicBezTo>
                      <a:lnTo>
                        <a:pt x="13739" y="21595"/>
                      </a:lnTo>
                      <a:lnTo>
                        <a:pt x="14122" y="20289"/>
                      </a:lnTo>
                      <a:cubicBezTo>
                        <a:pt x="14632" y="18552"/>
                        <a:pt x="16651" y="16637"/>
                        <a:pt x="17976" y="16637"/>
                      </a:cubicBezTo>
                      <a:cubicBezTo>
                        <a:pt x="18742" y="16637"/>
                        <a:pt x="19048" y="16386"/>
                        <a:pt x="19048" y="15763"/>
                      </a:cubicBezTo>
                      <a:cubicBezTo>
                        <a:pt x="19048" y="15286"/>
                        <a:pt x="19356" y="14789"/>
                        <a:pt x="19737" y="14654"/>
                      </a:cubicBezTo>
                      <a:cubicBezTo>
                        <a:pt x="20118" y="14519"/>
                        <a:pt x="20435" y="13959"/>
                        <a:pt x="20435" y="13410"/>
                      </a:cubicBezTo>
                      <a:cubicBezTo>
                        <a:pt x="20435" y="12862"/>
                        <a:pt x="20640" y="12296"/>
                        <a:pt x="20894" y="12151"/>
                      </a:cubicBezTo>
                      <a:cubicBezTo>
                        <a:pt x="21562" y="11769"/>
                        <a:pt x="21463" y="10413"/>
                        <a:pt x="20724" y="9845"/>
                      </a:cubicBezTo>
                      <a:cubicBezTo>
                        <a:pt x="20053" y="9330"/>
                        <a:pt x="20022" y="6374"/>
                        <a:pt x="20673" y="4943"/>
                      </a:cubicBezTo>
                      <a:cubicBezTo>
                        <a:pt x="21262" y="3648"/>
                        <a:pt x="20340" y="1954"/>
                        <a:pt x="18810" y="1519"/>
                      </a:cubicBezTo>
                      <a:cubicBezTo>
                        <a:pt x="18052" y="1304"/>
                        <a:pt x="16777" y="877"/>
                        <a:pt x="15977" y="559"/>
                      </a:cubicBezTo>
                      <a:cubicBezTo>
                        <a:pt x="15035" y="185"/>
                        <a:pt x="13752" y="-5"/>
                        <a:pt x="12506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22" name="icon_light_bulb.png" descr="icon_light_bulb.png"/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9948978" y="3448067"/>
                  <a:ext cx="995637" cy="9335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3" name="Line"/>
                <p:cNvSpPr/>
                <p:nvPr/>
              </p:nvSpPr>
              <p:spPr>
                <a:xfrm flipV="1">
                  <a:off x="4962077" y="9098652"/>
                  <a:ext cx="1791735" cy="1272013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24" name="eurovo_bar.jpg" descr="eurovo_bar.jpg"/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6069206" y="11229596"/>
                  <a:ext cx="888703" cy="7948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5" name="Line"/>
                <p:cNvSpPr/>
                <p:nvPr/>
              </p:nvSpPr>
              <p:spPr>
                <a:xfrm flipV="1">
                  <a:off x="7505620" y="9509237"/>
                  <a:ext cx="1" cy="1213697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26" name="Fouriers-transform-014.jpg" descr="Fouriers-transform-014.jpg"/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rcRect l="668" t="7249" r="1717" b="3419"/>
                <a:stretch>
                  <a:fillRect/>
                </a:stretch>
              </p:blipFill>
              <p:spPr>
                <a:xfrm>
                  <a:off x="8941501" y="10541406"/>
                  <a:ext cx="1635934" cy="12967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500" extrusionOk="0">
                      <a:moveTo>
                        <a:pt x="9724" y="4"/>
                      </a:moveTo>
                      <a:cubicBezTo>
                        <a:pt x="9528" y="-37"/>
                        <a:pt x="9399" y="216"/>
                        <a:pt x="9426" y="689"/>
                      </a:cubicBezTo>
                      <a:cubicBezTo>
                        <a:pt x="9433" y="820"/>
                        <a:pt x="9500" y="1158"/>
                        <a:pt x="9572" y="1439"/>
                      </a:cubicBezTo>
                      <a:cubicBezTo>
                        <a:pt x="9681" y="1857"/>
                        <a:pt x="9723" y="1948"/>
                        <a:pt x="9819" y="1945"/>
                      </a:cubicBezTo>
                      <a:cubicBezTo>
                        <a:pt x="9943" y="1942"/>
                        <a:pt x="10081" y="1746"/>
                        <a:pt x="10081" y="1570"/>
                      </a:cubicBezTo>
                      <a:cubicBezTo>
                        <a:pt x="10081" y="1346"/>
                        <a:pt x="10181" y="1331"/>
                        <a:pt x="10248" y="1544"/>
                      </a:cubicBezTo>
                      <a:cubicBezTo>
                        <a:pt x="10292" y="1683"/>
                        <a:pt x="10380" y="1787"/>
                        <a:pt x="10484" y="1820"/>
                      </a:cubicBezTo>
                      <a:cubicBezTo>
                        <a:pt x="10636" y="1869"/>
                        <a:pt x="10656" y="1841"/>
                        <a:pt x="10756" y="1524"/>
                      </a:cubicBezTo>
                      <a:cubicBezTo>
                        <a:pt x="10825" y="1308"/>
                        <a:pt x="10859" y="1104"/>
                        <a:pt x="10845" y="978"/>
                      </a:cubicBezTo>
                      <a:cubicBezTo>
                        <a:pt x="10798" y="545"/>
                        <a:pt x="10317" y="-1"/>
                        <a:pt x="10196" y="241"/>
                      </a:cubicBezTo>
                      <a:cubicBezTo>
                        <a:pt x="10151" y="330"/>
                        <a:pt x="10089" y="309"/>
                        <a:pt x="9939" y="149"/>
                      </a:cubicBezTo>
                      <a:cubicBezTo>
                        <a:pt x="9861" y="66"/>
                        <a:pt x="9790" y="18"/>
                        <a:pt x="9724" y="4"/>
                      </a:cubicBezTo>
                      <a:close/>
                      <a:moveTo>
                        <a:pt x="8467" y="195"/>
                      </a:moveTo>
                      <a:cubicBezTo>
                        <a:pt x="8351" y="203"/>
                        <a:pt x="8266" y="283"/>
                        <a:pt x="8194" y="445"/>
                      </a:cubicBezTo>
                      <a:cubicBezTo>
                        <a:pt x="8058" y="753"/>
                        <a:pt x="7925" y="1740"/>
                        <a:pt x="7917" y="2498"/>
                      </a:cubicBezTo>
                      <a:cubicBezTo>
                        <a:pt x="7913" y="2828"/>
                        <a:pt x="7882" y="3348"/>
                        <a:pt x="7849" y="3650"/>
                      </a:cubicBezTo>
                      <a:cubicBezTo>
                        <a:pt x="7816" y="3952"/>
                        <a:pt x="7779" y="4465"/>
                        <a:pt x="7770" y="4795"/>
                      </a:cubicBezTo>
                      <a:cubicBezTo>
                        <a:pt x="7761" y="5124"/>
                        <a:pt x="7729" y="5644"/>
                        <a:pt x="7697" y="5946"/>
                      </a:cubicBezTo>
                      <a:cubicBezTo>
                        <a:pt x="7664" y="6248"/>
                        <a:pt x="7626" y="6857"/>
                        <a:pt x="7613" y="7301"/>
                      </a:cubicBezTo>
                      <a:cubicBezTo>
                        <a:pt x="7600" y="7746"/>
                        <a:pt x="7576" y="8222"/>
                        <a:pt x="7555" y="8354"/>
                      </a:cubicBezTo>
                      <a:cubicBezTo>
                        <a:pt x="7519" y="8585"/>
                        <a:pt x="7495" y="8913"/>
                        <a:pt x="7440" y="9986"/>
                      </a:cubicBezTo>
                      <a:cubicBezTo>
                        <a:pt x="7426" y="10261"/>
                        <a:pt x="7393" y="10693"/>
                        <a:pt x="7372" y="10940"/>
                      </a:cubicBezTo>
                      <a:cubicBezTo>
                        <a:pt x="7350" y="11187"/>
                        <a:pt x="7310" y="11882"/>
                        <a:pt x="7278" y="12486"/>
                      </a:cubicBezTo>
                      <a:cubicBezTo>
                        <a:pt x="7245" y="13091"/>
                        <a:pt x="7197" y="13776"/>
                        <a:pt x="7173" y="14013"/>
                      </a:cubicBezTo>
                      <a:cubicBezTo>
                        <a:pt x="7149" y="14250"/>
                        <a:pt x="7116" y="14726"/>
                        <a:pt x="7105" y="15066"/>
                      </a:cubicBezTo>
                      <a:cubicBezTo>
                        <a:pt x="7093" y="15405"/>
                        <a:pt x="7077" y="15772"/>
                        <a:pt x="7068" y="15882"/>
                      </a:cubicBezTo>
                      <a:cubicBezTo>
                        <a:pt x="7059" y="15992"/>
                        <a:pt x="7043" y="16192"/>
                        <a:pt x="7031" y="16329"/>
                      </a:cubicBezTo>
                      <a:cubicBezTo>
                        <a:pt x="7008" y="16598"/>
                        <a:pt x="6920" y="18216"/>
                        <a:pt x="6906" y="18626"/>
                      </a:cubicBezTo>
                      <a:cubicBezTo>
                        <a:pt x="6901" y="18763"/>
                        <a:pt x="6877" y="18970"/>
                        <a:pt x="6853" y="19080"/>
                      </a:cubicBezTo>
                      <a:cubicBezTo>
                        <a:pt x="6830" y="19189"/>
                        <a:pt x="6797" y="19464"/>
                        <a:pt x="6785" y="19692"/>
                      </a:cubicBezTo>
                      <a:cubicBezTo>
                        <a:pt x="6749" y="20378"/>
                        <a:pt x="6340" y="21563"/>
                        <a:pt x="6340" y="20981"/>
                      </a:cubicBezTo>
                      <a:cubicBezTo>
                        <a:pt x="6340" y="20909"/>
                        <a:pt x="6299" y="20788"/>
                        <a:pt x="6251" y="20711"/>
                      </a:cubicBezTo>
                      <a:cubicBezTo>
                        <a:pt x="6167" y="20578"/>
                        <a:pt x="6168" y="20554"/>
                        <a:pt x="6230" y="20198"/>
                      </a:cubicBezTo>
                      <a:cubicBezTo>
                        <a:pt x="6265" y="19994"/>
                        <a:pt x="6309" y="19823"/>
                        <a:pt x="6329" y="19823"/>
                      </a:cubicBezTo>
                      <a:cubicBezTo>
                        <a:pt x="6350" y="19823"/>
                        <a:pt x="6369" y="19698"/>
                        <a:pt x="6371" y="19540"/>
                      </a:cubicBezTo>
                      <a:cubicBezTo>
                        <a:pt x="6374" y="19255"/>
                        <a:pt x="6258" y="19027"/>
                        <a:pt x="6109" y="19027"/>
                      </a:cubicBezTo>
                      <a:cubicBezTo>
                        <a:pt x="6020" y="19027"/>
                        <a:pt x="5926" y="19431"/>
                        <a:pt x="5926" y="19797"/>
                      </a:cubicBezTo>
                      <a:cubicBezTo>
                        <a:pt x="5926" y="20285"/>
                        <a:pt x="6150" y="21225"/>
                        <a:pt x="6266" y="21225"/>
                      </a:cubicBezTo>
                      <a:cubicBezTo>
                        <a:pt x="6305" y="21225"/>
                        <a:pt x="6346" y="21271"/>
                        <a:pt x="6361" y="21330"/>
                      </a:cubicBezTo>
                      <a:cubicBezTo>
                        <a:pt x="6376" y="21389"/>
                        <a:pt x="6422" y="21406"/>
                        <a:pt x="6460" y="21369"/>
                      </a:cubicBezTo>
                      <a:cubicBezTo>
                        <a:pt x="6498" y="21333"/>
                        <a:pt x="6576" y="21264"/>
                        <a:pt x="6633" y="21212"/>
                      </a:cubicBezTo>
                      <a:cubicBezTo>
                        <a:pt x="6758" y="21098"/>
                        <a:pt x="6963" y="20407"/>
                        <a:pt x="6963" y="20106"/>
                      </a:cubicBezTo>
                      <a:cubicBezTo>
                        <a:pt x="6963" y="19988"/>
                        <a:pt x="6991" y="19818"/>
                        <a:pt x="7026" y="19724"/>
                      </a:cubicBezTo>
                      <a:cubicBezTo>
                        <a:pt x="7103" y="19521"/>
                        <a:pt x="7220" y="17916"/>
                        <a:pt x="7167" y="17783"/>
                      </a:cubicBezTo>
                      <a:cubicBezTo>
                        <a:pt x="7147" y="17730"/>
                        <a:pt x="7149" y="17643"/>
                        <a:pt x="7173" y="17573"/>
                      </a:cubicBezTo>
                      <a:cubicBezTo>
                        <a:pt x="7243" y="17369"/>
                        <a:pt x="7339" y="16196"/>
                        <a:pt x="7335" y="15579"/>
                      </a:cubicBezTo>
                      <a:cubicBezTo>
                        <a:pt x="7334" y="15359"/>
                        <a:pt x="7362" y="14933"/>
                        <a:pt x="7398" y="14632"/>
                      </a:cubicBezTo>
                      <a:cubicBezTo>
                        <a:pt x="7451" y="14179"/>
                        <a:pt x="7516" y="12868"/>
                        <a:pt x="7513" y="12236"/>
                      </a:cubicBezTo>
                      <a:cubicBezTo>
                        <a:pt x="7513" y="12154"/>
                        <a:pt x="7526" y="11998"/>
                        <a:pt x="7545" y="11888"/>
                      </a:cubicBezTo>
                      <a:cubicBezTo>
                        <a:pt x="7658" y="11216"/>
                        <a:pt x="7739" y="9988"/>
                        <a:pt x="7676" y="9894"/>
                      </a:cubicBezTo>
                      <a:cubicBezTo>
                        <a:pt x="7647" y="9852"/>
                        <a:pt x="7647" y="9765"/>
                        <a:pt x="7670" y="9657"/>
                      </a:cubicBezTo>
                      <a:cubicBezTo>
                        <a:pt x="7729" y="9390"/>
                        <a:pt x="7838" y="8033"/>
                        <a:pt x="7838" y="7591"/>
                      </a:cubicBezTo>
                      <a:cubicBezTo>
                        <a:pt x="7838" y="6865"/>
                        <a:pt x="7841" y="6803"/>
                        <a:pt x="7880" y="6690"/>
                      </a:cubicBezTo>
                      <a:cubicBezTo>
                        <a:pt x="7901" y="6628"/>
                        <a:pt x="7924" y="6492"/>
                        <a:pt x="7932" y="6387"/>
                      </a:cubicBezTo>
                      <a:cubicBezTo>
                        <a:pt x="7941" y="6281"/>
                        <a:pt x="7962" y="6028"/>
                        <a:pt x="7980" y="5821"/>
                      </a:cubicBezTo>
                      <a:cubicBezTo>
                        <a:pt x="8001" y="5575"/>
                        <a:pt x="7996" y="5393"/>
                        <a:pt x="7964" y="5301"/>
                      </a:cubicBezTo>
                      <a:cubicBezTo>
                        <a:pt x="7928" y="5196"/>
                        <a:pt x="7928" y="5144"/>
                        <a:pt x="7964" y="5091"/>
                      </a:cubicBezTo>
                      <a:cubicBezTo>
                        <a:pt x="7990" y="5051"/>
                        <a:pt x="8002" y="4907"/>
                        <a:pt x="7990" y="4762"/>
                      </a:cubicBezTo>
                      <a:cubicBezTo>
                        <a:pt x="7978" y="4613"/>
                        <a:pt x="7993" y="4411"/>
                        <a:pt x="8027" y="4301"/>
                      </a:cubicBezTo>
                      <a:cubicBezTo>
                        <a:pt x="8059" y="4194"/>
                        <a:pt x="8084" y="4015"/>
                        <a:pt x="8084" y="3900"/>
                      </a:cubicBezTo>
                      <a:cubicBezTo>
                        <a:pt x="8084" y="3784"/>
                        <a:pt x="8106" y="3639"/>
                        <a:pt x="8132" y="3577"/>
                      </a:cubicBezTo>
                      <a:cubicBezTo>
                        <a:pt x="8157" y="3516"/>
                        <a:pt x="8190" y="3000"/>
                        <a:pt x="8200" y="2432"/>
                      </a:cubicBezTo>
                      <a:cubicBezTo>
                        <a:pt x="8224" y="1061"/>
                        <a:pt x="8361" y="87"/>
                        <a:pt x="8477" y="465"/>
                      </a:cubicBezTo>
                      <a:cubicBezTo>
                        <a:pt x="8505" y="555"/>
                        <a:pt x="8563" y="648"/>
                        <a:pt x="8608" y="669"/>
                      </a:cubicBezTo>
                      <a:cubicBezTo>
                        <a:pt x="8724" y="722"/>
                        <a:pt x="8733" y="1003"/>
                        <a:pt x="8629" y="1353"/>
                      </a:cubicBezTo>
                      <a:lnTo>
                        <a:pt x="8540" y="1649"/>
                      </a:lnTo>
                      <a:lnTo>
                        <a:pt x="8634" y="1741"/>
                      </a:lnTo>
                      <a:cubicBezTo>
                        <a:pt x="8688" y="1791"/>
                        <a:pt x="8761" y="1903"/>
                        <a:pt x="8792" y="1991"/>
                      </a:cubicBezTo>
                      <a:cubicBezTo>
                        <a:pt x="8857" y="2182"/>
                        <a:pt x="8954" y="2191"/>
                        <a:pt x="9048" y="2018"/>
                      </a:cubicBezTo>
                      <a:cubicBezTo>
                        <a:pt x="9108" y="1909"/>
                        <a:pt x="9108" y="1864"/>
                        <a:pt x="9059" y="1649"/>
                      </a:cubicBezTo>
                      <a:cubicBezTo>
                        <a:pt x="9028" y="1514"/>
                        <a:pt x="9002" y="1331"/>
                        <a:pt x="9001" y="1248"/>
                      </a:cubicBezTo>
                      <a:cubicBezTo>
                        <a:pt x="9000" y="1165"/>
                        <a:pt x="8918" y="894"/>
                        <a:pt x="8818" y="643"/>
                      </a:cubicBezTo>
                      <a:cubicBezTo>
                        <a:pt x="8657" y="239"/>
                        <a:pt x="8616" y="185"/>
                        <a:pt x="8467" y="195"/>
                      </a:cubicBezTo>
                      <a:close/>
                      <a:moveTo>
                        <a:pt x="15210" y="5821"/>
                      </a:moveTo>
                      <a:cubicBezTo>
                        <a:pt x="15067" y="5738"/>
                        <a:pt x="14822" y="5949"/>
                        <a:pt x="14822" y="6157"/>
                      </a:cubicBezTo>
                      <a:cubicBezTo>
                        <a:pt x="14822" y="6339"/>
                        <a:pt x="15008" y="6746"/>
                        <a:pt x="15089" y="6742"/>
                      </a:cubicBezTo>
                      <a:cubicBezTo>
                        <a:pt x="15115" y="6741"/>
                        <a:pt x="15094" y="6661"/>
                        <a:pt x="15042" y="6565"/>
                      </a:cubicBezTo>
                      <a:cubicBezTo>
                        <a:pt x="14967" y="6426"/>
                        <a:pt x="14955" y="6365"/>
                        <a:pt x="14995" y="6268"/>
                      </a:cubicBezTo>
                      <a:cubicBezTo>
                        <a:pt x="15068" y="6094"/>
                        <a:pt x="15246" y="6119"/>
                        <a:pt x="15351" y="6321"/>
                      </a:cubicBezTo>
                      <a:cubicBezTo>
                        <a:pt x="15462" y="6534"/>
                        <a:pt x="15425" y="6838"/>
                        <a:pt x="15257" y="7111"/>
                      </a:cubicBezTo>
                      <a:cubicBezTo>
                        <a:pt x="15194" y="7212"/>
                        <a:pt x="15072" y="7457"/>
                        <a:pt x="14985" y="7657"/>
                      </a:cubicBezTo>
                      <a:cubicBezTo>
                        <a:pt x="14857" y="7947"/>
                        <a:pt x="14822" y="8091"/>
                        <a:pt x="14822" y="8381"/>
                      </a:cubicBezTo>
                      <a:cubicBezTo>
                        <a:pt x="14822" y="8769"/>
                        <a:pt x="14884" y="8838"/>
                        <a:pt x="15026" y="8624"/>
                      </a:cubicBezTo>
                      <a:cubicBezTo>
                        <a:pt x="15087" y="8532"/>
                        <a:pt x="15133" y="8549"/>
                        <a:pt x="15262" y="8710"/>
                      </a:cubicBezTo>
                      <a:cubicBezTo>
                        <a:pt x="15462" y="8959"/>
                        <a:pt x="15454" y="8958"/>
                        <a:pt x="15529" y="8841"/>
                      </a:cubicBezTo>
                      <a:cubicBezTo>
                        <a:pt x="15564" y="8788"/>
                        <a:pt x="15576" y="8743"/>
                        <a:pt x="15556" y="8742"/>
                      </a:cubicBezTo>
                      <a:cubicBezTo>
                        <a:pt x="15535" y="8742"/>
                        <a:pt x="15551" y="8648"/>
                        <a:pt x="15592" y="8539"/>
                      </a:cubicBezTo>
                      <a:cubicBezTo>
                        <a:pt x="15666" y="8344"/>
                        <a:pt x="15666" y="8341"/>
                        <a:pt x="15571" y="8341"/>
                      </a:cubicBezTo>
                      <a:cubicBezTo>
                        <a:pt x="15518" y="8341"/>
                        <a:pt x="15391" y="8243"/>
                        <a:pt x="15288" y="8124"/>
                      </a:cubicBezTo>
                      <a:lnTo>
                        <a:pt x="15100" y="7907"/>
                      </a:lnTo>
                      <a:lnTo>
                        <a:pt x="15220" y="7683"/>
                      </a:lnTo>
                      <a:cubicBezTo>
                        <a:pt x="15465" y="7220"/>
                        <a:pt x="15529" y="7014"/>
                        <a:pt x="15529" y="6696"/>
                      </a:cubicBezTo>
                      <a:cubicBezTo>
                        <a:pt x="15529" y="6348"/>
                        <a:pt x="15372" y="5915"/>
                        <a:pt x="15210" y="5821"/>
                      </a:cubicBezTo>
                      <a:close/>
                      <a:moveTo>
                        <a:pt x="16425" y="5847"/>
                      </a:moveTo>
                      <a:cubicBezTo>
                        <a:pt x="16126" y="5850"/>
                        <a:pt x="15827" y="5904"/>
                        <a:pt x="15765" y="6005"/>
                      </a:cubicBezTo>
                      <a:cubicBezTo>
                        <a:pt x="15672" y="6159"/>
                        <a:pt x="15714" y="6222"/>
                        <a:pt x="15949" y="6268"/>
                      </a:cubicBezTo>
                      <a:lnTo>
                        <a:pt x="16090" y="6295"/>
                      </a:lnTo>
                      <a:lnTo>
                        <a:pt x="16085" y="7591"/>
                      </a:lnTo>
                      <a:cubicBezTo>
                        <a:pt x="16078" y="8736"/>
                        <a:pt x="16085" y="8867"/>
                        <a:pt x="16137" y="8696"/>
                      </a:cubicBezTo>
                      <a:cubicBezTo>
                        <a:pt x="16171" y="8587"/>
                        <a:pt x="16199" y="8260"/>
                        <a:pt x="16200" y="7946"/>
                      </a:cubicBezTo>
                      <a:cubicBezTo>
                        <a:pt x="16204" y="7171"/>
                        <a:pt x="16239" y="6408"/>
                        <a:pt x="16273" y="6334"/>
                      </a:cubicBezTo>
                      <a:cubicBezTo>
                        <a:pt x="16335" y="6202"/>
                        <a:pt x="16523" y="6148"/>
                        <a:pt x="16551" y="6255"/>
                      </a:cubicBezTo>
                      <a:cubicBezTo>
                        <a:pt x="16567" y="6316"/>
                        <a:pt x="16576" y="6798"/>
                        <a:pt x="16572" y="7328"/>
                      </a:cubicBezTo>
                      <a:cubicBezTo>
                        <a:pt x="16567" y="8136"/>
                        <a:pt x="16580" y="8345"/>
                        <a:pt x="16651" y="8617"/>
                      </a:cubicBezTo>
                      <a:cubicBezTo>
                        <a:pt x="16697" y="8796"/>
                        <a:pt x="16750" y="8940"/>
                        <a:pt x="16766" y="8940"/>
                      </a:cubicBezTo>
                      <a:cubicBezTo>
                        <a:pt x="16781" y="8940"/>
                        <a:pt x="16781" y="8910"/>
                        <a:pt x="16766" y="8874"/>
                      </a:cubicBezTo>
                      <a:cubicBezTo>
                        <a:pt x="16751" y="8838"/>
                        <a:pt x="16754" y="8755"/>
                        <a:pt x="16776" y="8690"/>
                      </a:cubicBezTo>
                      <a:cubicBezTo>
                        <a:pt x="16804" y="8609"/>
                        <a:pt x="16796" y="8468"/>
                        <a:pt x="16750" y="8249"/>
                      </a:cubicBezTo>
                      <a:cubicBezTo>
                        <a:pt x="16647" y="7751"/>
                        <a:pt x="16628" y="6708"/>
                        <a:pt x="16713" y="6393"/>
                      </a:cubicBezTo>
                      <a:cubicBezTo>
                        <a:pt x="16752" y="6253"/>
                        <a:pt x="16806" y="6142"/>
                        <a:pt x="16834" y="6150"/>
                      </a:cubicBezTo>
                      <a:cubicBezTo>
                        <a:pt x="16862" y="6158"/>
                        <a:pt x="16948" y="6163"/>
                        <a:pt x="17028" y="6157"/>
                      </a:cubicBezTo>
                      <a:cubicBezTo>
                        <a:pt x="17169" y="6145"/>
                        <a:pt x="17168" y="6140"/>
                        <a:pt x="17080" y="5992"/>
                      </a:cubicBezTo>
                      <a:cubicBezTo>
                        <a:pt x="17020" y="5892"/>
                        <a:pt x="16725" y="5844"/>
                        <a:pt x="16425" y="5847"/>
                      </a:cubicBezTo>
                      <a:close/>
                      <a:moveTo>
                        <a:pt x="14377" y="6361"/>
                      </a:moveTo>
                      <a:cubicBezTo>
                        <a:pt x="14305" y="6336"/>
                        <a:pt x="14282" y="6380"/>
                        <a:pt x="14282" y="6545"/>
                      </a:cubicBezTo>
                      <a:cubicBezTo>
                        <a:pt x="14282" y="6709"/>
                        <a:pt x="14305" y="6747"/>
                        <a:pt x="14377" y="6722"/>
                      </a:cubicBezTo>
                      <a:cubicBezTo>
                        <a:pt x="14428" y="6705"/>
                        <a:pt x="14471" y="6627"/>
                        <a:pt x="14471" y="6545"/>
                      </a:cubicBezTo>
                      <a:cubicBezTo>
                        <a:pt x="14471" y="6462"/>
                        <a:pt x="14428" y="6378"/>
                        <a:pt x="14377" y="6361"/>
                      </a:cubicBezTo>
                      <a:close/>
                      <a:moveTo>
                        <a:pt x="17112" y="6959"/>
                      </a:moveTo>
                      <a:cubicBezTo>
                        <a:pt x="17079" y="6934"/>
                        <a:pt x="17070" y="6961"/>
                        <a:pt x="17070" y="7025"/>
                      </a:cubicBezTo>
                      <a:cubicBezTo>
                        <a:pt x="17070" y="7071"/>
                        <a:pt x="17165" y="7255"/>
                        <a:pt x="17279" y="7433"/>
                      </a:cubicBezTo>
                      <a:cubicBezTo>
                        <a:pt x="17569" y="7883"/>
                        <a:pt x="17550" y="8255"/>
                        <a:pt x="17216" y="8736"/>
                      </a:cubicBezTo>
                      <a:cubicBezTo>
                        <a:pt x="17142" y="8842"/>
                        <a:pt x="17144" y="8844"/>
                        <a:pt x="17253" y="8789"/>
                      </a:cubicBezTo>
                      <a:cubicBezTo>
                        <a:pt x="17320" y="8754"/>
                        <a:pt x="17396" y="8670"/>
                        <a:pt x="17421" y="8598"/>
                      </a:cubicBezTo>
                      <a:cubicBezTo>
                        <a:pt x="17495" y="8377"/>
                        <a:pt x="17585" y="8356"/>
                        <a:pt x="17672" y="8545"/>
                      </a:cubicBezTo>
                      <a:cubicBezTo>
                        <a:pt x="17718" y="8644"/>
                        <a:pt x="17813" y="8756"/>
                        <a:pt x="17882" y="8789"/>
                      </a:cubicBezTo>
                      <a:cubicBezTo>
                        <a:pt x="17982" y="8836"/>
                        <a:pt x="17988" y="8824"/>
                        <a:pt x="17919" y="8749"/>
                      </a:cubicBezTo>
                      <a:cubicBezTo>
                        <a:pt x="17871" y="8698"/>
                        <a:pt x="17771" y="8482"/>
                        <a:pt x="17698" y="8262"/>
                      </a:cubicBezTo>
                      <a:cubicBezTo>
                        <a:pt x="17588" y="7928"/>
                        <a:pt x="17576" y="7819"/>
                        <a:pt x="17609" y="7611"/>
                      </a:cubicBezTo>
                      <a:cubicBezTo>
                        <a:pt x="17631" y="7474"/>
                        <a:pt x="17683" y="7295"/>
                        <a:pt x="17730" y="7216"/>
                      </a:cubicBezTo>
                      <a:cubicBezTo>
                        <a:pt x="17777" y="7137"/>
                        <a:pt x="17808" y="7048"/>
                        <a:pt x="17793" y="7012"/>
                      </a:cubicBezTo>
                      <a:cubicBezTo>
                        <a:pt x="17778" y="6976"/>
                        <a:pt x="17702" y="7062"/>
                        <a:pt x="17625" y="7203"/>
                      </a:cubicBezTo>
                      <a:lnTo>
                        <a:pt x="17484" y="7459"/>
                      </a:lnTo>
                      <a:lnTo>
                        <a:pt x="17300" y="7203"/>
                      </a:lnTo>
                      <a:cubicBezTo>
                        <a:pt x="17202" y="7064"/>
                        <a:pt x="17145" y="6984"/>
                        <a:pt x="17112" y="6959"/>
                      </a:cubicBezTo>
                      <a:close/>
                      <a:moveTo>
                        <a:pt x="18642" y="6966"/>
                      </a:moveTo>
                      <a:cubicBezTo>
                        <a:pt x="18610" y="6953"/>
                        <a:pt x="18569" y="6967"/>
                        <a:pt x="18500" y="7005"/>
                      </a:cubicBezTo>
                      <a:cubicBezTo>
                        <a:pt x="18327" y="7104"/>
                        <a:pt x="18235" y="7450"/>
                        <a:pt x="18291" y="7795"/>
                      </a:cubicBezTo>
                      <a:cubicBezTo>
                        <a:pt x="18325" y="8012"/>
                        <a:pt x="18380" y="7899"/>
                        <a:pt x="18380" y="7611"/>
                      </a:cubicBezTo>
                      <a:cubicBezTo>
                        <a:pt x="18380" y="7329"/>
                        <a:pt x="18577" y="7146"/>
                        <a:pt x="18694" y="7321"/>
                      </a:cubicBezTo>
                      <a:cubicBezTo>
                        <a:pt x="18788" y="7462"/>
                        <a:pt x="18800" y="7360"/>
                        <a:pt x="18720" y="7098"/>
                      </a:cubicBezTo>
                      <a:cubicBezTo>
                        <a:pt x="18697" y="7020"/>
                        <a:pt x="18673" y="6979"/>
                        <a:pt x="18642" y="6966"/>
                      </a:cubicBezTo>
                      <a:close/>
                      <a:moveTo>
                        <a:pt x="14319" y="7176"/>
                      </a:moveTo>
                      <a:cubicBezTo>
                        <a:pt x="14307" y="7180"/>
                        <a:pt x="14291" y="7219"/>
                        <a:pt x="14277" y="7301"/>
                      </a:cubicBezTo>
                      <a:cubicBezTo>
                        <a:pt x="14236" y="7557"/>
                        <a:pt x="14232" y="8360"/>
                        <a:pt x="14272" y="8512"/>
                      </a:cubicBezTo>
                      <a:cubicBezTo>
                        <a:pt x="14289" y="8578"/>
                        <a:pt x="14352" y="8675"/>
                        <a:pt x="14408" y="8729"/>
                      </a:cubicBezTo>
                      <a:cubicBezTo>
                        <a:pt x="14541" y="8857"/>
                        <a:pt x="14543" y="8859"/>
                        <a:pt x="14628" y="8703"/>
                      </a:cubicBezTo>
                      <a:cubicBezTo>
                        <a:pt x="14745" y="8490"/>
                        <a:pt x="14717" y="8327"/>
                        <a:pt x="14586" y="8446"/>
                      </a:cubicBezTo>
                      <a:cubicBezTo>
                        <a:pt x="14403" y="8614"/>
                        <a:pt x="14358" y="8509"/>
                        <a:pt x="14372" y="7920"/>
                      </a:cubicBezTo>
                      <a:cubicBezTo>
                        <a:pt x="14381" y="7477"/>
                        <a:pt x="14356" y="7166"/>
                        <a:pt x="14319" y="7176"/>
                      </a:cubicBezTo>
                      <a:close/>
                      <a:moveTo>
                        <a:pt x="13554" y="7387"/>
                      </a:moveTo>
                      <a:cubicBezTo>
                        <a:pt x="13227" y="7421"/>
                        <a:pt x="13174" y="7457"/>
                        <a:pt x="13219" y="7630"/>
                      </a:cubicBezTo>
                      <a:cubicBezTo>
                        <a:pt x="13234" y="7688"/>
                        <a:pt x="13374" y="7728"/>
                        <a:pt x="13544" y="7716"/>
                      </a:cubicBezTo>
                      <a:cubicBezTo>
                        <a:pt x="13789" y="7699"/>
                        <a:pt x="13847" y="7664"/>
                        <a:pt x="13858" y="7525"/>
                      </a:cubicBezTo>
                      <a:cubicBezTo>
                        <a:pt x="13870" y="7375"/>
                        <a:pt x="13834" y="7358"/>
                        <a:pt x="13554" y="7387"/>
                      </a:cubicBezTo>
                      <a:close/>
                      <a:moveTo>
                        <a:pt x="18474" y="7749"/>
                      </a:moveTo>
                      <a:cubicBezTo>
                        <a:pt x="18455" y="7755"/>
                        <a:pt x="18449" y="7784"/>
                        <a:pt x="18463" y="7841"/>
                      </a:cubicBezTo>
                      <a:cubicBezTo>
                        <a:pt x="18478" y="7896"/>
                        <a:pt x="18521" y="7940"/>
                        <a:pt x="18563" y="7940"/>
                      </a:cubicBezTo>
                      <a:cubicBezTo>
                        <a:pt x="18605" y="7940"/>
                        <a:pt x="18665" y="8013"/>
                        <a:pt x="18694" y="8098"/>
                      </a:cubicBezTo>
                      <a:cubicBezTo>
                        <a:pt x="18776" y="8336"/>
                        <a:pt x="18679" y="8479"/>
                        <a:pt x="18442" y="8479"/>
                      </a:cubicBezTo>
                      <a:cubicBezTo>
                        <a:pt x="18286" y="8479"/>
                        <a:pt x="18236" y="8519"/>
                        <a:pt x="18222" y="8644"/>
                      </a:cubicBezTo>
                      <a:cubicBezTo>
                        <a:pt x="18208" y="8772"/>
                        <a:pt x="18236" y="8811"/>
                        <a:pt x="18348" y="8821"/>
                      </a:cubicBezTo>
                      <a:cubicBezTo>
                        <a:pt x="18645" y="8848"/>
                        <a:pt x="18848" y="8468"/>
                        <a:pt x="18741" y="8084"/>
                      </a:cubicBezTo>
                      <a:cubicBezTo>
                        <a:pt x="18692" y="7910"/>
                        <a:pt x="18529" y="7730"/>
                        <a:pt x="18474" y="7749"/>
                      </a:cubicBezTo>
                      <a:close/>
                      <a:moveTo>
                        <a:pt x="9578" y="7986"/>
                      </a:moveTo>
                      <a:cubicBezTo>
                        <a:pt x="9554" y="7950"/>
                        <a:pt x="9522" y="7957"/>
                        <a:pt x="9494" y="8025"/>
                      </a:cubicBezTo>
                      <a:cubicBezTo>
                        <a:pt x="9470" y="8082"/>
                        <a:pt x="9425" y="8106"/>
                        <a:pt x="9394" y="8078"/>
                      </a:cubicBezTo>
                      <a:cubicBezTo>
                        <a:pt x="9306" y="7996"/>
                        <a:pt x="9064" y="8225"/>
                        <a:pt x="8959" y="8492"/>
                      </a:cubicBezTo>
                      <a:cubicBezTo>
                        <a:pt x="8873" y="8714"/>
                        <a:pt x="8812" y="9192"/>
                        <a:pt x="8776" y="9973"/>
                      </a:cubicBezTo>
                      <a:cubicBezTo>
                        <a:pt x="8768" y="10147"/>
                        <a:pt x="8717" y="10355"/>
                        <a:pt x="8640" y="10499"/>
                      </a:cubicBezTo>
                      <a:cubicBezTo>
                        <a:pt x="8570" y="10630"/>
                        <a:pt x="8505" y="10825"/>
                        <a:pt x="8493" y="10934"/>
                      </a:cubicBezTo>
                      <a:cubicBezTo>
                        <a:pt x="8474" y="11105"/>
                        <a:pt x="8483" y="11122"/>
                        <a:pt x="8587" y="11072"/>
                      </a:cubicBezTo>
                      <a:cubicBezTo>
                        <a:pt x="8719" y="11008"/>
                        <a:pt x="8855" y="11191"/>
                        <a:pt x="8807" y="11374"/>
                      </a:cubicBezTo>
                      <a:cubicBezTo>
                        <a:pt x="8791" y="11437"/>
                        <a:pt x="8780" y="11615"/>
                        <a:pt x="8786" y="11769"/>
                      </a:cubicBezTo>
                      <a:cubicBezTo>
                        <a:pt x="8793" y="11923"/>
                        <a:pt x="8782" y="12098"/>
                        <a:pt x="8760" y="12164"/>
                      </a:cubicBezTo>
                      <a:cubicBezTo>
                        <a:pt x="8710" y="12317"/>
                        <a:pt x="8603" y="13169"/>
                        <a:pt x="8566" y="13684"/>
                      </a:cubicBezTo>
                      <a:cubicBezTo>
                        <a:pt x="8551" y="13902"/>
                        <a:pt x="8479" y="14250"/>
                        <a:pt x="8409" y="14460"/>
                      </a:cubicBezTo>
                      <a:lnTo>
                        <a:pt x="8283" y="14842"/>
                      </a:lnTo>
                      <a:lnTo>
                        <a:pt x="8205" y="14638"/>
                      </a:lnTo>
                      <a:cubicBezTo>
                        <a:pt x="8119" y="14416"/>
                        <a:pt x="8064" y="14382"/>
                        <a:pt x="8027" y="14526"/>
                      </a:cubicBezTo>
                      <a:cubicBezTo>
                        <a:pt x="8014" y="14577"/>
                        <a:pt x="8050" y="14708"/>
                        <a:pt x="8111" y="14822"/>
                      </a:cubicBezTo>
                      <a:cubicBezTo>
                        <a:pt x="8242" y="15071"/>
                        <a:pt x="8250" y="15072"/>
                        <a:pt x="8414" y="14875"/>
                      </a:cubicBezTo>
                      <a:cubicBezTo>
                        <a:pt x="8557" y="14705"/>
                        <a:pt x="8683" y="14324"/>
                        <a:pt x="8729" y="13934"/>
                      </a:cubicBezTo>
                      <a:cubicBezTo>
                        <a:pt x="8745" y="13797"/>
                        <a:pt x="8795" y="13494"/>
                        <a:pt x="8839" y="13263"/>
                      </a:cubicBezTo>
                      <a:cubicBezTo>
                        <a:pt x="8882" y="13032"/>
                        <a:pt x="8905" y="12776"/>
                        <a:pt x="8891" y="12690"/>
                      </a:cubicBezTo>
                      <a:cubicBezTo>
                        <a:pt x="8878" y="12605"/>
                        <a:pt x="8893" y="12391"/>
                        <a:pt x="8923" y="12217"/>
                      </a:cubicBezTo>
                      <a:cubicBezTo>
                        <a:pt x="8953" y="12042"/>
                        <a:pt x="8979" y="11691"/>
                        <a:pt x="8980" y="11440"/>
                      </a:cubicBezTo>
                      <a:cubicBezTo>
                        <a:pt x="8982" y="11032"/>
                        <a:pt x="8992" y="10984"/>
                        <a:pt x="9085" y="10953"/>
                      </a:cubicBezTo>
                      <a:cubicBezTo>
                        <a:pt x="9142" y="10934"/>
                        <a:pt x="9211" y="10879"/>
                        <a:pt x="9237" y="10828"/>
                      </a:cubicBezTo>
                      <a:cubicBezTo>
                        <a:pt x="9263" y="10778"/>
                        <a:pt x="9308" y="10764"/>
                        <a:pt x="9342" y="10795"/>
                      </a:cubicBezTo>
                      <a:cubicBezTo>
                        <a:pt x="9377" y="10828"/>
                        <a:pt x="9417" y="10782"/>
                        <a:pt x="9431" y="10697"/>
                      </a:cubicBezTo>
                      <a:cubicBezTo>
                        <a:pt x="9449" y="10586"/>
                        <a:pt x="9415" y="10520"/>
                        <a:pt x="9305" y="10447"/>
                      </a:cubicBezTo>
                      <a:cubicBezTo>
                        <a:pt x="9222" y="10391"/>
                        <a:pt x="9143" y="10362"/>
                        <a:pt x="9132" y="10387"/>
                      </a:cubicBezTo>
                      <a:cubicBezTo>
                        <a:pt x="9085" y="10502"/>
                        <a:pt x="9003" y="10184"/>
                        <a:pt x="9006" y="9901"/>
                      </a:cubicBezTo>
                      <a:cubicBezTo>
                        <a:pt x="9013" y="9407"/>
                        <a:pt x="9104" y="8491"/>
                        <a:pt x="9143" y="8525"/>
                      </a:cubicBezTo>
                      <a:cubicBezTo>
                        <a:pt x="9162" y="8543"/>
                        <a:pt x="9198" y="8475"/>
                        <a:pt x="9227" y="8381"/>
                      </a:cubicBezTo>
                      <a:cubicBezTo>
                        <a:pt x="9266" y="8251"/>
                        <a:pt x="9319" y="8225"/>
                        <a:pt x="9431" y="8269"/>
                      </a:cubicBezTo>
                      <a:cubicBezTo>
                        <a:pt x="9537" y="8310"/>
                        <a:pt x="9583" y="8289"/>
                        <a:pt x="9599" y="8190"/>
                      </a:cubicBezTo>
                      <a:cubicBezTo>
                        <a:pt x="9613" y="8101"/>
                        <a:pt x="9601" y="8022"/>
                        <a:pt x="9578" y="7986"/>
                      </a:cubicBezTo>
                      <a:close/>
                      <a:moveTo>
                        <a:pt x="524" y="8387"/>
                      </a:moveTo>
                      <a:cubicBezTo>
                        <a:pt x="506" y="8388"/>
                        <a:pt x="481" y="8430"/>
                        <a:pt x="440" y="8512"/>
                      </a:cubicBezTo>
                      <a:cubicBezTo>
                        <a:pt x="376" y="8641"/>
                        <a:pt x="344" y="8876"/>
                        <a:pt x="315" y="9381"/>
                      </a:cubicBezTo>
                      <a:cubicBezTo>
                        <a:pt x="293" y="9761"/>
                        <a:pt x="282" y="10113"/>
                        <a:pt x="294" y="10157"/>
                      </a:cubicBezTo>
                      <a:cubicBezTo>
                        <a:pt x="333" y="10309"/>
                        <a:pt x="230" y="10619"/>
                        <a:pt x="105" y="10723"/>
                      </a:cubicBezTo>
                      <a:cubicBezTo>
                        <a:pt x="36" y="10781"/>
                        <a:pt x="0" y="10884"/>
                        <a:pt x="0" y="10973"/>
                      </a:cubicBezTo>
                      <a:cubicBezTo>
                        <a:pt x="0" y="11063"/>
                        <a:pt x="36" y="11138"/>
                        <a:pt x="105" y="11138"/>
                      </a:cubicBezTo>
                      <a:cubicBezTo>
                        <a:pt x="147" y="11138"/>
                        <a:pt x="188" y="11175"/>
                        <a:pt x="199" y="11217"/>
                      </a:cubicBezTo>
                      <a:cubicBezTo>
                        <a:pt x="229" y="11332"/>
                        <a:pt x="280" y="12536"/>
                        <a:pt x="273" y="12947"/>
                      </a:cubicBezTo>
                      <a:lnTo>
                        <a:pt x="267" y="13309"/>
                      </a:lnTo>
                      <a:lnTo>
                        <a:pt x="461" y="13223"/>
                      </a:lnTo>
                      <a:cubicBezTo>
                        <a:pt x="714" y="13110"/>
                        <a:pt x="763" y="12996"/>
                        <a:pt x="666" y="12737"/>
                      </a:cubicBezTo>
                      <a:cubicBezTo>
                        <a:pt x="624" y="12625"/>
                        <a:pt x="601" y="12539"/>
                        <a:pt x="618" y="12539"/>
                      </a:cubicBezTo>
                      <a:cubicBezTo>
                        <a:pt x="636" y="12539"/>
                        <a:pt x="610" y="12448"/>
                        <a:pt x="556" y="12342"/>
                      </a:cubicBezTo>
                      <a:cubicBezTo>
                        <a:pt x="466" y="12167"/>
                        <a:pt x="462" y="12148"/>
                        <a:pt x="529" y="12085"/>
                      </a:cubicBezTo>
                      <a:cubicBezTo>
                        <a:pt x="587" y="12031"/>
                        <a:pt x="596" y="11940"/>
                        <a:pt x="576" y="11684"/>
                      </a:cubicBezTo>
                      <a:cubicBezTo>
                        <a:pt x="549" y="11337"/>
                        <a:pt x="590" y="11217"/>
                        <a:pt x="744" y="11177"/>
                      </a:cubicBezTo>
                      <a:cubicBezTo>
                        <a:pt x="957" y="11122"/>
                        <a:pt x="1107" y="11037"/>
                        <a:pt x="1195" y="10920"/>
                      </a:cubicBezTo>
                      <a:cubicBezTo>
                        <a:pt x="1247" y="10851"/>
                        <a:pt x="1303" y="10804"/>
                        <a:pt x="1320" y="10815"/>
                      </a:cubicBezTo>
                      <a:cubicBezTo>
                        <a:pt x="1368" y="10848"/>
                        <a:pt x="1354" y="10559"/>
                        <a:pt x="1305" y="10486"/>
                      </a:cubicBezTo>
                      <a:cubicBezTo>
                        <a:pt x="1281" y="10451"/>
                        <a:pt x="1238" y="10465"/>
                        <a:pt x="1210" y="10519"/>
                      </a:cubicBezTo>
                      <a:cubicBezTo>
                        <a:pt x="1154" y="10629"/>
                        <a:pt x="644" y="10608"/>
                        <a:pt x="566" y="10493"/>
                      </a:cubicBezTo>
                      <a:cubicBezTo>
                        <a:pt x="530" y="10439"/>
                        <a:pt x="528" y="10383"/>
                        <a:pt x="561" y="10289"/>
                      </a:cubicBezTo>
                      <a:cubicBezTo>
                        <a:pt x="619" y="10119"/>
                        <a:pt x="599" y="9925"/>
                        <a:pt x="508" y="9762"/>
                      </a:cubicBezTo>
                      <a:cubicBezTo>
                        <a:pt x="441" y="9642"/>
                        <a:pt x="441" y="9613"/>
                        <a:pt x="503" y="9387"/>
                      </a:cubicBezTo>
                      <a:cubicBezTo>
                        <a:pt x="567" y="9154"/>
                        <a:pt x="583" y="9146"/>
                        <a:pt x="907" y="9190"/>
                      </a:cubicBezTo>
                      <a:cubicBezTo>
                        <a:pt x="1291" y="9243"/>
                        <a:pt x="1461" y="9191"/>
                        <a:pt x="1577" y="8986"/>
                      </a:cubicBezTo>
                      <a:cubicBezTo>
                        <a:pt x="1638" y="8878"/>
                        <a:pt x="1645" y="8810"/>
                        <a:pt x="1609" y="8723"/>
                      </a:cubicBezTo>
                      <a:cubicBezTo>
                        <a:pt x="1572" y="8636"/>
                        <a:pt x="1547" y="8639"/>
                        <a:pt x="1499" y="8736"/>
                      </a:cubicBezTo>
                      <a:cubicBezTo>
                        <a:pt x="1457" y="8819"/>
                        <a:pt x="1412" y="8831"/>
                        <a:pt x="1378" y="8769"/>
                      </a:cubicBezTo>
                      <a:cubicBezTo>
                        <a:pt x="1349" y="8717"/>
                        <a:pt x="1222" y="8686"/>
                        <a:pt x="1090" y="8696"/>
                      </a:cubicBezTo>
                      <a:cubicBezTo>
                        <a:pt x="958" y="8706"/>
                        <a:pt x="839" y="8679"/>
                        <a:pt x="828" y="8637"/>
                      </a:cubicBezTo>
                      <a:cubicBezTo>
                        <a:pt x="817" y="8595"/>
                        <a:pt x="767" y="8587"/>
                        <a:pt x="718" y="8617"/>
                      </a:cubicBezTo>
                      <a:cubicBezTo>
                        <a:pt x="661" y="8653"/>
                        <a:pt x="614" y="8612"/>
                        <a:pt x="582" y="8506"/>
                      </a:cubicBezTo>
                      <a:cubicBezTo>
                        <a:pt x="558" y="8428"/>
                        <a:pt x="543" y="8386"/>
                        <a:pt x="524" y="8387"/>
                      </a:cubicBezTo>
                      <a:close/>
                      <a:moveTo>
                        <a:pt x="11453" y="8394"/>
                      </a:moveTo>
                      <a:cubicBezTo>
                        <a:pt x="11430" y="8359"/>
                        <a:pt x="11411" y="8400"/>
                        <a:pt x="11411" y="8486"/>
                      </a:cubicBezTo>
                      <a:cubicBezTo>
                        <a:pt x="11411" y="8661"/>
                        <a:pt x="11439" y="8684"/>
                        <a:pt x="11474" y="8545"/>
                      </a:cubicBezTo>
                      <a:cubicBezTo>
                        <a:pt x="11487" y="8494"/>
                        <a:pt x="11476" y="8428"/>
                        <a:pt x="11453" y="8394"/>
                      </a:cubicBezTo>
                      <a:close/>
                      <a:moveTo>
                        <a:pt x="2588" y="8604"/>
                      </a:moveTo>
                      <a:cubicBezTo>
                        <a:pt x="2535" y="8648"/>
                        <a:pt x="2485" y="8685"/>
                        <a:pt x="2473" y="8690"/>
                      </a:cubicBezTo>
                      <a:cubicBezTo>
                        <a:pt x="2363" y="8735"/>
                        <a:pt x="2264" y="8984"/>
                        <a:pt x="2264" y="9223"/>
                      </a:cubicBezTo>
                      <a:cubicBezTo>
                        <a:pt x="2264" y="9375"/>
                        <a:pt x="2239" y="9590"/>
                        <a:pt x="2206" y="9697"/>
                      </a:cubicBezTo>
                      <a:cubicBezTo>
                        <a:pt x="2172" y="9803"/>
                        <a:pt x="2144" y="10053"/>
                        <a:pt x="2143" y="10256"/>
                      </a:cubicBezTo>
                      <a:cubicBezTo>
                        <a:pt x="2142" y="10459"/>
                        <a:pt x="2119" y="10656"/>
                        <a:pt x="2096" y="10690"/>
                      </a:cubicBezTo>
                      <a:cubicBezTo>
                        <a:pt x="2073" y="10724"/>
                        <a:pt x="2054" y="10899"/>
                        <a:pt x="2054" y="11085"/>
                      </a:cubicBezTo>
                      <a:cubicBezTo>
                        <a:pt x="2054" y="11271"/>
                        <a:pt x="2042" y="11451"/>
                        <a:pt x="2023" y="11480"/>
                      </a:cubicBezTo>
                      <a:cubicBezTo>
                        <a:pt x="2003" y="11508"/>
                        <a:pt x="1984" y="11724"/>
                        <a:pt x="1981" y="11960"/>
                      </a:cubicBezTo>
                      <a:cubicBezTo>
                        <a:pt x="1975" y="12326"/>
                        <a:pt x="1994" y="12446"/>
                        <a:pt x="2127" y="12802"/>
                      </a:cubicBezTo>
                      <a:cubicBezTo>
                        <a:pt x="2232" y="13083"/>
                        <a:pt x="2326" y="13228"/>
                        <a:pt x="2410" y="13250"/>
                      </a:cubicBezTo>
                      <a:cubicBezTo>
                        <a:pt x="2699" y="13324"/>
                        <a:pt x="2761" y="13293"/>
                        <a:pt x="2761" y="13072"/>
                      </a:cubicBezTo>
                      <a:cubicBezTo>
                        <a:pt x="2761" y="12900"/>
                        <a:pt x="2729" y="12854"/>
                        <a:pt x="2588" y="12809"/>
                      </a:cubicBezTo>
                      <a:cubicBezTo>
                        <a:pt x="2334" y="12727"/>
                        <a:pt x="2257" y="12485"/>
                        <a:pt x="2253" y="11776"/>
                      </a:cubicBezTo>
                      <a:cubicBezTo>
                        <a:pt x="2243" y="10107"/>
                        <a:pt x="2422" y="9128"/>
                        <a:pt x="2698" y="9295"/>
                      </a:cubicBezTo>
                      <a:cubicBezTo>
                        <a:pt x="2788" y="9349"/>
                        <a:pt x="2793" y="9325"/>
                        <a:pt x="2787" y="9052"/>
                      </a:cubicBezTo>
                      <a:cubicBezTo>
                        <a:pt x="2779" y="8651"/>
                        <a:pt x="2712" y="8503"/>
                        <a:pt x="2588" y="8604"/>
                      </a:cubicBezTo>
                      <a:close/>
                      <a:moveTo>
                        <a:pt x="10180" y="8617"/>
                      </a:moveTo>
                      <a:cubicBezTo>
                        <a:pt x="10090" y="8724"/>
                        <a:pt x="9953" y="9181"/>
                        <a:pt x="9881" y="9670"/>
                      </a:cubicBezTo>
                      <a:cubicBezTo>
                        <a:pt x="9744" y="10609"/>
                        <a:pt x="9816" y="12131"/>
                        <a:pt x="10018" y="12533"/>
                      </a:cubicBezTo>
                      <a:cubicBezTo>
                        <a:pt x="10053" y="12604"/>
                        <a:pt x="10081" y="12715"/>
                        <a:pt x="10081" y="12783"/>
                      </a:cubicBezTo>
                      <a:cubicBezTo>
                        <a:pt x="10081" y="12850"/>
                        <a:pt x="10119" y="12987"/>
                        <a:pt x="10164" y="13085"/>
                      </a:cubicBezTo>
                      <a:cubicBezTo>
                        <a:pt x="10210" y="13184"/>
                        <a:pt x="10235" y="13300"/>
                        <a:pt x="10222" y="13348"/>
                      </a:cubicBezTo>
                      <a:cubicBezTo>
                        <a:pt x="10209" y="13397"/>
                        <a:pt x="10261" y="13502"/>
                        <a:pt x="10337" y="13579"/>
                      </a:cubicBezTo>
                      <a:cubicBezTo>
                        <a:pt x="10466" y="13709"/>
                        <a:pt x="10481" y="13706"/>
                        <a:pt x="10510" y="13520"/>
                      </a:cubicBezTo>
                      <a:cubicBezTo>
                        <a:pt x="10544" y="13301"/>
                        <a:pt x="10520" y="13138"/>
                        <a:pt x="10453" y="13138"/>
                      </a:cubicBezTo>
                      <a:cubicBezTo>
                        <a:pt x="10403" y="13138"/>
                        <a:pt x="10191" y="12750"/>
                        <a:pt x="10185" y="12651"/>
                      </a:cubicBezTo>
                      <a:cubicBezTo>
                        <a:pt x="10183" y="12615"/>
                        <a:pt x="10167" y="12516"/>
                        <a:pt x="10154" y="12434"/>
                      </a:cubicBezTo>
                      <a:cubicBezTo>
                        <a:pt x="10141" y="12351"/>
                        <a:pt x="10122" y="12154"/>
                        <a:pt x="10107" y="11993"/>
                      </a:cubicBezTo>
                      <a:cubicBezTo>
                        <a:pt x="10092" y="11832"/>
                        <a:pt x="10044" y="11583"/>
                        <a:pt x="10002" y="11440"/>
                      </a:cubicBezTo>
                      <a:cubicBezTo>
                        <a:pt x="9913" y="11139"/>
                        <a:pt x="9923" y="10341"/>
                        <a:pt x="10023" y="9966"/>
                      </a:cubicBezTo>
                      <a:cubicBezTo>
                        <a:pt x="10055" y="9845"/>
                        <a:pt x="10081" y="9693"/>
                        <a:pt x="10081" y="9631"/>
                      </a:cubicBezTo>
                      <a:cubicBezTo>
                        <a:pt x="10081" y="9568"/>
                        <a:pt x="10128" y="9386"/>
                        <a:pt x="10185" y="9223"/>
                      </a:cubicBezTo>
                      <a:cubicBezTo>
                        <a:pt x="10301" y="8893"/>
                        <a:pt x="10305" y="8858"/>
                        <a:pt x="10248" y="8644"/>
                      </a:cubicBezTo>
                      <a:cubicBezTo>
                        <a:pt x="10234" y="8588"/>
                        <a:pt x="10210" y="8582"/>
                        <a:pt x="10180" y="8617"/>
                      </a:cubicBezTo>
                      <a:close/>
                      <a:moveTo>
                        <a:pt x="4071" y="8637"/>
                      </a:moveTo>
                      <a:cubicBezTo>
                        <a:pt x="4045" y="8589"/>
                        <a:pt x="4026" y="8704"/>
                        <a:pt x="4019" y="8940"/>
                      </a:cubicBezTo>
                      <a:cubicBezTo>
                        <a:pt x="4009" y="9267"/>
                        <a:pt x="4022" y="9329"/>
                        <a:pt x="4108" y="9381"/>
                      </a:cubicBezTo>
                      <a:cubicBezTo>
                        <a:pt x="4343" y="9522"/>
                        <a:pt x="4583" y="10762"/>
                        <a:pt x="4532" y="11572"/>
                      </a:cubicBezTo>
                      <a:cubicBezTo>
                        <a:pt x="4499" y="12110"/>
                        <a:pt x="4267" y="12835"/>
                        <a:pt x="4129" y="12835"/>
                      </a:cubicBezTo>
                      <a:cubicBezTo>
                        <a:pt x="4072" y="12835"/>
                        <a:pt x="4050" y="12905"/>
                        <a:pt x="4050" y="13098"/>
                      </a:cubicBezTo>
                      <a:cubicBezTo>
                        <a:pt x="4050" y="13356"/>
                        <a:pt x="4055" y="13363"/>
                        <a:pt x="4134" y="13191"/>
                      </a:cubicBezTo>
                      <a:cubicBezTo>
                        <a:pt x="4182" y="13086"/>
                        <a:pt x="4244" y="13040"/>
                        <a:pt x="4286" y="13079"/>
                      </a:cubicBezTo>
                      <a:cubicBezTo>
                        <a:pt x="4381" y="13166"/>
                        <a:pt x="4679" y="12429"/>
                        <a:pt x="4679" y="12105"/>
                      </a:cubicBezTo>
                      <a:cubicBezTo>
                        <a:pt x="4679" y="11975"/>
                        <a:pt x="4688" y="11837"/>
                        <a:pt x="4705" y="11796"/>
                      </a:cubicBezTo>
                      <a:cubicBezTo>
                        <a:pt x="4722" y="11754"/>
                        <a:pt x="4741" y="11669"/>
                        <a:pt x="4742" y="11605"/>
                      </a:cubicBezTo>
                      <a:cubicBezTo>
                        <a:pt x="4742" y="11541"/>
                        <a:pt x="4772" y="11492"/>
                        <a:pt x="4810" y="11500"/>
                      </a:cubicBezTo>
                      <a:cubicBezTo>
                        <a:pt x="4873" y="11511"/>
                        <a:pt x="4874" y="11493"/>
                        <a:pt x="4815" y="11276"/>
                      </a:cubicBezTo>
                      <a:cubicBezTo>
                        <a:pt x="4775" y="11128"/>
                        <a:pt x="4762" y="10941"/>
                        <a:pt x="4778" y="10782"/>
                      </a:cubicBezTo>
                      <a:cubicBezTo>
                        <a:pt x="4810" y="10481"/>
                        <a:pt x="4718" y="9327"/>
                        <a:pt x="4668" y="9400"/>
                      </a:cubicBezTo>
                      <a:cubicBezTo>
                        <a:pt x="4650" y="9428"/>
                        <a:pt x="4621" y="9368"/>
                        <a:pt x="4605" y="9269"/>
                      </a:cubicBezTo>
                      <a:cubicBezTo>
                        <a:pt x="4569" y="9033"/>
                        <a:pt x="4463" y="8835"/>
                        <a:pt x="4401" y="8887"/>
                      </a:cubicBezTo>
                      <a:cubicBezTo>
                        <a:pt x="4374" y="8910"/>
                        <a:pt x="4327" y="8869"/>
                        <a:pt x="4302" y="8795"/>
                      </a:cubicBezTo>
                      <a:cubicBezTo>
                        <a:pt x="4276" y="8721"/>
                        <a:pt x="4225" y="8675"/>
                        <a:pt x="4186" y="8690"/>
                      </a:cubicBezTo>
                      <a:cubicBezTo>
                        <a:pt x="4147" y="8705"/>
                        <a:pt x="4094" y="8680"/>
                        <a:pt x="4071" y="8637"/>
                      </a:cubicBezTo>
                      <a:close/>
                      <a:moveTo>
                        <a:pt x="19574" y="8696"/>
                      </a:moveTo>
                      <a:cubicBezTo>
                        <a:pt x="19513" y="8696"/>
                        <a:pt x="19481" y="8985"/>
                        <a:pt x="19459" y="9618"/>
                      </a:cubicBezTo>
                      <a:cubicBezTo>
                        <a:pt x="19443" y="10069"/>
                        <a:pt x="19406" y="10478"/>
                        <a:pt x="19380" y="10526"/>
                      </a:cubicBezTo>
                      <a:cubicBezTo>
                        <a:pt x="19355" y="10573"/>
                        <a:pt x="19187" y="10690"/>
                        <a:pt x="19008" y="10789"/>
                      </a:cubicBezTo>
                      <a:cubicBezTo>
                        <a:pt x="18718" y="10950"/>
                        <a:pt x="18674" y="11011"/>
                        <a:pt x="18584" y="11328"/>
                      </a:cubicBezTo>
                      <a:cubicBezTo>
                        <a:pt x="18472" y="11724"/>
                        <a:pt x="18454" y="12193"/>
                        <a:pt x="18542" y="12473"/>
                      </a:cubicBezTo>
                      <a:cubicBezTo>
                        <a:pt x="18574" y="12575"/>
                        <a:pt x="18595" y="12713"/>
                        <a:pt x="18584" y="12783"/>
                      </a:cubicBezTo>
                      <a:cubicBezTo>
                        <a:pt x="18569" y="12879"/>
                        <a:pt x="18627" y="12904"/>
                        <a:pt x="18825" y="12888"/>
                      </a:cubicBezTo>
                      <a:cubicBezTo>
                        <a:pt x="19157" y="12861"/>
                        <a:pt x="19263" y="12781"/>
                        <a:pt x="19438" y="12414"/>
                      </a:cubicBezTo>
                      <a:lnTo>
                        <a:pt x="19574" y="12118"/>
                      </a:lnTo>
                      <a:lnTo>
                        <a:pt x="19768" y="12579"/>
                      </a:lnTo>
                      <a:cubicBezTo>
                        <a:pt x="19975" y="13075"/>
                        <a:pt x="20145" y="13190"/>
                        <a:pt x="20145" y="12835"/>
                      </a:cubicBezTo>
                      <a:cubicBezTo>
                        <a:pt x="20145" y="12703"/>
                        <a:pt x="20121" y="12638"/>
                        <a:pt x="20067" y="12638"/>
                      </a:cubicBezTo>
                      <a:cubicBezTo>
                        <a:pt x="19946" y="12638"/>
                        <a:pt x="19779" y="11976"/>
                        <a:pt x="19758" y="11407"/>
                      </a:cubicBezTo>
                      <a:cubicBezTo>
                        <a:pt x="19747" y="11145"/>
                        <a:pt x="19709" y="10825"/>
                        <a:pt x="19674" y="10697"/>
                      </a:cubicBezTo>
                      <a:cubicBezTo>
                        <a:pt x="19632" y="10544"/>
                        <a:pt x="19626" y="10432"/>
                        <a:pt x="19653" y="10368"/>
                      </a:cubicBezTo>
                      <a:cubicBezTo>
                        <a:pt x="19719" y="10208"/>
                        <a:pt x="19711" y="8952"/>
                        <a:pt x="19642" y="8789"/>
                      </a:cubicBezTo>
                      <a:cubicBezTo>
                        <a:pt x="19616" y="8726"/>
                        <a:pt x="19594" y="8696"/>
                        <a:pt x="19574" y="8696"/>
                      </a:cubicBezTo>
                      <a:close/>
                      <a:moveTo>
                        <a:pt x="11479" y="8782"/>
                      </a:moveTo>
                      <a:cubicBezTo>
                        <a:pt x="11310" y="8739"/>
                        <a:pt x="11345" y="9094"/>
                        <a:pt x="11558" y="9558"/>
                      </a:cubicBezTo>
                      <a:cubicBezTo>
                        <a:pt x="11660" y="9782"/>
                        <a:pt x="11754" y="10051"/>
                        <a:pt x="11768" y="10157"/>
                      </a:cubicBezTo>
                      <a:cubicBezTo>
                        <a:pt x="11782" y="10263"/>
                        <a:pt x="11838" y="10390"/>
                        <a:pt x="11893" y="10440"/>
                      </a:cubicBezTo>
                      <a:cubicBezTo>
                        <a:pt x="11999" y="10536"/>
                        <a:pt x="12009" y="10631"/>
                        <a:pt x="12003" y="11467"/>
                      </a:cubicBezTo>
                      <a:cubicBezTo>
                        <a:pt x="12001" y="11851"/>
                        <a:pt x="11973" y="12042"/>
                        <a:pt x="11851" y="12440"/>
                      </a:cubicBezTo>
                      <a:cubicBezTo>
                        <a:pt x="11768" y="12713"/>
                        <a:pt x="11660" y="13015"/>
                        <a:pt x="11610" y="13112"/>
                      </a:cubicBezTo>
                      <a:cubicBezTo>
                        <a:pt x="11561" y="13208"/>
                        <a:pt x="11512" y="13362"/>
                        <a:pt x="11506" y="13454"/>
                      </a:cubicBezTo>
                      <a:cubicBezTo>
                        <a:pt x="11493" y="13641"/>
                        <a:pt x="11596" y="13639"/>
                        <a:pt x="11673" y="13454"/>
                      </a:cubicBezTo>
                      <a:cubicBezTo>
                        <a:pt x="11709" y="13369"/>
                        <a:pt x="11733" y="13367"/>
                        <a:pt x="11773" y="13447"/>
                      </a:cubicBezTo>
                      <a:cubicBezTo>
                        <a:pt x="11815" y="13532"/>
                        <a:pt x="11830" y="13515"/>
                        <a:pt x="11830" y="13355"/>
                      </a:cubicBezTo>
                      <a:cubicBezTo>
                        <a:pt x="11830" y="13242"/>
                        <a:pt x="11845" y="13118"/>
                        <a:pt x="11867" y="13085"/>
                      </a:cubicBezTo>
                      <a:cubicBezTo>
                        <a:pt x="11889" y="13053"/>
                        <a:pt x="11896" y="12963"/>
                        <a:pt x="11883" y="12881"/>
                      </a:cubicBezTo>
                      <a:cubicBezTo>
                        <a:pt x="11867" y="12781"/>
                        <a:pt x="11899" y="12701"/>
                        <a:pt x="11982" y="12631"/>
                      </a:cubicBezTo>
                      <a:cubicBezTo>
                        <a:pt x="12088" y="12543"/>
                        <a:pt x="12110" y="12474"/>
                        <a:pt x="12113" y="12158"/>
                      </a:cubicBezTo>
                      <a:cubicBezTo>
                        <a:pt x="12118" y="11712"/>
                        <a:pt x="12134" y="11463"/>
                        <a:pt x="12171" y="11374"/>
                      </a:cubicBezTo>
                      <a:cubicBezTo>
                        <a:pt x="12186" y="11338"/>
                        <a:pt x="12181" y="11219"/>
                        <a:pt x="12155" y="11105"/>
                      </a:cubicBezTo>
                      <a:cubicBezTo>
                        <a:pt x="12130" y="10991"/>
                        <a:pt x="12102" y="10828"/>
                        <a:pt x="12098" y="10743"/>
                      </a:cubicBezTo>
                      <a:cubicBezTo>
                        <a:pt x="12071" y="10255"/>
                        <a:pt x="12014" y="9922"/>
                        <a:pt x="11899" y="9624"/>
                      </a:cubicBezTo>
                      <a:cubicBezTo>
                        <a:pt x="11827" y="9440"/>
                        <a:pt x="11772" y="9255"/>
                        <a:pt x="11778" y="9210"/>
                      </a:cubicBezTo>
                      <a:cubicBezTo>
                        <a:pt x="11784" y="9164"/>
                        <a:pt x="11774" y="9151"/>
                        <a:pt x="11752" y="9183"/>
                      </a:cubicBezTo>
                      <a:cubicBezTo>
                        <a:pt x="11730" y="9216"/>
                        <a:pt x="11682" y="9145"/>
                        <a:pt x="11647" y="9025"/>
                      </a:cubicBezTo>
                      <a:cubicBezTo>
                        <a:pt x="11612" y="8906"/>
                        <a:pt x="11538" y="8797"/>
                        <a:pt x="11479" y="8782"/>
                      </a:cubicBezTo>
                      <a:close/>
                      <a:moveTo>
                        <a:pt x="3620" y="9354"/>
                      </a:moveTo>
                      <a:cubicBezTo>
                        <a:pt x="3469" y="9313"/>
                        <a:pt x="3017" y="9732"/>
                        <a:pt x="2966" y="9960"/>
                      </a:cubicBezTo>
                      <a:cubicBezTo>
                        <a:pt x="2905" y="10231"/>
                        <a:pt x="3011" y="10613"/>
                        <a:pt x="3201" y="10835"/>
                      </a:cubicBezTo>
                      <a:cubicBezTo>
                        <a:pt x="3297" y="10946"/>
                        <a:pt x="3398" y="11039"/>
                        <a:pt x="3432" y="11039"/>
                      </a:cubicBezTo>
                      <a:cubicBezTo>
                        <a:pt x="3498" y="11039"/>
                        <a:pt x="3594" y="11224"/>
                        <a:pt x="3594" y="11355"/>
                      </a:cubicBezTo>
                      <a:cubicBezTo>
                        <a:pt x="3594" y="11398"/>
                        <a:pt x="3521" y="11573"/>
                        <a:pt x="3427" y="11736"/>
                      </a:cubicBezTo>
                      <a:cubicBezTo>
                        <a:pt x="3265" y="12018"/>
                        <a:pt x="3246" y="12021"/>
                        <a:pt x="3133" y="11881"/>
                      </a:cubicBezTo>
                      <a:cubicBezTo>
                        <a:pt x="3023" y="11744"/>
                        <a:pt x="3015" y="11745"/>
                        <a:pt x="3039" y="11907"/>
                      </a:cubicBezTo>
                      <a:cubicBezTo>
                        <a:pt x="3053" y="12004"/>
                        <a:pt x="3085" y="12141"/>
                        <a:pt x="3107" y="12210"/>
                      </a:cubicBezTo>
                      <a:cubicBezTo>
                        <a:pt x="3214" y="12541"/>
                        <a:pt x="3626" y="12123"/>
                        <a:pt x="3736" y="11572"/>
                      </a:cubicBezTo>
                      <a:cubicBezTo>
                        <a:pt x="3798" y="11258"/>
                        <a:pt x="3797" y="11240"/>
                        <a:pt x="3678" y="10999"/>
                      </a:cubicBezTo>
                      <a:cubicBezTo>
                        <a:pt x="3611" y="10864"/>
                        <a:pt x="3501" y="10727"/>
                        <a:pt x="3432" y="10690"/>
                      </a:cubicBezTo>
                      <a:cubicBezTo>
                        <a:pt x="3276" y="10608"/>
                        <a:pt x="3118" y="10167"/>
                        <a:pt x="3180" y="9986"/>
                      </a:cubicBezTo>
                      <a:cubicBezTo>
                        <a:pt x="3204" y="9918"/>
                        <a:pt x="3342" y="9754"/>
                        <a:pt x="3484" y="9624"/>
                      </a:cubicBezTo>
                      <a:cubicBezTo>
                        <a:pt x="3714" y="9415"/>
                        <a:pt x="3728" y="9384"/>
                        <a:pt x="3620" y="9354"/>
                      </a:cubicBezTo>
                      <a:close/>
                      <a:moveTo>
                        <a:pt x="6528" y="9841"/>
                      </a:moveTo>
                      <a:cubicBezTo>
                        <a:pt x="6450" y="9841"/>
                        <a:pt x="6338" y="9884"/>
                        <a:pt x="6277" y="9940"/>
                      </a:cubicBezTo>
                      <a:cubicBezTo>
                        <a:pt x="6197" y="10013"/>
                        <a:pt x="6145" y="10009"/>
                        <a:pt x="6104" y="9927"/>
                      </a:cubicBezTo>
                      <a:cubicBezTo>
                        <a:pt x="6065" y="9849"/>
                        <a:pt x="5978" y="9836"/>
                        <a:pt x="5831" y="9887"/>
                      </a:cubicBezTo>
                      <a:cubicBezTo>
                        <a:pt x="5712" y="9929"/>
                        <a:pt x="5559" y="9958"/>
                        <a:pt x="5496" y="9953"/>
                      </a:cubicBezTo>
                      <a:cubicBezTo>
                        <a:pt x="5376" y="9945"/>
                        <a:pt x="5348" y="10111"/>
                        <a:pt x="5433" y="10315"/>
                      </a:cubicBezTo>
                      <a:cubicBezTo>
                        <a:pt x="5499" y="10473"/>
                        <a:pt x="6595" y="10462"/>
                        <a:pt x="6638" y="10302"/>
                      </a:cubicBezTo>
                      <a:cubicBezTo>
                        <a:pt x="6715" y="10021"/>
                        <a:pt x="6672" y="9841"/>
                        <a:pt x="6528" y="9841"/>
                      </a:cubicBezTo>
                      <a:close/>
                      <a:moveTo>
                        <a:pt x="11217" y="10058"/>
                      </a:moveTo>
                      <a:cubicBezTo>
                        <a:pt x="11173" y="10091"/>
                        <a:pt x="11112" y="10197"/>
                        <a:pt x="11039" y="10374"/>
                      </a:cubicBezTo>
                      <a:lnTo>
                        <a:pt x="10903" y="10710"/>
                      </a:lnTo>
                      <a:lnTo>
                        <a:pt x="10646" y="10335"/>
                      </a:lnTo>
                      <a:cubicBezTo>
                        <a:pt x="10444" y="10039"/>
                        <a:pt x="10390" y="9995"/>
                        <a:pt x="10363" y="10105"/>
                      </a:cubicBezTo>
                      <a:cubicBezTo>
                        <a:pt x="10316" y="10300"/>
                        <a:pt x="10356" y="10410"/>
                        <a:pt x="10500" y="10486"/>
                      </a:cubicBezTo>
                      <a:cubicBezTo>
                        <a:pt x="10568" y="10522"/>
                        <a:pt x="10644" y="10644"/>
                        <a:pt x="10667" y="10749"/>
                      </a:cubicBezTo>
                      <a:cubicBezTo>
                        <a:pt x="10691" y="10855"/>
                        <a:pt x="10738" y="10940"/>
                        <a:pt x="10772" y="10940"/>
                      </a:cubicBezTo>
                      <a:cubicBezTo>
                        <a:pt x="10831" y="10940"/>
                        <a:pt x="10914" y="11309"/>
                        <a:pt x="10914" y="11572"/>
                      </a:cubicBezTo>
                      <a:cubicBezTo>
                        <a:pt x="10914" y="11681"/>
                        <a:pt x="10839" y="11843"/>
                        <a:pt x="10521" y="12388"/>
                      </a:cubicBezTo>
                      <a:cubicBezTo>
                        <a:pt x="10449" y="12510"/>
                        <a:pt x="10445" y="12530"/>
                        <a:pt x="10505" y="12533"/>
                      </a:cubicBezTo>
                      <a:cubicBezTo>
                        <a:pt x="10544" y="12534"/>
                        <a:pt x="10589" y="12486"/>
                        <a:pt x="10604" y="12427"/>
                      </a:cubicBezTo>
                      <a:cubicBezTo>
                        <a:pt x="10620" y="12369"/>
                        <a:pt x="10654" y="12348"/>
                        <a:pt x="10683" y="12375"/>
                      </a:cubicBezTo>
                      <a:cubicBezTo>
                        <a:pt x="10712" y="12402"/>
                        <a:pt x="10757" y="12310"/>
                        <a:pt x="10783" y="12177"/>
                      </a:cubicBezTo>
                      <a:cubicBezTo>
                        <a:pt x="10843" y="11859"/>
                        <a:pt x="11018" y="11855"/>
                        <a:pt x="11160" y="12171"/>
                      </a:cubicBezTo>
                      <a:cubicBezTo>
                        <a:pt x="11280" y="12439"/>
                        <a:pt x="11477" y="12584"/>
                        <a:pt x="11516" y="12434"/>
                      </a:cubicBezTo>
                      <a:cubicBezTo>
                        <a:pt x="11530" y="12379"/>
                        <a:pt x="11508" y="12335"/>
                        <a:pt x="11464" y="12335"/>
                      </a:cubicBezTo>
                      <a:cubicBezTo>
                        <a:pt x="11372" y="12335"/>
                        <a:pt x="11165" y="11975"/>
                        <a:pt x="11165" y="11815"/>
                      </a:cubicBezTo>
                      <a:cubicBezTo>
                        <a:pt x="11165" y="11757"/>
                        <a:pt x="11135" y="11652"/>
                        <a:pt x="11097" y="11585"/>
                      </a:cubicBezTo>
                      <a:cubicBezTo>
                        <a:pt x="10964" y="11352"/>
                        <a:pt x="11075" y="10341"/>
                        <a:pt x="11233" y="10341"/>
                      </a:cubicBezTo>
                      <a:cubicBezTo>
                        <a:pt x="11265" y="10341"/>
                        <a:pt x="11291" y="10272"/>
                        <a:pt x="11291" y="10190"/>
                      </a:cubicBezTo>
                      <a:cubicBezTo>
                        <a:pt x="11291" y="10066"/>
                        <a:pt x="11262" y="10026"/>
                        <a:pt x="11217" y="10058"/>
                      </a:cubicBezTo>
                      <a:close/>
                      <a:moveTo>
                        <a:pt x="20339" y="10256"/>
                      </a:moveTo>
                      <a:cubicBezTo>
                        <a:pt x="20315" y="10254"/>
                        <a:pt x="20313" y="10310"/>
                        <a:pt x="20313" y="10427"/>
                      </a:cubicBezTo>
                      <a:cubicBezTo>
                        <a:pt x="20313" y="10554"/>
                        <a:pt x="20366" y="10670"/>
                        <a:pt x="20475" y="10776"/>
                      </a:cubicBezTo>
                      <a:cubicBezTo>
                        <a:pt x="20565" y="10862"/>
                        <a:pt x="20656" y="10994"/>
                        <a:pt x="20674" y="11072"/>
                      </a:cubicBezTo>
                      <a:cubicBezTo>
                        <a:pt x="20693" y="11150"/>
                        <a:pt x="20746" y="11230"/>
                        <a:pt x="20790" y="11249"/>
                      </a:cubicBezTo>
                      <a:cubicBezTo>
                        <a:pt x="20900" y="11299"/>
                        <a:pt x="20955" y="11813"/>
                        <a:pt x="20879" y="12092"/>
                      </a:cubicBezTo>
                      <a:cubicBezTo>
                        <a:pt x="20847" y="12209"/>
                        <a:pt x="20722" y="12452"/>
                        <a:pt x="20606" y="12631"/>
                      </a:cubicBezTo>
                      <a:cubicBezTo>
                        <a:pt x="20490" y="12810"/>
                        <a:pt x="20397" y="12967"/>
                        <a:pt x="20397" y="12980"/>
                      </a:cubicBezTo>
                      <a:cubicBezTo>
                        <a:pt x="20397" y="13047"/>
                        <a:pt x="20548" y="12995"/>
                        <a:pt x="20591" y="12914"/>
                      </a:cubicBezTo>
                      <a:cubicBezTo>
                        <a:pt x="20618" y="12862"/>
                        <a:pt x="20658" y="12843"/>
                        <a:pt x="20680" y="12875"/>
                      </a:cubicBezTo>
                      <a:cubicBezTo>
                        <a:pt x="20701" y="12906"/>
                        <a:pt x="20749" y="12826"/>
                        <a:pt x="20784" y="12697"/>
                      </a:cubicBezTo>
                      <a:cubicBezTo>
                        <a:pt x="20820" y="12568"/>
                        <a:pt x="20909" y="12437"/>
                        <a:pt x="20984" y="12401"/>
                      </a:cubicBezTo>
                      <a:cubicBezTo>
                        <a:pt x="21098" y="12346"/>
                        <a:pt x="21134" y="12378"/>
                        <a:pt x="21225" y="12625"/>
                      </a:cubicBezTo>
                      <a:cubicBezTo>
                        <a:pt x="21284" y="12786"/>
                        <a:pt x="21390" y="12942"/>
                        <a:pt x="21466" y="12973"/>
                      </a:cubicBezTo>
                      <a:cubicBezTo>
                        <a:pt x="21555" y="13011"/>
                        <a:pt x="21600" y="12998"/>
                        <a:pt x="21596" y="12947"/>
                      </a:cubicBezTo>
                      <a:cubicBezTo>
                        <a:pt x="21593" y="12897"/>
                        <a:pt x="21545" y="12807"/>
                        <a:pt x="21450" y="12684"/>
                      </a:cubicBezTo>
                      <a:cubicBezTo>
                        <a:pt x="21365" y="12574"/>
                        <a:pt x="21271" y="12386"/>
                        <a:pt x="21245" y="12263"/>
                      </a:cubicBezTo>
                      <a:cubicBezTo>
                        <a:pt x="21220" y="12140"/>
                        <a:pt x="21169" y="11952"/>
                        <a:pt x="21130" y="11848"/>
                      </a:cubicBezTo>
                      <a:cubicBezTo>
                        <a:pt x="21086" y="11731"/>
                        <a:pt x="21065" y="11564"/>
                        <a:pt x="21078" y="11401"/>
                      </a:cubicBezTo>
                      <a:cubicBezTo>
                        <a:pt x="21102" y="11076"/>
                        <a:pt x="21259" y="10534"/>
                        <a:pt x="21319" y="10565"/>
                      </a:cubicBezTo>
                      <a:cubicBezTo>
                        <a:pt x="21343" y="10578"/>
                        <a:pt x="21371" y="10535"/>
                        <a:pt x="21382" y="10466"/>
                      </a:cubicBezTo>
                      <a:cubicBezTo>
                        <a:pt x="21392" y="10398"/>
                        <a:pt x="21377" y="10341"/>
                        <a:pt x="21345" y="10341"/>
                      </a:cubicBezTo>
                      <a:cubicBezTo>
                        <a:pt x="21274" y="10341"/>
                        <a:pt x="21063" y="10567"/>
                        <a:pt x="21062" y="10644"/>
                      </a:cubicBezTo>
                      <a:cubicBezTo>
                        <a:pt x="21062" y="10675"/>
                        <a:pt x="21040" y="10783"/>
                        <a:pt x="21010" y="10881"/>
                      </a:cubicBezTo>
                      <a:cubicBezTo>
                        <a:pt x="20950" y="11077"/>
                        <a:pt x="21000" y="11119"/>
                        <a:pt x="20501" y="10440"/>
                      </a:cubicBezTo>
                      <a:cubicBezTo>
                        <a:pt x="20411" y="10318"/>
                        <a:pt x="20363" y="10257"/>
                        <a:pt x="20339" y="10256"/>
                      </a:cubicBezTo>
                      <a:close/>
                      <a:moveTo>
                        <a:pt x="12967" y="10394"/>
                      </a:moveTo>
                      <a:cubicBezTo>
                        <a:pt x="12955" y="10404"/>
                        <a:pt x="12945" y="10437"/>
                        <a:pt x="12936" y="10493"/>
                      </a:cubicBezTo>
                      <a:cubicBezTo>
                        <a:pt x="12919" y="10599"/>
                        <a:pt x="12882" y="10634"/>
                        <a:pt x="12826" y="10591"/>
                      </a:cubicBezTo>
                      <a:cubicBezTo>
                        <a:pt x="12767" y="10547"/>
                        <a:pt x="12742" y="10569"/>
                        <a:pt x="12742" y="10677"/>
                      </a:cubicBezTo>
                      <a:cubicBezTo>
                        <a:pt x="12742" y="10761"/>
                        <a:pt x="12709" y="10881"/>
                        <a:pt x="12664" y="10940"/>
                      </a:cubicBezTo>
                      <a:cubicBezTo>
                        <a:pt x="12502" y="11148"/>
                        <a:pt x="12615" y="12203"/>
                        <a:pt x="12826" y="12434"/>
                      </a:cubicBezTo>
                      <a:cubicBezTo>
                        <a:pt x="12860" y="12472"/>
                        <a:pt x="12927" y="12550"/>
                        <a:pt x="12973" y="12605"/>
                      </a:cubicBezTo>
                      <a:cubicBezTo>
                        <a:pt x="13018" y="12660"/>
                        <a:pt x="13202" y="12711"/>
                        <a:pt x="13381" y="12717"/>
                      </a:cubicBezTo>
                      <a:cubicBezTo>
                        <a:pt x="13667" y="12726"/>
                        <a:pt x="13702" y="12707"/>
                        <a:pt x="13690" y="12559"/>
                      </a:cubicBezTo>
                      <a:cubicBezTo>
                        <a:pt x="13681" y="12437"/>
                        <a:pt x="13644" y="12395"/>
                        <a:pt x="13554" y="12414"/>
                      </a:cubicBezTo>
                      <a:cubicBezTo>
                        <a:pt x="13376" y="12453"/>
                        <a:pt x="12889" y="12096"/>
                        <a:pt x="12889" y="11927"/>
                      </a:cubicBezTo>
                      <a:cubicBezTo>
                        <a:pt x="12889" y="11846"/>
                        <a:pt x="12933" y="11795"/>
                        <a:pt x="12994" y="11796"/>
                      </a:cubicBezTo>
                      <a:cubicBezTo>
                        <a:pt x="13057" y="11797"/>
                        <a:pt x="13111" y="11724"/>
                        <a:pt x="13130" y="11611"/>
                      </a:cubicBezTo>
                      <a:cubicBezTo>
                        <a:pt x="13147" y="11509"/>
                        <a:pt x="13177" y="11449"/>
                        <a:pt x="13198" y="11480"/>
                      </a:cubicBezTo>
                      <a:cubicBezTo>
                        <a:pt x="13218" y="11510"/>
                        <a:pt x="13291" y="11485"/>
                        <a:pt x="13360" y="11427"/>
                      </a:cubicBezTo>
                      <a:cubicBezTo>
                        <a:pt x="13516" y="11297"/>
                        <a:pt x="13565" y="10885"/>
                        <a:pt x="13444" y="10730"/>
                      </a:cubicBezTo>
                      <a:cubicBezTo>
                        <a:pt x="13401" y="10674"/>
                        <a:pt x="13374" y="10586"/>
                        <a:pt x="13387" y="10539"/>
                      </a:cubicBezTo>
                      <a:cubicBezTo>
                        <a:pt x="13421" y="10404"/>
                        <a:pt x="13316" y="10362"/>
                        <a:pt x="13182" y="10453"/>
                      </a:cubicBezTo>
                      <a:cubicBezTo>
                        <a:pt x="13109" y="10503"/>
                        <a:pt x="13045" y="10494"/>
                        <a:pt x="13015" y="10434"/>
                      </a:cubicBezTo>
                      <a:cubicBezTo>
                        <a:pt x="12997" y="10398"/>
                        <a:pt x="12980" y="10385"/>
                        <a:pt x="12967" y="10394"/>
                      </a:cubicBezTo>
                      <a:close/>
                      <a:moveTo>
                        <a:pt x="6528" y="11440"/>
                      </a:moveTo>
                      <a:cubicBezTo>
                        <a:pt x="6450" y="11440"/>
                        <a:pt x="6338" y="11483"/>
                        <a:pt x="6277" y="11539"/>
                      </a:cubicBezTo>
                      <a:cubicBezTo>
                        <a:pt x="6197" y="11612"/>
                        <a:pt x="6145" y="11608"/>
                        <a:pt x="6104" y="11526"/>
                      </a:cubicBezTo>
                      <a:cubicBezTo>
                        <a:pt x="6065" y="11448"/>
                        <a:pt x="5978" y="11435"/>
                        <a:pt x="5831" y="11486"/>
                      </a:cubicBezTo>
                      <a:cubicBezTo>
                        <a:pt x="5712" y="11528"/>
                        <a:pt x="5559" y="11557"/>
                        <a:pt x="5496" y="11552"/>
                      </a:cubicBezTo>
                      <a:cubicBezTo>
                        <a:pt x="5377" y="11544"/>
                        <a:pt x="5350" y="11713"/>
                        <a:pt x="5433" y="11914"/>
                      </a:cubicBezTo>
                      <a:cubicBezTo>
                        <a:pt x="5498" y="12070"/>
                        <a:pt x="6596" y="12058"/>
                        <a:pt x="6638" y="11901"/>
                      </a:cubicBezTo>
                      <a:cubicBezTo>
                        <a:pt x="6715" y="11620"/>
                        <a:pt x="6672" y="11440"/>
                        <a:pt x="6528" y="11440"/>
                      </a:cubicBezTo>
                      <a:close/>
                      <a:moveTo>
                        <a:pt x="9054" y="19494"/>
                      </a:moveTo>
                      <a:cubicBezTo>
                        <a:pt x="8866" y="19430"/>
                        <a:pt x="8739" y="19650"/>
                        <a:pt x="8739" y="20100"/>
                      </a:cubicBezTo>
                      <a:cubicBezTo>
                        <a:pt x="8739" y="20421"/>
                        <a:pt x="8987" y="21398"/>
                        <a:pt x="9085" y="21462"/>
                      </a:cubicBezTo>
                      <a:cubicBezTo>
                        <a:pt x="9207" y="21541"/>
                        <a:pt x="9222" y="21521"/>
                        <a:pt x="9358" y="21165"/>
                      </a:cubicBezTo>
                      <a:cubicBezTo>
                        <a:pt x="9490" y="20818"/>
                        <a:pt x="9494" y="20813"/>
                        <a:pt x="9551" y="21008"/>
                      </a:cubicBezTo>
                      <a:cubicBezTo>
                        <a:pt x="9620" y="21241"/>
                        <a:pt x="9791" y="21374"/>
                        <a:pt x="9929" y="21291"/>
                      </a:cubicBezTo>
                      <a:cubicBezTo>
                        <a:pt x="10024" y="21233"/>
                        <a:pt x="10135" y="20838"/>
                        <a:pt x="10149" y="20501"/>
                      </a:cubicBezTo>
                      <a:cubicBezTo>
                        <a:pt x="10157" y="20292"/>
                        <a:pt x="9955" y="19920"/>
                        <a:pt x="9735" y="19738"/>
                      </a:cubicBezTo>
                      <a:cubicBezTo>
                        <a:pt x="9598" y="19624"/>
                        <a:pt x="9566" y="19628"/>
                        <a:pt x="9515" y="19751"/>
                      </a:cubicBezTo>
                      <a:cubicBezTo>
                        <a:pt x="9462" y="19876"/>
                        <a:pt x="9428" y="19866"/>
                        <a:pt x="9258" y="19659"/>
                      </a:cubicBezTo>
                      <a:cubicBezTo>
                        <a:pt x="9186" y="19571"/>
                        <a:pt x="9116" y="19516"/>
                        <a:pt x="9054" y="19494"/>
                      </a:cubicBezTo>
                      <a:close/>
                      <a:moveTo>
                        <a:pt x="8320" y="20060"/>
                      </a:moveTo>
                      <a:cubicBezTo>
                        <a:pt x="8246" y="20048"/>
                        <a:pt x="8124" y="20049"/>
                        <a:pt x="7938" y="20067"/>
                      </a:cubicBezTo>
                      <a:cubicBezTo>
                        <a:pt x="7672" y="20092"/>
                        <a:pt x="7446" y="20133"/>
                        <a:pt x="7435" y="20159"/>
                      </a:cubicBezTo>
                      <a:cubicBezTo>
                        <a:pt x="7424" y="20185"/>
                        <a:pt x="7433" y="20288"/>
                        <a:pt x="7456" y="20389"/>
                      </a:cubicBezTo>
                      <a:cubicBezTo>
                        <a:pt x="7492" y="20551"/>
                        <a:pt x="7542" y="20570"/>
                        <a:pt x="7922" y="20547"/>
                      </a:cubicBezTo>
                      <a:cubicBezTo>
                        <a:pt x="8345" y="20521"/>
                        <a:pt x="8418" y="20464"/>
                        <a:pt x="8420" y="20146"/>
                      </a:cubicBezTo>
                      <a:cubicBezTo>
                        <a:pt x="8420" y="20096"/>
                        <a:pt x="8394" y="20072"/>
                        <a:pt x="8320" y="2006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7" name="Oval"/>
                <p:cNvSpPr/>
                <p:nvPr/>
              </p:nvSpPr>
              <p:spPr>
                <a:xfrm>
                  <a:off x="11283153" y="8969054"/>
                  <a:ext cx="2297935" cy="2289190"/>
                </a:xfrm>
                <a:prstGeom prst="ellipse">
                  <a:avLst/>
                </a:prstGeom>
                <a:solidFill>
                  <a:srgbClr val="403F4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28" name="Line"/>
                <p:cNvSpPr/>
                <p:nvPr/>
              </p:nvSpPr>
              <p:spPr>
                <a:xfrm flipV="1">
                  <a:off x="7068918" y="10703060"/>
                  <a:ext cx="448808" cy="448808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29" name="Line"/>
                <p:cNvSpPr/>
                <p:nvPr/>
              </p:nvSpPr>
              <p:spPr>
                <a:xfrm flipH="1" flipV="1">
                  <a:off x="8568863" y="9527774"/>
                  <a:ext cx="653877" cy="653877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30" name="Line"/>
                <p:cNvSpPr/>
                <p:nvPr/>
              </p:nvSpPr>
              <p:spPr>
                <a:xfrm>
                  <a:off x="9585542" y="8895768"/>
                  <a:ext cx="599164" cy="599164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31" name="Line"/>
                <p:cNvSpPr/>
                <p:nvPr/>
              </p:nvSpPr>
              <p:spPr>
                <a:xfrm flipV="1">
                  <a:off x="10182477" y="9496231"/>
                  <a:ext cx="1294993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32" name="Line"/>
                <p:cNvSpPr/>
                <p:nvPr/>
              </p:nvSpPr>
              <p:spPr>
                <a:xfrm flipV="1">
                  <a:off x="5003056" y="8763851"/>
                  <a:ext cx="1449158" cy="622789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33" name="Oval"/>
                <p:cNvSpPr/>
                <p:nvPr/>
              </p:nvSpPr>
              <p:spPr>
                <a:xfrm>
                  <a:off x="6066694" y="5653474"/>
                  <a:ext cx="3977750" cy="3903016"/>
                </a:xfrm>
                <a:prstGeom prst="ellips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34" name="e2e"/>
                <p:cNvSpPr/>
                <p:nvPr/>
              </p:nvSpPr>
              <p:spPr>
                <a:xfrm rot="20100000">
                  <a:off x="12046960" y="7365603"/>
                  <a:ext cx="559971" cy="43603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10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t>e2e</a:t>
                  </a:r>
                </a:p>
              </p:txBody>
            </p:sp>
            <p:pic>
              <p:nvPicPr>
                <p:cNvPr id="335" name="Fotolia_21817178_S.jpg" descr="Fotolia_21817178_S.jpg"/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5431" t="18556" r="3045" b="17354"/>
                <a:stretch>
                  <a:fillRect/>
                </a:stretch>
              </p:blipFill>
              <p:spPr>
                <a:xfrm>
                  <a:off x="11514044" y="9176300"/>
                  <a:ext cx="1818005" cy="1487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28" extrusionOk="0">
                      <a:moveTo>
                        <a:pt x="11915" y="0"/>
                      </a:moveTo>
                      <a:cubicBezTo>
                        <a:pt x="10206" y="0"/>
                        <a:pt x="7803" y="470"/>
                        <a:pt x="7475" y="869"/>
                      </a:cubicBezTo>
                      <a:cubicBezTo>
                        <a:pt x="7305" y="1075"/>
                        <a:pt x="7386" y="1470"/>
                        <a:pt x="7672" y="1846"/>
                      </a:cubicBezTo>
                      <a:lnTo>
                        <a:pt x="7894" y="2138"/>
                      </a:lnTo>
                      <a:lnTo>
                        <a:pt x="7649" y="2418"/>
                      </a:lnTo>
                      <a:cubicBezTo>
                        <a:pt x="7515" y="2571"/>
                        <a:pt x="7169" y="3125"/>
                        <a:pt x="6878" y="3647"/>
                      </a:cubicBezTo>
                      <a:cubicBezTo>
                        <a:pt x="6586" y="4169"/>
                        <a:pt x="6319" y="4596"/>
                        <a:pt x="6290" y="4596"/>
                      </a:cubicBezTo>
                      <a:cubicBezTo>
                        <a:pt x="6260" y="4596"/>
                        <a:pt x="6121" y="4441"/>
                        <a:pt x="5974" y="4253"/>
                      </a:cubicBezTo>
                      <a:cubicBezTo>
                        <a:pt x="5292" y="3374"/>
                        <a:pt x="4015" y="3593"/>
                        <a:pt x="3599" y="4659"/>
                      </a:cubicBezTo>
                      <a:cubicBezTo>
                        <a:pt x="3376" y="5229"/>
                        <a:pt x="3441" y="5962"/>
                        <a:pt x="3764" y="6476"/>
                      </a:cubicBezTo>
                      <a:cubicBezTo>
                        <a:pt x="3898" y="6690"/>
                        <a:pt x="3984" y="6901"/>
                        <a:pt x="3952" y="6939"/>
                      </a:cubicBezTo>
                      <a:cubicBezTo>
                        <a:pt x="3920" y="6978"/>
                        <a:pt x="3737" y="6977"/>
                        <a:pt x="3543" y="6939"/>
                      </a:cubicBezTo>
                      <a:cubicBezTo>
                        <a:pt x="3261" y="6885"/>
                        <a:pt x="3147" y="6918"/>
                        <a:pt x="2988" y="7111"/>
                      </a:cubicBezTo>
                      <a:cubicBezTo>
                        <a:pt x="2752" y="7397"/>
                        <a:pt x="2727" y="7888"/>
                        <a:pt x="2936" y="8168"/>
                      </a:cubicBezTo>
                      <a:cubicBezTo>
                        <a:pt x="3071" y="8350"/>
                        <a:pt x="3067" y="8459"/>
                        <a:pt x="2879" y="9437"/>
                      </a:cubicBezTo>
                      <a:cubicBezTo>
                        <a:pt x="2766" y="10028"/>
                        <a:pt x="2575" y="10901"/>
                        <a:pt x="2456" y="11375"/>
                      </a:cubicBezTo>
                      <a:cubicBezTo>
                        <a:pt x="2337" y="11849"/>
                        <a:pt x="2145" y="12960"/>
                        <a:pt x="2028" y="13844"/>
                      </a:cubicBezTo>
                      <a:lnTo>
                        <a:pt x="1816" y="15456"/>
                      </a:lnTo>
                      <a:lnTo>
                        <a:pt x="1294" y="16028"/>
                      </a:lnTo>
                      <a:cubicBezTo>
                        <a:pt x="1007" y="16344"/>
                        <a:pt x="599" y="16796"/>
                        <a:pt x="386" y="17028"/>
                      </a:cubicBezTo>
                      <a:cubicBezTo>
                        <a:pt x="25" y="17424"/>
                        <a:pt x="-3" y="17491"/>
                        <a:pt x="1" y="18063"/>
                      </a:cubicBezTo>
                      <a:cubicBezTo>
                        <a:pt x="3" y="18409"/>
                        <a:pt x="80" y="18872"/>
                        <a:pt x="179" y="19132"/>
                      </a:cubicBezTo>
                      <a:cubicBezTo>
                        <a:pt x="276" y="19385"/>
                        <a:pt x="352" y="19627"/>
                        <a:pt x="344" y="19675"/>
                      </a:cubicBezTo>
                      <a:cubicBezTo>
                        <a:pt x="336" y="19722"/>
                        <a:pt x="580" y="19760"/>
                        <a:pt x="890" y="19760"/>
                      </a:cubicBezTo>
                      <a:cubicBezTo>
                        <a:pt x="1622" y="19760"/>
                        <a:pt x="2353" y="19957"/>
                        <a:pt x="2884" y="20292"/>
                      </a:cubicBezTo>
                      <a:cubicBezTo>
                        <a:pt x="3245" y="20520"/>
                        <a:pt x="3540" y="20580"/>
                        <a:pt x="4822" y="20681"/>
                      </a:cubicBezTo>
                      <a:cubicBezTo>
                        <a:pt x="6902" y="20845"/>
                        <a:pt x="9615" y="21126"/>
                        <a:pt x="10918" y="21315"/>
                      </a:cubicBezTo>
                      <a:cubicBezTo>
                        <a:pt x="12755" y="21582"/>
                        <a:pt x="17207" y="21339"/>
                        <a:pt x="17207" y="20972"/>
                      </a:cubicBezTo>
                      <a:cubicBezTo>
                        <a:pt x="17207" y="20825"/>
                        <a:pt x="16566" y="20699"/>
                        <a:pt x="15612" y="20658"/>
                      </a:cubicBezTo>
                      <a:cubicBezTo>
                        <a:pt x="15156" y="20638"/>
                        <a:pt x="14854" y="20577"/>
                        <a:pt x="14869" y="20509"/>
                      </a:cubicBezTo>
                      <a:cubicBezTo>
                        <a:pt x="14883" y="20446"/>
                        <a:pt x="15179" y="20281"/>
                        <a:pt x="15528" y="20138"/>
                      </a:cubicBezTo>
                      <a:cubicBezTo>
                        <a:pt x="16310" y="19817"/>
                        <a:pt x="16443" y="19667"/>
                        <a:pt x="16360" y="19212"/>
                      </a:cubicBezTo>
                      <a:cubicBezTo>
                        <a:pt x="16289" y="18816"/>
                        <a:pt x="16077" y="18562"/>
                        <a:pt x="15744" y="18463"/>
                      </a:cubicBezTo>
                      <a:cubicBezTo>
                        <a:pt x="15340" y="18343"/>
                        <a:pt x="13648" y="18598"/>
                        <a:pt x="13133" y="18857"/>
                      </a:cubicBezTo>
                      <a:cubicBezTo>
                        <a:pt x="12663" y="19094"/>
                        <a:pt x="12629" y="19096"/>
                        <a:pt x="12164" y="18909"/>
                      </a:cubicBezTo>
                      <a:cubicBezTo>
                        <a:pt x="11669" y="18709"/>
                        <a:pt x="10536" y="17883"/>
                        <a:pt x="10542" y="17726"/>
                      </a:cubicBezTo>
                      <a:cubicBezTo>
                        <a:pt x="10543" y="17677"/>
                        <a:pt x="10606" y="17540"/>
                        <a:pt x="10683" y="17417"/>
                      </a:cubicBezTo>
                      <a:cubicBezTo>
                        <a:pt x="10894" y="17078"/>
                        <a:pt x="10859" y="16945"/>
                        <a:pt x="10443" y="16611"/>
                      </a:cubicBezTo>
                      <a:cubicBezTo>
                        <a:pt x="9734" y="16041"/>
                        <a:pt x="8604" y="14748"/>
                        <a:pt x="7992" y="13804"/>
                      </a:cubicBezTo>
                      <a:cubicBezTo>
                        <a:pt x="7433" y="12941"/>
                        <a:pt x="7360" y="12867"/>
                        <a:pt x="7047" y="12867"/>
                      </a:cubicBezTo>
                      <a:cubicBezTo>
                        <a:pt x="6568" y="12867"/>
                        <a:pt x="6326" y="13120"/>
                        <a:pt x="6139" y="13816"/>
                      </a:cubicBezTo>
                      <a:cubicBezTo>
                        <a:pt x="5957" y="14495"/>
                        <a:pt x="5817" y="14756"/>
                        <a:pt x="5711" y="14622"/>
                      </a:cubicBezTo>
                      <a:cubicBezTo>
                        <a:pt x="5671" y="14572"/>
                        <a:pt x="5562" y="13993"/>
                        <a:pt x="5471" y="13330"/>
                      </a:cubicBezTo>
                      <a:cubicBezTo>
                        <a:pt x="5321" y="12236"/>
                        <a:pt x="5320" y="12057"/>
                        <a:pt x="5448" y="11432"/>
                      </a:cubicBezTo>
                      <a:lnTo>
                        <a:pt x="5589" y="10741"/>
                      </a:lnTo>
                      <a:lnTo>
                        <a:pt x="6148" y="10798"/>
                      </a:lnTo>
                      <a:cubicBezTo>
                        <a:pt x="6457" y="10827"/>
                        <a:pt x="7096" y="10852"/>
                        <a:pt x="7564" y="10855"/>
                      </a:cubicBezTo>
                      <a:cubicBezTo>
                        <a:pt x="8402" y="10860"/>
                        <a:pt x="8412" y="10852"/>
                        <a:pt x="8444" y="10569"/>
                      </a:cubicBezTo>
                      <a:cubicBezTo>
                        <a:pt x="8461" y="10411"/>
                        <a:pt x="8549" y="10181"/>
                        <a:pt x="8641" y="10055"/>
                      </a:cubicBezTo>
                      <a:cubicBezTo>
                        <a:pt x="8880" y="9728"/>
                        <a:pt x="8933" y="9358"/>
                        <a:pt x="8778" y="9089"/>
                      </a:cubicBezTo>
                      <a:cubicBezTo>
                        <a:pt x="8660" y="8885"/>
                        <a:pt x="8669" y="8768"/>
                        <a:pt x="8844" y="8134"/>
                      </a:cubicBezTo>
                      <a:cubicBezTo>
                        <a:pt x="9271" y="6583"/>
                        <a:pt x="10277" y="4721"/>
                        <a:pt x="11050" y="4053"/>
                      </a:cubicBezTo>
                      <a:cubicBezTo>
                        <a:pt x="11312" y="3826"/>
                        <a:pt x="11388" y="3816"/>
                        <a:pt x="11746" y="3927"/>
                      </a:cubicBezTo>
                      <a:cubicBezTo>
                        <a:pt x="12231" y="4078"/>
                        <a:pt x="12333" y="3996"/>
                        <a:pt x="12635" y="3235"/>
                      </a:cubicBezTo>
                      <a:cubicBezTo>
                        <a:pt x="12752" y="2940"/>
                        <a:pt x="13037" y="2458"/>
                        <a:pt x="13265" y="2161"/>
                      </a:cubicBezTo>
                      <a:cubicBezTo>
                        <a:pt x="13644" y="1667"/>
                        <a:pt x="13842" y="1119"/>
                        <a:pt x="13848" y="555"/>
                      </a:cubicBezTo>
                      <a:cubicBezTo>
                        <a:pt x="13853" y="190"/>
                        <a:pt x="13182" y="0"/>
                        <a:pt x="11915" y="0"/>
                      </a:cubicBezTo>
                      <a:close/>
                      <a:moveTo>
                        <a:pt x="14672" y="23"/>
                      </a:moveTo>
                      <a:cubicBezTo>
                        <a:pt x="14410" y="69"/>
                        <a:pt x="14096" y="729"/>
                        <a:pt x="14168" y="1081"/>
                      </a:cubicBezTo>
                      <a:cubicBezTo>
                        <a:pt x="14203" y="1249"/>
                        <a:pt x="14459" y="1534"/>
                        <a:pt x="14846" y="1841"/>
                      </a:cubicBezTo>
                      <a:cubicBezTo>
                        <a:pt x="15682" y="2503"/>
                        <a:pt x="16240" y="3299"/>
                        <a:pt x="16732" y="4539"/>
                      </a:cubicBezTo>
                      <a:cubicBezTo>
                        <a:pt x="17269" y="5893"/>
                        <a:pt x="17444" y="6774"/>
                        <a:pt x="17508" y="8414"/>
                      </a:cubicBezTo>
                      <a:cubicBezTo>
                        <a:pt x="17566" y="9906"/>
                        <a:pt x="17515" y="10112"/>
                        <a:pt x="17061" y="10112"/>
                      </a:cubicBezTo>
                      <a:cubicBezTo>
                        <a:pt x="16433" y="10112"/>
                        <a:pt x="16412" y="10197"/>
                        <a:pt x="16638" y="12015"/>
                      </a:cubicBezTo>
                      <a:cubicBezTo>
                        <a:pt x="16848" y="13708"/>
                        <a:pt x="16832" y="14352"/>
                        <a:pt x="16530" y="16388"/>
                      </a:cubicBezTo>
                      <a:cubicBezTo>
                        <a:pt x="16485" y="16688"/>
                        <a:pt x="16531" y="16826"/>
                        <a:pt x="16826" y="17223"/>
                      </a:cubicBezTo>
                      <a:cubicBezTo>
                        <a:pt x="17310" y="17874"/>
                        <a:pt x="17629" y="17866"/>
                        <a:pt x="18308" y="17194"/>
                      </a:cubicBezTo>
                      <a:cubicBezTo>
                        <a:pt x="19467" y="16046"/>
                        <a:pt x="21054" y="13472"/>
                        <a:pt x="21459" y="12078"/>
                      </a:cubicBezTo>
                      <a:cubicBezTo>
                        <a:pt x="21597" y="11603"/>
                        <a:pt x="21597" y="11605"/>
                        <a:pt x="21285" y="11226"/>
                      </a:cubicBezTo>
                      <a:cubicBezTo>
                        <a:pt x="20975" y="10850"/>
                        <a:pt x="20969" y="10834"/>
                        <a:pt x="20913" y="9472"/>
                      </a:cubicBezTo>
                      <a:cubicBezTo>
                        <a:pt x="20775" y="6075"/>
                        <a:pt x="19631" y="3522"/>
                        <a:pt x="17447" y="1726"/>
                      </a:cubicBezTo>
                      <a:cubicBezTo>
                        <a:pt x="16568" y="1004"/>
                        <a:pt x="14903" y="-18"/>
                        <a:pt x="14672" y="23"/>
                      </a:cubicBezTo>
                      <a:close/>
                      <a:moveTo>
                        <a:pt x="3768" y="13776"/>
                      </a:moveTo>
                      <a:cubicBezTo>
                        <a:pt x="3860" y="13831"/>
                        <a:pt x="3998" y="14088"/>
                        <a:pt x="4253" y="14656"/>
                      </a:cubicBezTo>
                      <a:cubicBezTo>
                        <a:pt x="4628" y="15493"/>
                        <a:pt x="4690" y="15715"/>
                        <a:pt x="4643" y="16068"/>
                      </a:cubicBezTo>
                      <a:cubicBezTo>
                        <a:pt x="4585" y="16506"/>
                        <a:pt x="3864" y="19479"/>
                        <a:pt x="3773" y="19658"/>
                      </a:cubicBezTo>
                      <a:cubicBezTo>
                        <a:pt x="3721" y="19760"/>
                        <a:pt x="2370" y="19777"/>
                        <a:pt x="1953" y="19680"/>
                      </a:cubicBezTo>
                      <a:cubicBezTo>
                        <a:pt x="1699" y="19622"/>
                        <a:pt x="1686" y="19579"/>
                        <a:pt x="1576" y="18703"/>
                      </a:cubicBezTo>
                      <a:lnTo>
                        <a:pt x="1492" y="18046"/>
                      </a:lnTo>
                      <a:lnTo>
                        <a:pt x="2141" y="17211"/>
                      </a:lnTo>
                      <a:cubicBezTo>
                        <a:pt x="2715" y="16469"/>
                        <a:pt x="2828" y="16231"/>
                        <a:pt x="3176" y="15136"/>
                      </a:cubicBezTo>
                      <a:cubicBezTo>
                        <a:pt x="3391" y="14458"/>
                        <a:pt x="3623" y="13848"/>
                        <a:pt x="3688" y="13782"/>
                      </a:cubicBezTo>
                      <a:cubicBezTo>
                        <a:pt x="3711" y="13759"/>
                        <a:pt x="3738" y="13757"/>
                        <a:pt x="3768" y="13776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36" name="€"/>
                <p:cNvSpPr/>
                <p:nvPr/>
              </p:nvSpPr>
              <p:spPr>
                <a:xfrm rot="4397911">
                  <a:off x="12185306" y="9165635"/>
                  <a:ext cx="358453" cy="43603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1000">
                      <a:solidFill>
                        <a:srgbClr val="3B3C3D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t>€</a:t>
                  </a:r>
                </a:p>
              </p:txBody>
            </p:sp>
            <p:sp>
              <p:nvSpPr>
                <p:cNvPr id="337" name="€"/>
                <p:cNvSpPr/>
                <p:nvPr/>
              </p:nvSpPr>
              <p:spPr>
                <a:xfrm rot="1440000">
                  <a:off x="12927260" y="9876265"/>
                  <a:ext cx="390901" cy="4796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1200">
                      <a:solidFill>
                        <a:srgbClr val="3B3C3D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t>€</a:t>
                  </a:r>
                </a:p>
              </p:txBody>
            </p:sp>
            <p:sp>
              <p:nvSpPr>
                <p:cNvPr id="338" name="€"/>
                <p:cNvSpPr/>
                <p:nvPr/>
              </p:nvSpPr>
              <p:spPr>
                <a:xfrm rot="1440000">
                  <a:off x="11939956" y="10035430"/>
                  <a:ext cx="390900" cy="479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1200">
                      <a:solidFill>
                        <a:srgbClr val="3B3C3D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t>€</a:t>
                  </a:r>
                </a:p>
              </p:txBody>
            </p:sp>
            <p:sp>
              <p:nvSpPr>
                <p:cNvPr id="339" name="Oval"/>
                <p:cNvSpPr/>
                <p:nvPr/>
              </p:nvSpPr>
              <p:spPr>
                <a:xfrm>
                  <a:off x="2151006" y="6826890"/>
                  <a:ext cx="2297934" cy="2289190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0" name="Oval"/>
                <p:cNvSpPr/>
                <p:nvPr/>
              </p:nvSpPr>
              <p:spPr>
                <a:xfrm>
                  <a:off x="4047422" y="4696006"/>
                  <a:ext cx="2058114" cy="2049371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1" name="Oval"/>
                <p:cNvSpPr/>
                <p:nvPr/>
              </p:nvSpPr>
              <p:spPr>
                <a:xfrm>
                  <a:off x="756386" y="4311275"/>
                  <a:ext cx="2297935" cy="2289190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2" name="Circle"/>
                <p:cNvSpPr/>
                <p:nvPr/>
              </p:nvSpPr>
              <p:spPr>
                <a:xfrm>
                  <a:off x="0" y="7845444"/>
                  <a:ext cx="1796492" cy="1787749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3" name="Circle"/>
                <p:cNvSpPr/>
                <p:nvPr/>
              </p:nvSpPr>
              <p:spPr>
                <a:xfrm>
                  <a:off x="3942025" y="9902334"/>
                  <a:ext cx="1018485" cy="1016893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4" name="Circle"/>
                <p:cNvSpPr/>
                <p:nvPr/>
              </p:nvSpPr>
              <p:spPr>
                <a:xfrm>
                  <a:off x="5846199" y="10930487"/>
                  <a:ext cx="1353107" cy="1356823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5" name="Circle"/>
                <p:cNvSpPr/>
                <p:nvPr/>
              </p:nvSpPr>
              <p:spPr>
                <a:xfrm>
                  <a:off x="1208093" y="10305698"/>
                  <a:ext cx="2048577" cy="2049370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6" name="Circle"/>
                <p:cNvSpPr/>
                <p:nvPr/>
              </p:nvSpPr>
              <p:spPr>
                <a:xfrm>
                  <a:off x="10716819" y="5780313"/>
                  <a:ext cx="2341538" cy="2332794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7" name="Circle"/>
                <p:cNvSpPr/>
                <p:nvPr/>
              </p:nvSpPr>
              <p:spPr>
                <a:xfrm>
                  <a:off x="11252189" y="2748434"/>
                  <a:ext cx="2341538" cy="2332794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8" name="Circle"/>
                <p:cNvSpPr/>
                <p:nvPr/>
              </p:nvSpPr>
              <p:spPr>
                <a:xfrm>
                  <a:off x="6514286" y="2092818"/>
                  <a:ext cx="2341538" cy="2332793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9" name="Circle"/>
                <p:cNvSpPr/>
                <p:nvPr/>
              </p:nvSpPr>
              <p:spPr>
                <a:xfrm>
                  <a:off x="13686479" y="4455691"/>
                  <a:ext cx="2341538" cy="2332793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0" name="Circle"/>
                <p:cNvSpPr/>
                <p:nvPr/>
              </p:nvSpPr>
              <p:spPr>
                <a:xfrm>
                  <a:off x="8608120" y="10029156"/>
                  <a:ext cx="2341538" cy="2332793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1" name="Circle"/>
                <p:cNvSpPr/>
                <p:nvPr/>
              </p:nvSpPr>
              <p:spPr>
                <a:xfrm>
                  <a:off x="11252189" y="8948391"/>
                  <a:ext cx="2341538" cy="2332794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2" name="Circle"/>
                <p:cNvSpPr/>
                <p:nvPr/>
              </p:nvSpPr>
              <p:spPr>
                <a:xfrm>
                  <a:off x="13437061" y="7001606"/>
                  <a:ext cx="1813874" cy="1820049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3" name="Circle"/>
                <p:cNvSpPr/>
                <p:nvPr/>
              </p:nvSpPr>
              <p:spPr>
                <a:xfrm>
                  <a:off x="3348444" y="2120923"/>
                  <a:ext cx="2240200" cy="2237348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4" name="Oval"/>
                <p:cNvSpPr/>
                <p:nvPr/>
              </p:nvSpPr>
              <p:spPr>
                <a:xfrm>
                  <a:off x="9031457" y="3294184"/>
                  <a:ext cx="2058114" cy="2049370"/>
                </a:xfrm>
                <a:prstGeom prst="ellipse">
                  <a:avLst/>
                </a:prstGeom>
                <a:noFill/>
                <a:ln w="76200" cap="flat">
                  <a:solidFill>
                    <a:srgbClr val="76D5F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355" name="Cloud-Icon.png" descr="Cloud-Icon.png"/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1310616" y="2966570"/>
                  <a:ext cx="1324689" cy="9272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56" name="LOFAR"/>
                <p:cNvSpPr/>
                <p:nvPr/>
              </p:nvSpPr>
              <p:spPr>
                <a:xfrm>
                  <a:off x="2789504" y="8461882"/>
                  <a:ext cx="1248765" cy="479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22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r>
                    <a:t>LOFAR</a:t>
                  </a:r>
                </a:p>
              </p:txBody>
            </p:sp>
            <p:sp>
              <p:nvSpPr>
                <p:cNvPr id="357" name="Rectangle"/>
                <p:cNvSpPr/>
                <p:nvPr/>
              </p:nvSpPr>
              <p:spPr>
                <a:xfrm>
                  <a:off x="2263241" y="10856148"/>
                  <a:ext cx="757292" cy="478301"/>
                </a:xfrm>
                <a:prstGeom prst="rect">
                  <a:avLst/>
                </a:prstGeom>
                <a:solidFill>
                  <a:srgbClr val="403F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2251" tIns="52251" rIns="52251" bIns="52251" numCol="1" anchor="ctr">
                  <a:noAutofit/>
                </a:bodyPr>
                <a:lstStyle/>
                <a:p>
                  <a:pPr algn="ctr" defTabSz="82296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8" name="JIVE"/>
                <p:cNvSpPr/>
                <p:nvPr/>
              </p:nvSpPr>
              <p:spPr>
                <a:xfrm>
                  <a:off x="2278352" y="10949730"/>
                  <a:ext cx="1248764" cy="4796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defRPr sz="2700" b="1">
                      <a:solidFill>
                        <a:srgbClr val="FFFFFF"/>
                      </a:solidFill>
                      <a:effectLst>
                        <a:outerShdw blurRad="12700" dist="63500" dir="18900000" rotWithShape="0">
                          <a:srgbClr val="000000"/>
                        </a:outerShdw>
                      </a:effectLst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r>
                    <a:t>JIVE</a:t>
                  </a:r>
                </a:p>
              </p:txBody>
            </p:sp>
          </p:grpSp>
          <p:sp>
            <p:nvSpPr>
              <p:cNvPr id="360" name="Valorization"/>
              <p:cNvSpPr/>
              <p:nvPr/>
            </p:nvSpPr>
            <p:spPr>
              <a:xfrm>
                <a:off x="11645062" y="10559833"/>
                <a:ext cx="1716848" cy="4796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457200">
                  <a:defRPr sz="2200" b="1">
                    <a:solidFill>
                      <a:srgbClr val="FFFFFF"/>
                    </a:solidFill>
                    <a:effectLst>
                      <a:outerShdw blurRad="12700" dist="63500" dir="18900000" rotWithShape="0">
                        <a:srgbClr val="000000"/>
                      </a:outerShdw>
                    </a:effectLst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r>
                  <a:t>Valorization</a:t>
                </a:r>
              </a:p>
            </p:txBody>
          </p:sp>
        </p:grpSp>
        <p:sp>
          <p:nvSpPr>
            <p:cNvPr id="362" name="Circle"/>
            <p:cNvSpPr/>
            <p:nvPr/>
          </p:nvSpPr>
          <p:spPr>
            <a:xfrm>
              <a:off x="5789602" y="5524932"/>
              <a:ext cx="4506889" cy="4506888"/>
            </a:xfrm>
            <a:prstGeom prst="ellipse">
              <a:avLst/>
            </a:prstGeom>
            <a:solidFill>
              <a:srgbClr val="000000"/>
            </a:solidFill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82296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63" name="ibm-watson_07.jpg" descr="ibm-watson_07.jpg"/>
            <p:cNvPicPr>
              <a:picLocks noChangeAspect="1"/>
            </p:cNvPicPr>
            <p:nvPr/>
          </p:nvPicPr>
          <p:blipFill>
            <a:blip r:embed="rId23">
              <a:alphaModFix amt="90802"/>
              <a:extLst/>
            </a:blip>
            <a:srcRect l="36243" t="32584" r="35992" b="18037"/>
            <a:stretch>
              <a:fillRect/>
            </a:stretch>
          </p:blipFill>
          <p:spPr>
            <a:xfrm>
              <a:off x="5837829" y="5548856"/>
              <a:ext cx="4410370" cy="441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65" name="Multiple data collections"/>
          <p:cNvSpPr/>
          <p:nvPr/>
        </p:nvSpPr>
        <p:spPr>
          <a:xfrm>
            <a:off x="464665" y="6292423"/>
            <a:ext cx="5983990" cy="1668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85875">
              <a:lnSpc>
                <a:spcPct val="80000"/>
              </a:lnSpc>
              <a:buClr>
                <a:srgbClr val="FFFFFF"/>
              </a:buClr>
              <a:buFont typeface="Gill Sans"/>
              <a:defRPr sz="61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Multiple data collections</a:t>
            </a:r>
          </a:p>
        </p:txBody>
      </p:sp>
      <p:sp>
        <p:nvSpPr>
          <p:cNvPr id="366" name="Different research communities"/>
          <p:cNvSpPr/>
          <p:nvPr/>
        </p:nvSpPr>
        <p:spPr>
          <a:xfrm>
            <a:off x="18038836" y="2492861"/>
            <a:ext cx="5983990" cy="1668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85875">
              <a:lnSpc>
                <a:spcPct val="80000"/>
              </a:lnSpc>
              <a:buClr>
                <a:srgbClr val="FFFFFF"/>
              </a:buClr>
              <a:buFont typeface="Gill Sans"/>
              <a:defRPr sz="61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Different research communities</a:t>
            </a:r>
          </a:p>
        </p:txBody>
      </p:sp>
      <p:sp>
        <p:nvSpPr>
          <p:cNvPr id="367" name="User support"/>
          <p:cNvSpPr/>
          <p:nvPr/>
        </p:nvSpPr>
        <p:spPr>
          <a:xfrm>
            <a:off x="2024894" y="9654456"/>
            <a:ext cx="3689928" cy="1668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85875">
              <a:lnSpc>
                <a:spcPct val="80000"/>
              </a:lnSpc>
              <a:buClr>
                <a:srgbClr val="FFFFFF"/>
              </a:buClr>
              <a:buFont typeface="Gill Sans"/>
              <a:defRPr sz="61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User support</a:t>
            </a:r>
          </a:p>
        </p:txBody>
      </p:sp>
      <p:sp>
        <p:nvSpPr>
          <p:cNvPr id="368" name="Technology development"/>
          <p:cNvSpPr/>
          <p:nvPr/>
        </p:nvSpPr>
        <p:spPr>
          <a:xfrm>
            <a:off x="19695941" y="6944941"/>
            <a:ext cx="5983990" cy="1668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85875">
              <a:lnSpc>
                <a:spcPct val="80000"/>
              </a:lnSpc>
              <a:buClr>
                <a:srgbClr val="FFFFFF"/>
              </a:buClr>
              <a:buFont typeface="Gill Sans"/>
              <a:defRPr sz="61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Technology development</a:t>
            </a:r>
          </a:p>
        </p:txBody>
      </p:sp>
      <p:sp>
        <p:nvSpPr>
          <p:cNvPr id="369" name="Industry partnerships"/>
          <p:cNvSpPr/>
          <p:nvPr/>
        </p:nvSpPr>
        <p:spPr>
          <a:xfrm>
            <a:off x="15292612" y="11629608"/>
            <a:ext cx="5983990" cy="1668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85875">
              <a:lnSpc>
                <a:spcPct val="80000"/>
              </a:lnSpc>
              <a:buClr>
                <a:srgbClr val="FFFFFF"/>
              </a:buClr>
              <a:buFont typeface="Gill Sans"/>
              <a:defRPr sz="61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Industry partnerships</a:t>
            </a:r>
          </a:p>
        </p:txBody>
      </p:sp>
      <p:sp>
        <p:nvSpPr>
          <p:cNvPr id="370" name="Academic partnerships"/>
          <p:cNvSpPr/>
          <p:nvPr/>
        </p:nvSpPr>
        <p:spPr>
          <a:xfrm>
            <a:off x="1813492" y="2053337"/>
            <a:ext cx="5983990" cy="1668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85875">
              <a:lnSpc>
                <a:spcPct val="80000"/>
              </a:lnSpc>
              <a:buClr>
                <a:srgbClr val="FFFFFF"/>
              </a:buClr>
              <a:buFont typeface="Gill Sans"/>
              <a:defRPr sz="6100" b="1" i="1">
                <a:solidFill>
                  <a:srgbClr val="FFFB00"/>
                </a:solidFill>
                <a:effectLst>
                  <a:outerShdw dist="64965" dir="270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Academic partnerships</a:t>
            </a:r>
          </a:p>
        </p:txBody>
      </p:sp>
      <p:sp>
        <p:nvSpPr>
          <p:cNvPr id="371" name="Connections Beyond Astronomy"/>
          <p:cNvSpPr/>
          <p:nvPr/>
        </p:nvSpPr>
        <p:spPr>
          <a:xfrm>
            <a:off x="609599" y="89927"/>
            <a:ext cx="21562133" cy="1673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R="360000" defTabSz="1815737">
              <a:lnSpc>
                <a:spcPct val="90000"/>
              </a:lnSpc>
              <a:tabLst>
                <a:tab pos="673100" algn="l"/>
                <a:tab pos="1803400" algn="l"/>
              </a:tabLst>
              <a:defRPr sz="108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uFill>
                  <a:solidFill>
                    <a:srgbClr val="13328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Connections Beyond Astronomy</a:t>
            </a:r>
          </a:p>
        </p:txBody>
      </p:sp>
      <p:sp>
        <p:nvSpPr>
          <p:cNvPr id="372" name="SKA Regional Centre"/>
          <p:cNvSpPr/>
          <p:nvPr/>
        </p:nvSpPr>
        <p:spPr>
          <a:xfrm>
            <a:off x="10519560" y="6582316"/>
            <a:ext cx="2906454" cy="2523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251" tIns="52251" rIns="52251" bIns="52251" anchor="ctr"/>
          <a:lstStyle>
            <a:lvl1pPr algn="ctr" defTabSz="470262">
              <a:defRPr sz="5700" b="1">
                <a:solidFill>
                  <a:srgbClr val="FFFFFF"/>
                </a:solidFill>
                <a:effectLst>
                  <a:outerShdw blurRad="50800" dist="1016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SKA Regional Centre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up"/>
          <p:cNvGrpSpPr/>
          <p:nvPr/>
        </p:nvGrpSpPr>
        <p:grpSpPr>
          <a:xfrm>
            <a:off x="9255563" y="3935501"/>
            <a:ext cx="14902304" cy="8683571"/>
            <a:chOff x="0" y="0"/>
            <a:chExt cx="14902302" cy="8683569"/>
          </a:xfrm>
        </p:grpSpPr>
        <p:pic>
          <p:nvPicPr>
            <p:cNvPr id="374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902303" cy="8683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Rectangle"/>
            <p:cNvSpPr/>
            <p:nvPr/>
          </p:nvSpPr>
          <p:spPr>
            <a:xfrm>
              <a:off x="4744696" y="257213"/>
              <a:ext cx="5818765" cy="81691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77" name="Slide Number"/>
          <p:cNvSpPr>
            <a:spLocks noGrp="1"/>
          </p:cNvSpPr>
          <p:nvPr>
            <p:ph type="sldNum" sz="quarter" idx="2"/>
          </p:nvPr>
        </p:nvSpPr>
        <p:spPr>
          <a:xfrm>
            <a:off x="22322932" y="12847105"/>
            <a:ext cx="512138" cy="55118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78" name="SKA Regional Centres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SKA Regional Centres</a:t>
            </a:r>
          </a:p>
        </p:txBody>
      </p:sp>
      <p:sp>
        <p:nvSpPr>
          <p:cNvPr id="379" name="Science Data Centres (SDCs) will likely host the SKA science archive…"/>
          <p:cNvSpPr/>
          <p:nvPr/>
        </p:nvSpPr>
        <p:spPr>
          <a:xfrm>
            <a:off x="1474115" y="4315064"/>
            <a:ext cx="10529898" cy="7586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36574" indent="-536574" defTabSz="1765300">
              <a:lnSpc>
                <a:spcPct val="110000"/>
              </a:lnSpc>
              <a:spcBef>
                <a:spcPts val="1400"/>
              </a:spcBef>
              <a:buSzPct val="100000"/>
              <a:buChar char="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Science Data Centres (SDCs) will likely host the SKA science archive </a:t>
            </a:r>
          </a:p>
          <a:p>
            <a:pPr marL="536574" indent="-536574" defTabSz="1765300">
              <a:lnSpc>
                <a:spcPct val="110000"/>
              </a:lnSpc>
              <a:spcBef>
                <a:spcPts val="1400"/>
              </a:spcBef>
              <a:buSzPct val="100000"/>
              <a:buChar char="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Provide access and distribute</a:t>
            </a:r>
            <a:br/>
            <a:r>
              <a:t>data products to users</a:t>
            </a:r>
          </a:p>
          <a:p>
            <a:pPr marL="536574" indent="-536574" defTabSz="1765300">
              <a:lnSpc>
                <a:spcPct val="110000"/>
              </a:lnSpc>
              <a:spcBef>
                <a:spcPts val="1400"/>
              </a:spcBef>
              <a:buSzPct val="100000"/>
              <a:buChar char="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Provide access to compute and </a:t>
            </a:r>
            <a:br/>
            <a:r>
              <a:t>storage resources for users</a:t>
            </a:r>
          </a:p>
          <a:p>
            <a:pPr marL="536574" indent="-536574" defTabSz="1765300">
              <a:lnSpc>
                <a:spcPct val="110000"/>
              </a:lnSpc>
              <a:spcBef>
                <a:spcPts val="1400"/>
              </a:spcBef>
              <a:buSzPct val="100000"/>
              <a:buChar char="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Provide analysis capabilities</a:t>
            </a:r>
          </a:p>
          <a:p>
            <a:pPr marL="536574" indent="-536574" defTabSz="1765300">
              <a:lnSpc>
                <a:spcPct val="110000"/>
              </a:lnSpc>
              <a:spcBef>
                <a:spcPts val="1400"/>
              </a:spcBef>
              <a:buSzPct val="100000"/>
              <a:buChar char="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Provide user support</a:t>
            </a:r>
          </a:p>
          <a:p>
            <a:pPr marL="536574" indent="-536574" defTabSz="1765300">
              <a:lnSpc>
                <a:spcPct val="110000"/>
              </a:lnSpc>
              <a:spcBef>
                <a:spcPts val="1400"/>
              </a:spcBef>
              <a:buSzPct val="100000"/>
              <a:buChar char="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Multiple regional SRCs, locally resourced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World2.pdf" descr="World2.pdf"/>
          <p:cNvPicPr>
            <a:picLocks noChangeAspect="1"/>
          </p:cNvPicPr>
          <p:nvPr/>
        </p:nvPicPr>
        <p:blipFill>
          <a:blip r:embed="rId2">
            <a:extLst/>
          </a:blip>
          <a:srcRect l="14801" t="35500" r="10932" b="32851"/>
          <a:stretch>
            <a:fillRect/>
          </a:stretch>
        </p:blipFill>
        <p:spPr>
          <a:xfrm>
            <a:off x="1526976" y="3577851"/>
            <a:ext cx="21330087" cy="908979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83" name="Global Network of Centres"/>
          <p:cNvSpPr>
            <a:spLocks noGrp="1"/>
          </p:cNvSpPr>
          <p:nvPr>
            <p:ph type="title" idx="4294967295"/>
          </p:nvPr>
        </p:nvSpPr>
        <p:spPr>
          <a:xfrm>
            <a:off x="3405172" y="2017612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Global Network of Centres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86" name="Regional Centre Functionality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Regional Centre Functionality</a:t>
            </a:r>
          </a:p>
        </p:txBody>
      </p:sp>
      <p:grpSp>
        <p:nvGrpSpPr>
          <p:cNvPr id="402" name="Group"/>
          <p:cNvGrpSpPr/>
          <p:nvPr/>
        </p:nvGrpSpPr>
        <p:grpSpPr>
          <a:xfrm>
            <a:off x="1533069" y="3996272"/>
            <a:ext cx="21317863" cy="8365019"/>
            <a:chOff x="0" y="0"/>
            <a:chExt cx="21317861" cy="8365018"/>
          </a:xfrm>
        </p:grpSpPr>
        <p:grpSp>
          <p:nvGrpSpPr>
            <p:cNvPr id="391" name="Group"/>
            <p:cNvGrpSpPr/>
            <p:nvPr/>
          </p:nvGrpSpPr>
          <p:grpSpPr>
            <a:xfrm>
              <a:off x="0" y="0"/>
              <a:ext cx="6160392" cy="8365019"/>
              <a:chOff x="0" y="0"/>
              <a:chExt cx="6160391" cy="8365018"/>
            </a:xfrm>
          </p:grpSpPr>
          <p:sp>
            <p:nvSpPr>
              <p:cNvPr id="387" name="Rounded Rectangle"/>
              <p:cNvSpPr/>
              <p:nvPr/>
            </p:nvSpPr>
            <p:spPr>
              <a:xfrm>
                <a:off x="0" y="0"/>
                <a:ext cx="6160392" cy="8365019"/>
              </a:xfrm>
              <a:prstGeom prst="roundRect">
                <a:avLst>
                  <a:gd name="adj" fmla="val 2543"/>
                </a:avLst>
              </a:prstGeom>
              <a:noFill/>
              <a:ln w="38100" cap="flat">
                <a:solidFill>
                  <a:srgbClr val="204D8A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765300">
                  <a:defRPr sz="4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8" name="Data Discovery"/>
              <p:cNvSpPr/>
              <p:nvPr/>
            </p:nvSpPr>
            <p:spPr>
              <a:xfrm>
                <a:off x="796367" y="158182"/>
                <a:ext cx="4567657" cy="8556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1765300">
                  <a:lnSpc>
                    <a:spcPct val="120000"/>
                  </a:lnSpc>
                  <a:defRPr sz="5400" b="1" i="1">
                    <a:solidFill>
                      <a:srgbClr val="204D8A"/>
                    </a:solidFill>
                    <a:uFill>
                      <a:solidFill>
                        <a:srgbClr val="0433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r>
                  <a:t>Data Discovery</a:t>
                </a:r>
              </a:p>
            </p:txBody>
          </p:sp>
          <p:pic>
            <p:nvPicPr>
              <p:cNvPr id="389" name="Cygnus_Aladin.png" descr="Cygnus_Aladin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809067" y="4593428"/>
                <a:ext cx="4542257" cy="344947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390" name="Observation database…"/>
              <p:cNvSpPr/>
              <p:nvPr/>
            </p:nvSpPr>
            <p:spPr>
              <a:xfrm>
                <a:off x="503879" y="1156281"/>
                <a:ext cx="5152634" cy="384985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Observation database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Quick-look data products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Flexible catalog queries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Integration with VO tools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Publish data to VO</a:t>
                </a:r>
              </a:p>
            </p:txBody>
          </p:sp>
        </p:grpSp>
        <p:grpSp>
          <p:nvGrpSpPr>
            <p:cNvPr id="396" name="Group"/>
            <p:cNvGrpSpPr/>
            <p:nvPr/>
          </p:nvGrpSpPr>
          <p:grpSpPr>
            <a:xfrm>
              <a:off x="7578734" y="0"/>
              <a:ext cx="6160392" cy="8365019"/>
              <a:chOff x="0" y="0"/>
              <a:chExt cx="6160391" cy="8365018"/>
            </a:xfrm>
          </p:grpSpPr>
          <p:sp>
            <p:nvSpPr>
              <p:cNvPr id="392" name="Rounded Rectangle"/>
              <p:cNvSpPr/>
              <p:nvPr/>
            </p:nvSpPr>
            <p:spPr>
              <a:xfrm>
                <a:off x="0" y="0"/>
                <a:ext cx="6160392" cy="8365019"/>
              </a:xfrm>
              <a:prstGeom prst="roundRect">
                <a:avLst>
                  <a:gd name="adj" fmla="val 2543"/>
                </a:avLst>
              </a:prstGeom>
              <a:noFill/>
              <a:ln w="38100" cap="flat">
                <a:solidFill>
                  <a:srgbClr val="204D8A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765300">
                  <a:defRPr sz="4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93" name="Data Processing"/>
              <p:cNvSpPr/>
              <p:nvPr/>
            </p:nvSpPr>
            <p:spPr>
              <a:xfrm>
                <a:off x="758132" y="158182"/>
                <a:ext cx="4644128" cy="8556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1765300">
                  <a:lnSpc>
                    <a:spcPct val="120000"/>
                  </a:lnSpc>
                  <a:defRPr sz="5400" b="1" i="1">
                    <a:solidFill>
                      <a:srgbClr val="204D8A"/>
                    </a:solidFill>
                    <a:uFill>
                      <a:solidFill>
                        <a:srgbClr val="0433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r>
                  <a:t>Data Processing</a:t>
                </a:r>
              </a:p>
            </p:txBody>
          </p:sp>
          <p:pic>
            <p:nvPicPr>
              <p:cNvPr id="394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72910" y="1293928"/>
                <a:ext cx="5014571" cy="3639147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95" name="Reprocessing…"/>
              <p:cNvSpPr/>
              <p:nvPr/>
            </p:nvSpPr>
            <p:spPr>
              <a:xfrm>
                <a:off x="817683" y="4982609"/>
                <a:ext cx="4769799" cy="314306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Reprocessing 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Calibration and imaging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Source extraction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Catalog (re-)creation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DM searches</a:t>
                </a:r>
              </a:p>
            </p:txBody>
          </p:sp>
        </p:grpSp>
        <p:grpSp>
          <p:nvGrpSpPr>
            <p:cNvPr id="401" name="Group"/>
            <p:cNvGrpSpPr/>
            <p:nvPr/>
          </p:nvGrpSpPr>
          <p:grpSpPr>
            <a:xfrm>
              <a:off x="15157470" y="0"/>
              <a:ext cx="6160392" cy="8365019"/>
              <a:chOff x="0" y="0"/>
              <a:chExt cx="6160391" cy="8365018"/>
            </a:xfrm>
          </p:grpSpPr>
          <p:pic>
            <p:nvPicPr>
              <p:cNvPr id="397" name="fig_spec_LLE_1.png" descr="fig_spec_LLE_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063" t="7267" r="7567" b="3123"/>
              <a:stretch>
                <a:fillRect/>
              </a:stretch>
            </p:blipFill>
            <p:spPr>
              <a:xfrm>
                <a:off x="801737" y="4643695"/>
                <a:ext cx="4556805" cy="342679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398" name="Rounded Rectangle"/>
              <p:cNvSpPr/>
              <p:nvPr/>
            </p:nvSpPr>
            <p:spPr>
              <a:xfrm>
                <a:off x="0" y="0"/>
                <a:ext cx="6160392" cy="8365019"/>
              </a:xfrm>
              <a:prstGeom prst="roundRect">
                <a:avLst>
                  <a:gd name="adj" fmla="val 2543"/>
                </a:avLst>
              </a:prstGeom>
              <a:noFill/>
              <a:ln w="38100" cap="flat">
                <a:solidFill>
                  <a:srgbClr val="204D8A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765300">
                  <a:defRPr sz="4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99" name="Data Mining"/>
              <p:cNvSpPr/>
              <p:nvPr/>
            </p:nvSpPr>
            <p:spPr>
              <a:xfrm>
                <a:off x="1252072" y="164352"/>
                <a:ext cx="3656247" cy="8556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1765300">
                  <a:lnSpc>
                    <a:spcPct val="120000"/>
                  </a:lnSpc>
                  <a:defRPr sz="5400" b="1" i="1">
                    <a:solidFill>
                      <a:srgbClr val="204D8A"/>
                    </a:solidFill>
                    <a:uFill>
                      <a:solidFill>
                        <a:srgbClr val="0433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r>
                  <a:t>Data Mining</a:t>
                </a:r>
              </a:p>
            </p:txBody>
          </p:sp>
          <p:sp>
            <p:nvSpPr>
              <p:cNvPr id="400" name="Multi-wavelength studies…"/>
              <p:cNvSpPr/>
              <p:nvPr/>
            </p:nvSpPr>
            <p:spPr>
              <a:xfrm>
                <a:off x="576961" y="1217089"/>
                <a:ext cx="5006470" cy="39539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Multi-wavelength studies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Catalog cross-matching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Transient classification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Feature detection</a:t>
                </a:r>
              </a:p>
              <a:p>
                <a:pPr marL="396875" indent="-396875" defTabSz="1765300">
                  <a:lnSpc>
                    <a:spcPct val="90000"/>
                  </a:lnSpc>
                  <a:spcBef>
                    <a:spcPts val="1400"/>
                  </a:spcBef>
                  <a:buSzPct val="100000"/>
                  <a:buChar char=""/>
                  <a:defRPr sz="3500">
                    <a:uFill>
                      <a:solidFill>
                        <a:srgbClr val="000000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Visualization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26" name="European SKA Regional Centre"/>
          <p:cNvSpPr>
            <a:spLocks noGrp="1"/>
          </p:cNvSpPr>
          <p:nvPr>
            <p:ph type="title" idx="4294967295"/>
          </p:nvPr>
        </p:nvSpPr>
        <p:spPr>
          <a:xfrm>
            <a:off x="3405172" y="2019415"/>
            <a:ext cx="17573657" cy="1721703"/>
          </a:xfrm>
          <a:prstGeom prst="rect">
            <a:avLst/>
          </a:prstGeom>
        </p:spPr>
        <p:txBody>
          <a:bodyPr anchor="ctr"/>
          <a:lstStyle>
            <a:lvl1pPr marR="0" algn="ctr" defTabSz="1828800">
              <a:tabLst/>
              <a:defRPr sz="10000">
                <a:solidFill>
                  <a:srgbClr val="204C8A"/>
                </a:solidFill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dirty="0"/>
              <a:t>European SKA Regional Centre</a:t>
            </a:r>
          </a:p>
        </p:txBody>
      </p:sp>
      <p:pic>
        <p:nvPicPr>
          <p:cNvPr id="427" name="ESDC Structure2.pdf" descr="ESDC Structure2.pdf"/>
          <p:cNvPicPr>
            <a:picLocks noChangeAspect="1"/>
          </p:cNvPicPr>
          <p:nvPr/>
        </p:nvPicPr>
        <p:blipFill>
          <a:blip r:embed="rId2">
            <a:extLst/>
          </a:blip>
          <a:srcRect l="16493" t="6601" r="16493" b="24864"/>
          <a:stretch>
            <a:fillRect/>
          </a:stretch>
        </p:blipFill>
        <p:spPr>
          <a:xfrm>
            <a:off x="10333840" y="3836331"/>
            <a:ext cx="13462480" cy="8760509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Create a European-scale, federated Regional Centre for the SKA…"/>
          <p:cNvSpPr/>
          <p:nvPr/>
        </p:nvSpPr>
        <p:spPr>
          <a:xfrm>
            <a:off x="940032" y="4559041"/>
            <a:ext cx="9431560" cy="731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1212" indent="-351212" defTabSz="1765300"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Create a European-scale, federated Regional Centre for the SKA </a:t>
            </a:r>
          </a:p>
          <a:p>
            <a:pPr marL="351212" indent="-351212" defTabSz="1765300"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Provide resources for SKA science extraction to users</a:t>
            </a:r>
          </a:p>
          <a:p>
            <a:pPr marL="351212" indent="-351212" defTabSz="1765300"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Coordination with ICT communities, industry, and service providers</a:t>
            </a:r>
          </a:p>
          <a:p>
            <a:pPr marL="351212" indent="-351212" defTabSz="1765300"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Facilitate shared development, interoperability, and innovation</a:t>
            </a:r>
          </a:p>
          <a:p>
            <a:pPr marL="351212" indent="-351212" defTabSz="1765300">
              <a:spcBef>
                <a:spcPts val="1400"/>
              </a:spcBef>
              <a:buSzPct val="100000"/>
              <a:buChar char="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European counterpart for engagement with other SRCs internationally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neas_eu">
  <a:themeElements>
    <a:clrScheme name="Aeneas_eu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0504D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eneas_eu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eneas_e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eneas_eu">
  <a:themeElements>
    <a:clrScheme name="Aeneas_eu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0504D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eneas_eu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eneas_e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825</Words>
  <Application>Microsoft Office PowerPoint</Application>
  <PresentationFormat>Custom</PresentationFormat>
  <Paragraphs>178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Britannic Bold</vt:lpstr>
      <vt:lpstr>Calibri</vt:lpstr>
      <vt:lpstr>Gill Sans</vt:lpstr>
      <vt:lpstr>Helvetica</vt:lpstr>
      <vt:lpstr>Open Sans</vt:lpstr>
      <vt:lpstr>Times</vt:lpstr>
      <vt:lpstr>Times New Roman</vt:lpstr>
      <vt:lpstr>Verdana</vt:lpstr>
      <vt:lpstr>Aeneas_eu</vt:lpstr>
      <vt:lpstr>AENEAS: an SKA  Regional Centre for Europe</vt:lpstr>
      <vt:lpstr>Data Intensive Astronomy</vt:lpstr>
      <vt:lpstr>The Square Kilometre Array </vt:lpstr>
      <vt:lpstr>PowerPoint Presentation</vt:lpstr>
      <vt:lpstr>PowerPoint Presentation</vt:lpstr>
      <vt:lpstr>SKA Regional Centres</vt:lpstr>
      <vt:lpstr>Global Network of Centres</vt:lpstr>
      <vt:lpstr>Regional Centre Functionality</vt:lpstr>
      <vt:lpstr>European SKA Regional Centre</vt:lpstr>
      <vt:lpstr>PowerPoint Presentation</vt:lpstr>
      <vt:lpstr>Importance of SKA RC’s</vt:lpstr>
      <vt:lpstr>AENEAS planning</vt:lpstr>
      <vt:lpstr>AENEAS planning</vt:lpstr>
      <vt:lpstr>Thank you</vt:lpstr>
      <vt:lpstr>Back-up slides for discussion</vt:lpstr>
      <vt:lpstr>Division of Responsibilities</vt:lpstr>
      <vt:lpstr>Boundary Conditions</vt:lpstr>
      <vt:lpstr>Open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AENEAS: An SKA Regional  Centre for Europe</dc:title>
  <dc:creator>Rob van der Meer</dc:creator>
  <cp:lastModifiedBy>Rob van der Meer</cp:lastModifiedBy>
  <cp:revision>9</cp:revision>
  <dcterms:modified xsi:type="dcterms:W3CDTF">2017-09-18T20:00:17Z</dcterms:modified>
</cp:coreProperties>
</file>