
<file path=[Content_Types].xml><?xml version="1.0" encoding="utf-8"?>
<Types xmlns="http://schemas.openxmlformats.org/package/2006/content-types">
  <Override PartName="/_rels/.rels" ContentType="application/vnd.openxmlformats-package.relationships+xml"/>
  <Override PartName="/ppt/notesSlides/_rels/notesSlide11.xml.rels" ContentType="application/vnd.openxmlformats-package.relationships+xml"/>
  <Override PartName="/ppt/notesSlides/_rels/notesSlide10.xml.rels" ContentType="application/vnd.openxmlformats-package.relationships+xml"/>
  <Override PartName="/ppt/notesSlides/_rels/notesSlide9.xml.rels" ContentType="application/vnd.openxmlformats-package.relationships+xml"/>
  <Override PartName="/ppt/notesSlides/_rels/notesSlide8.xml.rels" ContentType="application/vnd.openxmlformats-package.relationships+xml"/>
  <Override PartName="/ppt/notesSlides/_rels/notesSlide7.xml.rels" ContentType="application/vnd.openxmlformats-package.relationships+xml"/>
  <Override PartName="/ppt/notesSlides/_rels/notesSlide6.xml.rels" ContentType="application/vnd.openxmlformats-package.relationships+xml"/>
  <Override PartName="/ppt/notesSlides/_rels/notesSlide5.xml.rels" ContentType="application/vnd.openxmlformats-package.relationships+xml"/>
  <Override PartName="/ppt/notesSlides/_rels/notesSlide4.xml.rels" ContentType="application/vnd.openxmlformats-package.relationships+xml"/>
  <Override PartName="/ppt/notesSlides/_rels/notesSlide3.xml.rels" ContentType="application/vnd.openxmlformats-package.relationships+xml"/>
  <Override PartName="/ppt/notesSlides/_rels/notesSlide2.xml.rels" ContentType="application/vnd.openxmlformats-package.relationship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notesSlides/notesSlide4.xml" ContentType="application/vnd.openxmlformats-officedocument.presentationml.notesSlide+xml"/>
  <Override PartName="/ppt/notesSlides/notesSlide11.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slides/_rels/slide12.xml.rels" ContentType="application/vnd.openxmlformats-package.relationships+xml"/>
  <Override PartName="/ppt/slides/_rels/slide1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xml.rels" ContentType="application/vnd.openxmlformats-package.relationships+xml"/>
  <Override PartName="/ppt/slides/_rels/slide8.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slide12.xml" ContentType="application/vnd.openxmlformats-officedocument.presentationml.slide+xml"/>
  <Override PartName="/ppt/slides/slide11.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9.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9.xml" ContentType="application/vnd.openxmlformats-officedocument.presentationml.slideLayout+xml"/>
  <Override PartName="/ppt/slideLayouts/slideLayout18.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0.xml.rels" ContentType="application/vnd.openxmlformats-package.relationships+xml"/>
  <Override PartName="/ppt/slideLayouts/_rels/slideLayout29.xml.rels" ContentType="application/vnd.openxmlformats-package.relationships+xml"/>
  <Override PartName="/ppt/slideLayouts/_rels/slideLayout28.xml.rels" ContentType="application/vnd.openxmlformats-package.relationships+xml"/>
  <Override PartName="/ppt/slideLayouts/_rels/slideLayout26.xml.rels" ContentType="application/vnd.openxmlformats-package.relationships+xml"/>
  <Override PartName="/ppt/slideLayouts/_rels/slideLayout25.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10.xml.rels" ContentType="application/vnd.openxmlformats-package.relationships+xml"/>
  <Override PartName="/ppt/slideLayouts/_rels/slideLayout17.xml.rels" ContentType="application/vnd.openxmlformats-package.relationships+xml"/>
  <Override PartName="/ppt/slideLayouts/_rels/slideLayout33.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19.xml.rels" ContentType="application/vnd.openxmlformats-package.relationships+xml"/>
  <Override PartName="/ppt/slideLayouts/_rels/slideLayout27.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22.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31.xml.rels" ContentType="application/vnd.openxmlformats-package.relationships+xml"/>
  <Override PartName="/ppt/slideLayouts/_rels/slideLayout20.xml.rels" ContentType="application/vnd.openxmlformats-package.relationships+xml"/>
  <Override PartName="/ppt/slideLayouts/_rels/slideLayout32.xml.rels" ContentType="application/vnd.openxmlformats-package.relationships+xml"/>
  <Override PartName="/ppt/slideLayouts/_rels/slideLayout21.xml.rels" ContentType="application/vnd.openxmlformats-package.relationships+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ppt/_rels/presentation.xml.rels" ContentType="application/vnd.openxmlformats-package.relationships+xml"/>
  <Override PartName="/ppt/media/image9.png" ContentType="image/png"/>
  <Override PartName="/ppt/media/image10.png" ContentType="image/png"/>
  <Override PartName="/ppt/media/image23.png" ContentType="image/png"/>
  <Override PartName="/ppt/media/image8.png" ContentType="image/png"/>
  <Override PartName="/ppt/media/image4.png" ContentType="image/png"/>
  <Override PartName="/ppt/media/image3.jpeg" ContentType="image/jpeg"/>
  <Override PartName="/ppt/media/image16.png" ContentType="image/png"/>
  <Override PartName="/ppt/media/image2.png" ContentType="image/png"/>
  <Override PartName="/ppt/media/image7.png" ContentType="image/png"/>
  <Override PartName="/ppt/media/image22.png" ContentType="image/png"/>
  <Override PartName="/ppt/media/image1.png" ContentType="image/png"/>
  <Override PartName="/ppt/media/image6.png" ContentType="image/png"/>
  <Override PartName="/ppt/media/image21.png" ContentType="image/png"/>
  <Override PartName="/ppt/media/image13.jpeg" ContentType="image/jpeg"/>
  <Override PartName="/ppt/media/image11.png" ContentType="image/png"/>
  <Override PartName="/ppt/media/image12.png" ContentType="image/png"/>
  <Override PartName="/ppt/media/image14.png" ContentType="image/png"/>
  <Override PartName="/ppt/media/image15.png" ContentType="image/png"/>
  <Override PartName="/ppt/media/image17.png" ContentType="image/png"/>
  <Override PartName="/ppt/media/image18.png" ContentType="image/png"/>
  <Override PartName="/ppt/media/image19.png" ContentType="image/png"/>
  <Override PartName="/ppt/media/image5.png" ContentType="image/png"/>
  <Override PartName="/ppt/media/image20.png" ContentType="image/png"/>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notesMasters/_rels/notesMaster1.xml.rels" ContentType="application/vnd.openxmlformats-package.relationships+xml"/>
  <Override PartName="/ppt/notesMasters/notesMaster1.xml" ContentType="application/vnd.openxmlformats-officedocument.presentationml.notesMaster+xml"/>
  <Override PartName="/ppt/presentation.xml" ContentType="application/vnd.openxmlformats-officedocument.presentationml.presentation.main+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x="9144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7" name="PlaceHolder 1"/>
          <p:cNvSpPr>
            <a:spLocks noGrp="1"/>
          </p:cNvSpPr>
          <p:nvPr>
            <p:ph type="body"/>
          </p:nvPr>
        </p:nvSpPr>
        <p:spPr>
          <a:xfrm>
            <a:off x="756000" y="5078520"/>
            <a:ext cx="6047640" cy="4811040"/>
          </a:xfrm>
          <a:prstGeom prst="rect">
            <a:avLst/>
          </a:prstGeom>
        </p:spPr>
        <p:txBody>
          <a:bodyPr lIns="0" rIns="0" tIns="0" bIns="0"/>
          <a:p>
            <a:r>
              <a:rPr b="0" lang="en" sz="2000" spc="-1" strike="noStrike">
                <a:solidFill>
                  <a:srgbClr val="000000"/>
                </a:solidFill>
                <a:uFill>
                  <a:solidFill>
                    <a:srgbClr val="ffffff"/>
                  </a:solidFill>
                </a:uFill>
                <a:latin typeface="Arial"/>
              </a:rPr>
              <a:t>Click to edit the notes format</a:t>
            </a:r>
            <a:endParaRPr b="0" lang="en" sz="2000" spc="-1" strike="noStrike">
              <a:solidFill>
                <a:srgbClr val="000000"/>
              </a:solidFill>
              <a:uFill>
                <a:solidFill>
                  <a:srgbClr val="ffffff"/>
                </a:solidFill>
              </a:uFill>
              <a:latin typeface="Arial"/>
            </a:endParaRPr>
          </a:p>
        </p:txBody>
      </p:sp>
      <p:sp>
        <p:nvSpPr>
          <p:cNvPr id="128" name="PlaceHolder 2"/>
          <p:cNvSpPr>
            <a:spLocks noGrp="1"/>
          </p:cNvSpPr>
          <p:nvPr>
            <p:ph type="hdr"/>
          </p:nvPr>
        </p:nvSpPr>
        <p:spPr>
          <a:xfrm>
            <a:off x="0" y="0"/>
            <a:ext cx="3280680" cy="534240"/>
          </a:xfrm>
          <a:prstGeom prst="rect">
            <a:avLst/>
          </a:prstGeom>
        </p:spPr>
        <p:txBody>
          <a:bodyPr lIns="0" rIns="0" tIns="0" bIns="0"/>
          <a:p>
            <a:r>
              <a:rPr b="0" lang="en" sz="1400" spc="-1" strike="noStrike">
                <a:solidFill>
                  <a:srgbClr val="000000"/>
                </a:solidFill>
                <a:uFill>
                  <a:solidFill>
                    <a:srgbClr val="ffffff"/>
                  </a:solidFill>
                </a:uFill>
                <a:latin typeface="Times New Roman"/>
              </a:rPr>
              <a:t>&lt;header&gt;</a:t>
            </a:r>
            <a:endParaRPr b="0" lang="en" sz="1400" spc="-1" strike="noStrike">
              <a:solidFill>
                <a:srgbClr val="000000"/>
              </a:solidFill>
              <a:uFill>
                <a:solidFill>
                  <a:srgbClr val="ffffff"/>
                </a:solidFill>
              </a:uFill>
              <a:latin typeface="Times New Roman"/>
            </a:endParaRPr>
          </a:p>
        </p:txBody>
      </p:sp>
      <p:sp>
        <p:nvSpPr>
          <p:cNvPr id="129" name="PlaceHolder 3"/>
          <p:cNvSpPr>
            <a:spLocks noGrp="1"/>
          </p:cNvSpPr>
          <p:nvPr>
            <p:ph type="dt"/>
          </p:nvPr>
        </p:nvSpPr>
        <p:spPr>
          <a:xfrm>
            <a:off x="4278960" y="0"/>
            <a:ext cx="3280680" cy="534240"/>
          </a:xfrm>
          <a:prstGeom prst="rect">
            <a:avLst/>
          </a:prstGeom>
        </p:spPr>
        <p:txBody>
          <a:bodyPr lIns="0" rIns="0" tIns="0" bIns="0"/>
          <a:p>
            <a:pPr algn="r"/>
            <a:r>
              <a:rPr b="0" lang="en" sz="1400" spc="-1" strike="noStrike">
                <a:solidFill>
                  <a:srgbClr val="000000"/>
                </a:solidFill>
                <a:uFill>
                  <a:solidFill>
                    <a:srgbClr val="ffffff"/>
                  </a:solidFill>
                </a:uFill>
                <a:latin typeface="Times New Roman"/>
              </a:rPr>
              <a:t>&lt;date/time&gt;</a:t>
            </a:r>
            <a:endParaRPr b="0" lang="en" sz="1400" spc="-1" strike="noStrike">
              <a:solidFill>
                <a:srgbClr val="000000"/>
              </a:solidFill>
              <a:uFill>
                <a:solidFill>
                  <a:srgbClr val="ffffff"/>
                </a:solidFill>
              </a:uFill>
              <a:latin typeface="Times New Roman"/>
            </a:endParaRPr>
          </a:p>
        </p:txBody>
      </p:sp>
      <p:sp>
        <p:nvSpPr>
          <p:cNvPr id="130" name="PlaceHolder 4"/>
          <p:cNvSpPr>
            <a:spLocks noGrp="1"/>
          </p:cNvSpPr>
          <p:nvPr>
            <p:ph type="ftr"/>
          </p:nvPr>
        </p:nvSpPr>
        <p:spPr>
          <a:xfrm>
            <a:off x="0" y="10157400"/>
            <a:ext cx="3280680" cy="534240"/>
          </a:xfrm>
          <a:prstGeom prst="rect">
            <a:avLst/>
          </a:prstGeom>
        </p:spPr>
        <p:txBody>
          <a:bodyPr lIns="0" rIns="0" tIns="0" bIns="0" anchor="b"/>
          <a:p>
            <a:r>
              <a:rPr b="0" lang="en" sz="1400" spc="-1" strike="noStrike">
                <a:solidFill>
                  <a:srgbClr val="000000"/>
                </a:solidFill>
                <a:uFill>
                  <a:solidFill>
                    <a:srgbClr val="ffffff"/>
                  </a:solidFill>
                </a:uFill>
                <a:latin typeface="Times New Roman"/>
              </a:rPr>
              <a:t>&lt;footer&gt;</a:t>
            </a:r>
            <a:endParaRPr b="0" lang="en" sz="1400" spc="-1" strike="noStrike">
              <a:solidFill>
                <a:srgbClr val="000000"/>
              </a:solidFill>
              <a:uFill>
                <a:solidFill>
                  <a:srgbClr val="ffffff"/>
                </a:solidFill>
              </a:uFill>
              <a:latin typeface="Times New Roman"/>
            </a:endParaRPr>
          </a:p>
        </p:txBody>
      </p:sp>
      <p:sp>
        <p:nvSpPr>
          <p:cNvPr id="131" name="PlaceHolder 5"/>
          <p:cNvSpPr>
            <a:spLocks noGrp="1"/>
          </p:cNvSpPr>
          <p:nvPr>
            <p:ph type="sldNum"/>
          </p:nvPr>
        </p:nvSpPr>
        <p:spPr>
          <a:xfrm>
            <a:off x="4278960" y="10157400"/>
            <a:ext cx="3280680" cy="534240"/>
          </a:xfrm>
          <a:prstGeom prst="rect">
            <a:avLst/>
          </a:prstGeom>
        </p:spPr>
        <p:txBody>
          <a:bodyPr lIns="0" rIns="0" tIns="0" bIns="0" anchor="b"/>
          <a:p>
            <a:pPr algn="r"/>
            <a:fld id="{7C7B191E-937B-4B6B-9E0D-F5432B2B3661}" type="slidenum">
              <a:rPr b="0" lang="en" sz="1400" spc="-1" strike="noStrike">
                <a:solidFill>
                  <a:srgbClr val="000000"/>
                </a:solidFill>
                <a:uFill>
                  <a:solidFill>
                    <a:srgbClr val="ffffff"/>
                  </a:solidFill>
                </a:uFill>
                <a:latin typeface="Times New Roman"/>
              </a:rPr>
              <a:t>&lt;number&gt;</a:t>
            </a:fld>
            <a:endParaRPr b="0" lang="en" sz="14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0.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0" name="PlaceHolder 1"/>
          <p:cNvSpPr>
            <a:spLocks noGrp="1"/>
          </p:cNvSpPr>
          <p:nvPr>
            <p:ph type="body"/>
          </p:nvPr>
        </p:nvSpPr>
        <p:spPr>
          <a:xfrm>
            <a:off x="685800" y="4343400"/>
            <a:ext cx="5485320" cy="4113720"/>
          </a:xfrm>
          <a:prstGeom prst="rect">
            <a:avLst/>
          </a:prstGeom>
        </p:spPr>
        <p:txBody>
          <a:bodyPr lIns="0" rIns="0" tIns="0" bIns="0"/>
          <a:p>
            <a:endParaRPr b="0" lang="en" sz="2000" spc="-1" strike="noStrike">
              <a:solidFill>
                <a:srgbClr val="000000"/>
              </a:solidFill>
              <a:uFill>
                <a:solidFill>
                  <a:srgbClr val="ffffff"/>
                </a:solidFill>
              </a:uFill>
              <a:latin typeface="Arial"/>
            </a:endParaRPr>
          </a:p>
        </p:txBody>
      </p:sp>
      <p:sp>
        <p:nvSpPr>
          <p:cNvPr id="191" name="CustomShape 2"/>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CC192F7E-7058-4837-8EAC-C80269CDD0B3}" type="slidenum">
              <a:rPr b="0" lang="en-US" sz="1200" spc="-1" strike="noStrike">
                <a:solidFill>
                  <a:srgbClr val="000000"/>
                </a:solidFill>
                <a:uFill>
                  <a:solidFill>
                    <a:srgbClr val="ffffff"/>
                  </a:solidFill>
                </a:uFill>
                <a:latin typeface="+mn-lt"/>
                <a:ea typeface="+mn-ea"/>
              </a:rPr>
              <a:t>&lt;number&gt;</a:t>
            </a:fld>
            <a:endParaRPr b="0" lang="en-US" sz="1800" spc="-1" strike="noStrike">
              <a:solidFill>
                <a:srgbClr val="000000"/>
              </a:solidFill>
              <a:uFill>
                <a:solidFill>
                  <a:srgbClr val="ffffff"/>
                </a:solidFill>
              </a:uFill>
              <a:latin typeface="Arial"/>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2" name="PlaceHolder 1"/>
          <p:cNvSpPr>
            <a:spLocks noGrp="1"/>
          </p:cNvSpPr>
          <p:nvPr>
            <p:ph type="body"/>
          </p:nvPr>
        </p:nvSpPr>
        <p:spPr>
          <a:xfrm>
            <a:off x="685800" y="4343400"/>
            <a:ext cx="5485320" cy="4113720"/>
          </a:xfrm>
          <a:prstGeom prst="rect">
            <a:avLst/>
          </a:prstGeom>
        </p:spPr>
        <p:txBody>
          <a:bodyPr lIns="0" rIns="0" tIns="0" bIns="0"/>
          <a:p>
            <a:r>
              <a:rPr b="0" lang="en-US" sz="2000" spc="-1" strike="noStrike">
                <a:solidFill>
                  <a:srgbClr val="000000"/>
                </a:solidFill>
                <a:uFill>
                  <a:solidFill>
                    <a:srgbClr val="ffffff"/>
                  </a:solidFill>
                </a:uFill>
                <a:latin typeface="Arial"/>
              </a:rPr>
              <a:t>Here you can mention how the results will be picked up in the Comp Platform, in EXCELERATE, in the follow-up CC, and/or maybe in a new cluster project for biomedical RIs</a:t>
            </a:r>
            <a:endParaRPr b="0" lang="en-US" sz="2000" spc="-1" strike="noStrike">
              <a:solidFill>
                <a:srgbClr val="000000"/>
              </a:solidFill>
              <a:uFill>
                <a:solidFill>
                  <a:srgbClr val="ffffff"/>
                </a:solidFill>
              </a:uFill>
              <a:latin typeface="Arial"/>
            </a:endParaRPr>
          </a:p>
        </p:txBody>
      </p:sp>
      <p:sp>
        <p:nvSpPr>
          <p:cNvPr id="193" name="CustomShape 2"/>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CFE66DFB-D035-43E1-B584-D7EB11A872C5}" type="slidenum">
              <a:rPr b="0" lang="en-US" sz="1200" spc="-1" strike="noStrike">
                <a:solidFill>
                  <a:srgbClr val="000000"/>
                </a:solidFill>
                <a:uFill>
                  <a:solidFill>
                    <a:srgbClr val="ffffff"/>
                  </a:solidFill>
                </a:uFill>
                <a:latin typeface="+mn-lt"/>
                <a:ea typeface="+mn-ea"/>
              </a:rPr>
              <a:t>&lt;number&gt;</a:t>
            </a:fld>
            <a:endParaRPr b="0" lang="en-US" sz="1800" spc="-1" strike="noStrike">
              <a:solidFill>
                <a:srgbClr val="000000"/>
              </a:solidFill>
              <a:uFill>
                <a:solidFill>
                  <a:srgbClr val="ffffff"/>
                </a:solidFill>
              </a:uFill>
              <a:latin typeface="Arial"/>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4" name="PlaceHolder 1"/>
          <p:cNvSpPr>
            <a:spLocks noGrp="1"/>
          </p:cNvSpPr>
          <p:nvPr>
            <p:ph type="body"/>
          </p:nvPr>
        </p:nvSpPr>
        <p:spPr>
          <a:xfrm>
            <a:off x="685800" y="4343400"/>
            <a:ext cx="5485320" cy="4113720"/>
          </a:xfrm>
          <a:prstGeom prst="rect">
            <a:avLst/>
          </a:prstGeom>
        </p:spPr>
        <p:txBody>
          <a:bodyPr lIns="0" rIns="0" tIns="0" bIns="0"/>
          <a:p>
            <a:r>
              <a:rPr b="0" lang="en-US" sz="2000" spc="-1" strike="noStrike">
                <a:solidFill>
                  <a:srgbClr val="000000"/>
                </a:solidFill>
                <a:uFill>
                  <a:solidFill>
                    <a:srgbClr val="ffffff"/>
                  </a:solidFill>
                </a:uFill>
                <a:latin typeface="Arial"/>
              </a:rPr>
              <a:t>Introduce the ELIXIR RI (not the CC!)</a:t>
            </a:r>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1 slide</a:t>
            </a:r>
            <a:endParaRPr b="0" lang="en-US" sz="2000" spc="-1" strike="noStrike">
              <a:solidFill>
                <a:srgbClr val="000000"/>
              </a:solidFill>
              <a:uFill>
                <a:solidFill>
                  <a:srgbClr val="ffffff"/>
                </a:solidFill>
              </a:uFill>
              <a:latin typeface="Arial"/>
            </a:endParaRPr>
          </a:p>
        </p:txBody>
      </p:sp>
      <p:sp>
        <p:nvSpPr>
          <p:cNvPr id="175" name="CustomShape 2"/>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DDCFD39F-3B77-400C-AF88-3F198D222EC6}" type="slidenum">
              <a:rPr b="0" lang="en-US" sz="1200" spc="-1" strike="noStrike">
                <a:solidFill>
                  <a:srgbClr val="000000"/>
                </a:solidFill>
                <a:uFill>
                  <a:solidFill>
                    <a:srgbClr val="ffffff"/>
                  </a:solidFill>
                </a:uFill>
                <a:latin typeface="+mn-lt"/>
                <a:ea typeface="+mn-ea"/>
              </a:rPr>
              <a:t>&lt;number&gt;</a:t>
            </a:fld>
            <a:endParaRPr b="0" lang="en-US" sz="1800" spc="-1" strike="noStrike">
              <a:solidFill>
                <a:srgbClr val="000000"/>
              </a:solidFill>
              <a:uFill>
                <a:solidFill>
                  <a:srgbClr val="ffffff"/>
                </a:solidFill>
              </a:uFill>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6" name="PlaceHolder 1"/>
          <p:cNvSpPr>
            <a:spLocks noGrp="1"/>
          </p:cNvSpPr>
          <p:nvPr>
            <p:ph type="body"/>
          </p:nvPr>
        </p:nvSpPr>
        <p:spPr>
          <a:xfrm>
            <a:off x="685800" y="4343400"/>
            <a:ext cx="5485320" cy="4113720"/>
          </a:xfrm>
          <a:prstGeom prst="rect">
            <a:avLst/>
          </a:prstGeom>
        </p:spPr>
        <p:txBody>
          <a:bodyPr lIns="0" rIns="0" tIns="0" bIns="0"/>
          <a:p>
            <a:r>
              <a:rPr b="0" lang="en-US" sz="2000" spc="-1" strike="noStrike">
                <a:solidFill>
                  <a:srgbClr val="000000"/>
                </a:solidFill>
                <a:uFill>
                  <a:solidFill>
                    <a:srgbClr val="ffffff"/>
                  </a:solidFill>
                </a:uFill>
                <a:latin typeface="Arial"/>
              </a:rPr>
              <a:t>Introduce the ELIXIR RI (not the CC!)</a:t>
            </a:r>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1 slide</a:t>
            </a:r>
            <a:endParaRPr b="0" lang="en-US" sz="2000" spc="-1" strike="noStrike">
              <a:solidFill>
                <a:srgbClr val="000000"/>
              </a:solidFill>
              <a:uFill>
                <a:solidFill>
                  <a:srgbClr val="ffffff"/>
                </a:solidFill>
              </a:uFill>
              <a:latin typeface="Arial"/>
            </a:endParaRPr>
          </a:p>
        </p:txBody>
      </p:sp>
      <p:sp>
        <p:nvSpPr>
          <p:cNvPr id="177" name="CustomShape 2"/>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8836D140-32B7-4F0D-878E-1F92B04F9561}" type="slidenum">
              <a:rPr b="0" lang="en-US" sz="1200" spc="-1" strike="noStrike">
                <a:solidFill>
                  <a:srgbClr val="000000"/>
                </a:solidFill>
                <a:uFill>
                  <a:solidFill>
                    <a:srgbClr val="ffffff"/>
                  </a:solidFill>
                </a:uFill>
                <a:latin typeface="+mn-lt"/>
                <a:ea typeface="+mn-ea"/>
              </a:rPr>
              <a:t>&lt;number&gt;</a:t>
            </a:fld>
            <a:endParaRPr b="0" lang="en-US" sz="1800" spc="-1" strike="noStrike">
              <a:solidFill>
                <a:srgbClr val="000000"/>
              </a:solidFill>
              <a:uFill>
                <a:solidFill>
                  <a:srgbClr val="ffffff"/>
                </a:solidFill>
              </a:uFill>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8" name="PlaceHolder 1"/>
          <p:cNvSpPr>
            <a:spLocks noGrp="1"/>
          </p:cNvSpPr>
          <p:nvPr>
            <p:ph type="body"/>
          </p:nvPr>
        </p:nvSpPr>
        <p:spPr>
          <a:xfrm>
            <a:off x="685800" y="4343400"/>
            <a:ext cx="5485320" cy="4113720"/>
          </a:xfrm>
          <a:prstGeom prst="rect">
            <a:avLst/>
          </a:prstGeom>
        </p:spPr>
        <p:txBody>
          <a:bodyPr lIns="0" rIns="0" tIns="0" bIns="0"/>
          <a:p>
            <a:r>
              <a:rPr b="0" lang="en-US" sz="2000" spc="-1" strike="noStrike">
                <a:solidFill>
                  <a:srgbClr val="000000"/>
                </a:solidFill>
                <a:uFill>
                  <a:solidFill>
                    <a:srgbClr val="ffffff"/>
                  </a:solidFill>
                </a:uFill>
                <a:latin typeface="Arial"/>
              </a:rPr>
              <a:t>Introduce the CC, including why ELIXIR needed it (how it intends to help ELIXIR), why now, why the chosen membership, and how was their work </a:t>
            </a:r>
            <a:r>
              <a:rPr b="0" lang="en-US" sz="2000" spc="-1" strike="noStrike">
                <a:solidFill>
                  <a:srgbClr val="000000"/>
                </a:solidFill>
                <a:uFill>
                  <a:solidFill>
                    <a:srgbClr val="ffffff"/>
                  </a:solidFill>
                </a:uFill>
                <a:latin typeface="Arial"/>
              </a:rPr>
              <a:t>organized</a:t>
            </a:r>
            <a:r>
              <a:rPr b="0" lang="en-US" sz="2000" spc="-1" strike="noStrike">
                <a:solidFill>
                  <a:srgbClr val="000000"/>
                </a:solidFill>
                <a:uFill>
                  <a:solidFill>
                    <a:srgbClr val="ffffff"/>
                  </a:solidFill>
                </a:uFill>
                <a:latin typeface="Arial"/>
              </a:rPr>
              <a:t> (expertise, monthly calls, etc.)</a:t>
            </a:r>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1 slide</a:t>
            </a:r>
            <a:endParaRPr b="0" lang="en-US" sz="2000" spc="-1" strike="noStrike">
              <a:solidFill>
                <a:srgbClr val="000000"/>
              </a:solidFill>
              <a:uFill>
                <a:solidFill>
                  <a:srgbClr val="ffffff"/>
                </a:solidFill>
              </a:uFill>
              <a:latin typeface="Arial"/>
            </a:endParaRPr>
          </a:p>
        </p:txBody>
      </p:sp>
      <p:sp>
        <p:nvSpPr>
          <p:cNvPr id="179" name="CustomShape 2"/>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AFEFE159-D3FA-4BC6-A13F-578B8780BFBD}" type="slidenum">
              <a:rPr b="0" lang="en-US" sz="1200" spc="-1" strike="noStrike">
                <a:solidFill>
                  <a:srgbClr val="000000"/>
                </a:solidFill>
                <a:uFill>
                  <a:solidFill>
                    <a:srgbClr val="ffffff"/>
                  </a:solidFill>
                </a:uFill>
                <a:latin typeface="+mn-lt"/>
                <a:ea typeface="+mn-ea"/>
              </a:rPr>
              <a:t>&lt;number&gt;</a:t>
            </a:fld>
            <a:endParaRPr b="0" lang="en-US" sz="1800" spc="-1" strike="noStrike">
              <a:solidFill>
                <a:srgbClr val="000000"/>
              </a:solidFill>
              <a:uFill>
                <a:solidFill>
                  <a:srgbClr val="ffffff"/>
                </a:solidFill>
              </a:uFill>
              <a:latin typeface="Arial"/>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0" name="PlaceHolder 1"/>
          <p:cNvSpPr>
            <a:spLocks noGrp="1"/>
          </p:cNvSpPr>
          <p:nvPr>
            <p:ph type="body"/>
          </p:nvPr>
        </p:nvSpPr>
        <p:spPr>
          <a:xfrm>
            <a:off x="685800" y="4343400"/>
            <a:ext cx="5485320" cy="4113720"/>
          </a:xfrm>
          <a:prstGeom prst="rect">
            <a:avLst/>
          </a:prstGeom>
        </p:spPr>
        <p:txBody>
          <a:bodyPr lIns="0" rIns="0" tIns="0" bIns="0"/>
          <a:p>
            <a:r>
              <a:rPr b="0" lang="en-US" sz="2000" spc="-1" strike="noStrike">
                <a:solidFill>
                  <a:srgbClr val="000000"/>
                </a:solidFill>
                <a:uFill>
                  <a:solidFill>
                    <a:srgbClr val="ffffff"/>
                  </a:solidFill>
                </a:uFill>
                <a:latin typeface="Arial"/>
              </a:rPr>
              <a:t>Introduce the CC, including why ELIXIR needed it (how it intends to help ELIXIR), why now, why the chosen membership, and how was their work </a:t>
            </a:r>
            <a:r>
              <a:rPr b="0" lang="en-US" sz="2000" spc="-1" strike="noStrike">
                <a:solidFill>
                  <a:srgbClr val="000000"/>
                </a:solidFill>
                <a:uFill>
                  <a:solidFill>
                    <a:srgbClr val="ffffff"/>
                  </a:solidFill>
                </a:uFill>
                <a:latin typeface="Arial"/>
              </a:rPr>
              <a:t>organized</a:t>
            </a:r>
            <a:r>
              <a:rPr b="0" lang="en-US" sz="2000" spc="-1" strike="noStrike">
                <a:solidFill>
                  <a:srgbClr val="000000"/>
                </a:solidFill>
                <a:uFill>
                  <a:solidFill>
                    <a:srgbClr val="ffffff"/>
                  </a:solidFill>
                </a:uFill>
                <a:latin typeface="Arial"/>
              </a:rPr>
              <a:t> (expertise, monthly calls, etc.)</a:t>
            </a:r>
            <a:endParaRPr b="0" lang="en-US" sz="2000" spc="-1" strike="noStrike">
              <a:solidFill>
                <a:srgbClr val="000000"/>
              </a:solidFill>
              <a:uFill>
                <a:solidFill>
                  <a:srgbClr val="ffffff"/>
                </a:solidFill>
              </a:uFill>
              <a:latin typeface="Arial"/>
            </a:endParaRPr>
          </a:p>
          <a:p>
            <a:endParaRPr b="0" lang="en-US" sz="2000" spc="-1" strike="noStrike">
              <a:solidFill>
                <a:srgbClr val="000000"/>
              </a:solidFill>
              <a:uFill>
                <a:solidFill>
                  <a:srgbClr val="ffffff"/>
                </a:solidFill>
              </a:uFill>
              <a:latin typeface="Arial"/>
            </a:endParaRPr>
          </a:p>
          <a:p>
            <a:r>
              <a:rPr b="0" lang="en-US" sz="2000" spc="-1" strike="noStrike">
                <a:solidFill>
                  <a:srgbClr val="000000"/>
                </a:solidFill>
                <a:uFill>
                  <a:solidFill>
                    <a:srgbClr val="ffffff"/>
                  </a:solidFill>
                </a:uFill>
                <a:latin typeface="Arial"/>
              </a:rPr>
              <a:t>1 slide</a:t>
            </a:r>
            <a:endParaRPr b="0" lang="en-US" sz="2000" spc="-1" strike="noStrike">
              <a:solidFill>
                <a:srgbClr val="000000"/>
              </a:solidFill>
              <a:uFill>
                <a:solidFill>
                  <a:srgbClr val="ffffff"/>
                </a:solidFill>
              </a:uFill>
              <a:latin typeface="Arial"/>
            </a:endParaRPr>
          </a:p>
        </p:txBody>
      </p:sp>
      <p:sp>
        <p:nvSpPr>
          <p:cNvPr id="181" name="CustomShape 2"/>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0345B929-9EC0-4542-BC49-5F4E4BDD1C56}" type="slidenum">
              <a:rPr b="0" lang="en-US" sz="1200" spc="-1" strike="noStrike">
                <a:solidFill>
                  <a:srgbClr val="000000"/>
                </a:solidFill>
                <a:uFill>
                  <a:solidFill>
                    <a:srgbClr val="ffffff"/>
                  </a:solidFill>
                </a:uFill>
                <a:latin typeface="+mn-lt"/>
                <a:ea typeface="+mn-ea"/>
              </a:rPr>
              <a:t>&lt;number&gt;</a:t>
            </a:fld>
            <a:endParaRPr b="0" lang="en-US" sz="1800" spc="-1" strike="noStrike">
              <a:solidFill>
                <a:srgbClr val="000000"/>
              </a:solidFill>
              <a:uFill>
                <a:solidFill>
                  <a:srgbClr val="ffffff"/>
                </a:solidFill>
              </a:uFill>
              <a:latin typeface="Arial"/>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2" name="PlaceHolder 1"/>
          <p:cNvSpPr>
            <a:spLocks noGrp="1"/>
          </p:cNvSpPr>
          <p:nvPr>
            <p:ph type="body"/>
          </p:nvPr>
        </p:nvSpPr>
        <p:spPr>
          <a:xfrm>
            <a:off x="685800" y="4343400"/>
            <a:ext cx="5485320" cy="4113720"/>
          </a:xfrm>
          <a:prstGeom prst="rect">
            <a:avLst/>
          </a:prstGeom>
        </p:spPr>
        <p:txBody>
          <a:bodyPr lIns="0" rIns="0" tIns="0" bIns="0"/>
          <a:p>
            <a:r>
              <a:rPr b="0" lang="en-US" sz="2000" spc="-1" strike="noStrike">
                <a:solidFill>
                  <a:srgbClr val="000000"/>
                </a:solidFill>
                <a:uFill>
                  <a:solidFill>
                    <a:srgbClr val="ffffff"/>
                  </a:solidFill>
                </a:uFill>
                <a:latin typeface="Arial"/>
              </a:rPr>
              <a:t>This is the main part of the talk – What was achieved</a:t>
            </a:r>
            <a:endParaRPr b="0" lang="en-US" sz="2000" spc="-1" strike="noStrike">
              <a:solidFill>
                <a:srgbClr val="000000"/>
              </a:solidFill>
              <a:uFill>
                <a:solidFill>
                  <a:srgbClr val="ffffff"/>
                </a:solidFill>
              </a:uFill>
              <a:latin typeface="Arial"/>
            </a:endParaRPr>
          </a:p>
        </p:txBody>
      </p:sp>
      <p:sp>
        <p:nvSpPr>
          <p:cNvPr id="183" name="CustomShape 2"/>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7568ECFF-2745-4A61-A273-7F1AC9D394D4}" type="slidenum">
              <a:rPr b="0" lang="en-US" sz="1200" spc="-1" strike="noStrike">
                <a:solidFill>
                  <a:srgbClr val="000000"/>
                </a:solidFill>
                <a:uFill>
                  <a:solidFill>
                    <a:srgbClr val="ffffff"/>
                  </a:solidFill>
                </a:uFill>
                <a:latin typeface="+mn-lt"/>
                <a:ea typeface="+mn-ea"/>
              </a:rPr>
              <a:t>&lt;number&gt;</a:t>
            </a:fld>
            <a:endParaRPr b="0" lang="en-US" sz="1800" spc="-1" strike="noStrike">
              <a:solidFill>
                <a:srgbClr val="000000"/>
              </a:solidFill>
              <a:uFill>
                <a:solidFill>
                  <a:srgbClr val="ffffff"/>
                </a:solidFill>
              </a:uFill>
              <a:latin typeface="Arial"/>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4" name="PlaceHolder 1"/>
          <p:cNvSpPr>
            <a:spLocks noGrp="1"/>
          </p:cNvSpPr>
          <p:nvPr>
            <p:ph type="body"/>
          </p:nvPr>
        </p:nvSpPr>
        <p:spPr>
          <a:xfrm>
            <a:off x="685800" y="4343400"/>
            <a:ext cx="5485320" cy="4113720"/>
          </a:xfrm>
          <a:prstGeom prst="rect">
            <a:avLst/>
          </a:prstGeom>
        </p:spPr>
        <p:txBody>
          <a:bodyPr lIns="0" rIns="0" tIns="0" bIns="0"/>
          <a:p>
            <a:r>
              <a:rPr b="0" lang="en-US" sz="2000" spc="-1" strike="noStrike">
                <a:solidFill>
                  <a:srgbClr val="000000"/>
                </a:solidFill>
                <a:uFill>
                  <a:solidFill>
                    <a:srgbClr val="ffffff"/>
                  </a:solidFill>
                </a:uFill>
                <a:latin typeface="Arial"/>
              </a:rPr>
              <a:t>This is the main part of the talk – What was achieved</a:t>
            </a:r>
            <a:endParaRPr b="0" lang="en-US" sz="2000" spc="-1" strike="noStrike">
              <a:solidFill>
                <a:srgbClr val="000000"/>
              </a:solidFill>
              <a:uFill>
                <a:solidFill>
                  <a:srgbClr val="ffffff"/>
                </a:solidFill>
              </a:uFill>
              <a:latin typeface="Arial"/>
            </a:endParaRPr>
          </a:p>
        </p:txBody>
      </p:sp>
      <p:sp>
        <p:nvSpPr>
          <p:cNvPr id="185" name="CustomShape 2"/>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71CA1174-EB50-41B6-B6F7-E5DD88721260}" type="slidenum">
              <a:rPr b="0" lang="en-US" sz="1200" spc="-1" strike="noStrike">
                <a:solidFill>
                  <a:srgbClr val="000000"/>
                </a:solidFill>
                <a:uFill>
                  <a:solidFill>
                    <a:srgbClr val="ffffff"/>
                  </a:solidFill>
                </a:uFill>
                <a:latin typeface="+mn-lt"/>
                <a:ea typeface="+mn-ea"/>
              </a:rPr>
              <a:t>&lt;number&gt;</a:t>
            </a:fld>
            <a:endParaRPr b="0" lang="en-US" sz="1800" spc="-1" strike="noStrike">
              <a:solidFill>
                <a:srgbClr val="000000"/>
              </a:solidFill>
              <a:uFill>
                <a:solidFill>
                  <a:srgbClr val="ffffff"/>
                </a:solidFill>
              </a:uFill>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6" name="PlaceHolder 1"/>
          <p:cNvSpPr>
            <a:spLocks noGrp="1"/>
          </p:cNvSpPr>
          <p:nvPr>
            <p:ph type="body"/>
          </p:nvPr>
        </p:nvSpPr>
        <p:spPr>
          <a:xfrm>
            <a:off x="685800" y="4343400"/>
            <a:ext cx="5485320" cy="4113720"/>
          </a:xfrm>
          <a:prstGeom prst="rect">
            <a:avLst/>
          </a:prstGeom>
        </p:spPr>
        <p:txBody>
          <a:bodyPr lIns="0" rIns="0" tIns="0" bIns="0"/>
          <a:p>
            <a:r>
              <a:rPr b="0" lang="en-US" sz="2000" spc="-1" strike="noStrike">
                <a:solidFill>
                  <a:srgbClr val="000000"/>
                </a:solidFill>
                <a:uFill>
                  <a:solidFill>
                    <a:srgbClr val="ffffff"/>
                  </a:solidFill>
                </a:uFill>
                <a:latin typeface="Arial"/>
              </a:rPr>
              <a:t>This is the main part of the talk – What was achieved</a:t>
            </a:r>
            <a:endParaRPr b="0" lang="en-US" sz="2000" spc="-1" strike="noStrike">
              <a:solidFill>
                <a:srgbClr val="000000"/>
              </a:solidFill>
              <a:uFill>
                <a:solidFill>
                  <a:srgbClr val="ffffff"/>
                </a:solidFill>
              </a:uFill>
              <a:latin typeface="Arial"/>
            </a:endParaRPr>
          </a:p>
        </p:txBody>
      </p:sp>
      <p:sp>
        <p:nvSpPr>
          <p:cNvPr id="187" name="CustomShape 2"/>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2D4C16A7-C659-40E2-A8F5-6475A7DB0991}" type="slidenum">
              <a:rPr b="0" lang="en-US" sz="1200" spc="-1" strike="noStrike">
                <a:solidFill>
                  <a:srgbClr val="000000"/>
                </a:solidFill>
                <a:uFill>
                  <a:solidFill>
                    <a:srgbClr val="ffffff"/>
                  </a:solidFill>
                </a:uFill>
                <a:latin typeface="+mn-lt"/>
                <a:ea typeface="+mn-ea"/>
              </a:rPr>
              <a:t>&lt;number&gt;</a:t>
            </a:fld>
            <a:endParaRPr b="0" lang="en-US" sz="1800" spc="-1" strike="noStrike">
              <a:solidFill>
                <a:srgbClr val="000000"/>
              </a:solidFill>
              <a:uFill>
                <a:solidFill>
                  <a:srgbClr val="ffffff"/>
                </a:solidFill>
              </a:uFill>
              <a:latin typeface="Arial"/>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8" name="PlaceHolder 1"/>
          <p:cNvSpPr>
            <a:spLocks noGrp="1"/>
          </p:cNvSpPr>
          <p:nvPr>
            <p:ph type="body"/>
          </p:nvPr>
        </p:nvSpPr>
        <p:spPr>
          <a:xfrm>
            <a:off x="685800" y="4343400"/>
            <a:ext cx="5485320" cy="4113720"/>
          </a:xfrm>
          <a:prstGeom prst="rect">
            <a:avLst/>
          </a:prstGeom>
        </p:spPr>
        <p:txBody>
          <a:bodyPr lIns="0" rIns="0" tIns="0" bIns="0"/>
          <a:p>
            <a:r>
              <a:rPr b="0" lang="en-US" sz="2000" spc="-1" strike="noStrike">
                <a:solidFill>
                  <a:srgbClr val="000000"/>
                </a:solidFill>
                <a:uFill>
                  <a:solidFill>
                    <a:srgbClr val="ffffff"/>
                  </a:solidFill>
                </a:uFill>
                <a:latin typeface="Arial"/>
              </a:rPr>
              <a:t>This is the main part of the talk – What was achieved</a:t>
            </a:r>
            <a:endParaRPr b="0" lang="en-US" sz="2000" spc="-1" strike="noStrike">
              <a:solidFill>
                <a:srgbClr val="000000"/>
              </a:solidFill>
              <a:uFill>
                <a:solidFill>
                  <a:srgbClr val="ffffff"/>
                </a:solidFill>
              </a:uFill>
              <a:latin typeface="Arial"/>
            </a:endParaRPr>
          </a:p>
        </p:txBody>
      </p:sp>
      <p:sp>
        <p:nvSpPr>
          <p:cNvPr id="189" name="CustomShape 2"/>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4B74D01A-C4F8-4C89-8F0B-580E2554324B}" type="slidenum">
              <a:rPr b="0" lang="en-US" sz="1200" spc="-1" strike="noStrike">
                <a:solidFill>
                  <a:srgbClr val="000000"/>
                </a:solidFill>
                <a:uFill>
                  <a:solidFill>
                    <a:srgbClr val="ffffff"/>
                  </a:solidFill>
                </a:uFill>
                <a:latin typeface="+mn-lt"/>
                <a:ea typeface="+mn-ea"/>
              </a:rPr>
              <a:t>&lt;number&gt;</a:t>
            </a:fld>
            <a:endParaRPr b="0" lang="en-US" sz="1800" spc="-1" strike="noStrike">
              <a:solidFill>
                <a:srgbClr val="000000"/>
              </a:solidFill>
              <a:uFill>
                <a:solidFill>
                  <a:srgbClr val="ffffff"/>
                </a:solidFill>
              </a:uFill>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9.png"/><Relationship Id="rId3" Type="http://schemas.openxmlformats.org/officeDocument/2006/relationships/image" Target="../media/image10.png"/>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4.png"/><Relationship Id="rId3" Type="http://schemas.openxmlformats.org/officeDocument/2006/relationships/image" Target="../media/image15.png"/>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 sz="4400" spc="-1" strike="noStrike">
              <a:solidFill>
                <a:srgbClr val="000000"/>
              </a:solidFill>
              <a:uFill>
                <a:solidFill>
                  <a:srgbClr val="ffffff"/>
                </a:solidFill>
              </a:uFill>
              <a:latin typeface="Arial"/>
            </a:endParaRPr>
          </a:p>
        </p:txBody>
      </p:sp>
      <p:sp>
        <p:nvSpPr>
          <p:cNvPr id="30" name="PlaceHolder 2"/>
          <p:cNvSpPr>
            <a:spLocks noGrp="1"/>
          </p:cNvSpPr>
          <p:nvPr>
            <p:ph type="body"/>
          </p:nvPr>
        </p:nvSpPr>
        <p:spPr>
          <a:xfrm>
            <a:off x="457200" y="1604520"/>
            <a:ext cx="822924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31" name="PlaceHolder 3"/>
          <p:cNvSpPr>
            <a:spLocks noGrp="1"/>
          </p:cNvSpPr>
          <p:nvPr>
            <p:ph type="body"/>
          </p:nvPr>
        </p:nvSpPr>
        <p:spPr>
          <a:xfrm>
            <a:off x="457200" y="3682080"/>
            <a:ext cx="822924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 sz="4400" spc="-1" strike="noStrike">
              <a:solidFill>
                <a:srgbClr val="000000"/>
              </a:solidFill>
              <a:uFill>
                <a:solidFill>
                  <a:srgbClr val="ffffff"/>
                </a:solidFill>
              </a:uFill>
              <a:latin typeface="Arial"/>
            </a:endParaRPr>
          </a:p>
        </p:txBody>
      </p:sp>
      <p:sp>
        <p:nvSpPr>
          <p:cNvPr id="33" name="PlaceHolder 2"/>
          <p:cNvSpPr>
            <a:spLocks noGrp="1"/>
          </p:cNvSpPr>
          <p:nvPr>
            <p:ph type="body"/>
          </p:nvPr>
        </p:nvSpPr>
        <p:spPr>
          <a:xfrm>
            <a:off x="457200" y="1604520"/>
            <a:ext cx="401580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34" name="PlaceHolder 3"/>
          <p:cNvSpPr>
            <a:spLocks noGrp="1"/>
          </p:cNvSpPr>
          <p:nvPr>
            <p:ph type="body"/>
          </p:nvPr>
        </p:nvSpPr>
        <p:spPr>
          <a:xfrm>
            <a:off x="4674240" y="1604520"/>
            <a:ext cx="401580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35" name="PlaceHolder 4"/>
          <p:cNvSpPr>
            <a:spLocks noGrp="1"/>
          </p:cNvSpPr>
          <p:nvPr>
            <p:ph type="body"/>
          </p:nvPr>
        </p:nvSpPr>
        <p:spPr>
          <a:xfrm>
            <a:off x="4674240" y="3682080"/>
            <a:ext cx="401580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36" name="PlaceHolder 5"/>
          <p:cNvSpPr>
            <a:spLocks noGrp="1"/>
          </p:cNvSpPr>
          <p:nvPr>
            <p:ph type="body"/>
          </p:nvPr>
        </p:nvSpPr>
        <p:spPr>
          <a:xfrm>
            <a:off x="457200" y="3682080"/>
            <a:ext cx="401580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 sz="4400" spc="-1" strike="noStrike">
              <a:solidFill>
                <a:srgbClr val="000000"/>
              </a:solidFill>
              <a:uFill>
                <a:solidFill>
                  <a:srgbClr val="ffffff"/>
                </a:solidFill>
              </a:uFill>
              <a:latin typeface="Arial"/>
            </a:endParaRPr>
          </a:p>
        </p:txBody>
      </p:sp>
      <p:sp>
        <p:nvSpPr>
          <p:cNvPr id="38" name="PlaceHolder 2"/>
          <p:cNvSpPr>
            <a:spLocks noGrp="1"/>
          </p:cNvSpPr>
          <p:nvPr>
            <p:ph type="body"/>
          </p:nvPr>
        </p:nvSpPr>
        <p:spPr>
          <a:xfrm>
            <a:off x="457200" y="1604520"/>
            <a:ext cx="8229240" cy="397728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39" name="PlaceHolder 3"/>
          <p:cNvSpPr>
            <a:spLocks noGrp="1"/>
          </p:cNvSpPr>
          <p:nvPr>
            <p:ph type="body"/>
          </p:nvPr>
        </p:nvSpPr>
        <p:spPr>
          <a:xfrm>
            <a:off x="457200" y="1604520"/>
            <a:ext cx="8229240" cy="397728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pic>
        <p:nvPicPr>
          <p:cNvPr id="40" name="" descr=""/>
          <p:cNvPicPr/>
          <p:nvPr/>
        </p:nvPicPr>
        <p:blipFill>
          <a:blip r:embed="rId2"/>
          <a:stretch/>
        </p:blipFill>
        <p:spPr>
          <a:xfrm>
            <a:off x="2079000" y="1604520"/>
            <a:ext cx="4984920" cy="3977280"/>
          </a:xfrm>
          <a:prstGeom prst="rect">
            <a:avLst/>
          </a:prstGeom>
          <a:ln>
            <a:noFill/>
          </a:ln>
        </p:spPr>
      </p:pic>
      <p:pic>
        <p:nvPicPr>
          <p:cNvPr id="41" name="" descr=""/>
          <p:cNvPicPr/>
          <p:nvPr/>
        </p:nvPicPr>
        <p:blipFill>
          <a:blip r:embed="rId3"/>
          <a:stretch/>
        </p:blipFill>
        <p:spPr>
          <a:xfrm>
            <a:off x="2079000" y="1604520"/>
            <a:ext cx="4984920" cy="39772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 sz="4400" spc="-1" strike="noStrike">
              <a:solidFill>
                <a:srgbClr val="000000"/>
              </a:solidFill>
              <a:uFill>
                <a:solidFill>
                  <a:srgbClr val="ffffff"/>
                </a:solidFill>
              </a:uFill>
              <a:latin typeface="Arial"/>
            </a:endParaRPr>
          </a:p>
        </p:txBody>
      </p:sp>
      <p:sp>
        <p:nvSpPr>
          <p:cNvPr id="51" name="PlaceHolder 2"/>
          <p:cNvSpPr>
            <a:spLocks noGrp="1"/>
          </p:cNvSpPr>
          <p:nvPr>
            <p:ph type="subTitle"/>
          </p:nvPr>
        </p:nvSpPr>
        <p:spPr>
          <a:xfrm>
            <a:off x="457200" y="1604520"/>
            <a:ext cx="8229240" cy="3977280"/>
          </a:xfrm>
          <a:prstGeom prst="rect">
            <a:avLst/>
          </a:prstGeom>
        </p:spPr>
        <p:txBody>
          <a:bodyPr lIns="0" rIns="0" tIns="0" bIns="0" anchor="ctr"/>
          <a:p>
            <a:pPr algn="ctr"/>
            <a:endParaRPr b="0" lang="en" sz="3200" spc="-1" strike="noStrike">
              <a:solidFill>
                <a:srgbClr val="000000"/>
              </a:solidFill>
              <a:uFill>
                <a:solidFill>
                  <a:srgbClr val="ffffff"/>
                </a:solidFill>
              </a:u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 sz="4400" spc="-1" strike="noStrike">
              <a:solidFill>
                <a:srgbClr val="000000"/>
              </a:solidFill>
              <a:uFill>
                <a:solidFill>
                  <a:srgbClr val="ffffff"/>
                </a:solidFill>
              </a:uFill>
              <a:latin typeface="Arial"/>
            </a:endParaRPr>
          </a:p>
        </p:txBody>
      </p:sp>
      <p:sp>
        <p:nvSpPr>
          <p:cNvPr id="53" name="PlaceHolder 2"/>
          <p:cNvSpPr>
            <a:spLocks noGrp="1"/>
          </p:cNvSpPr>
          <p:nvPr>
            <p:ph type="body"/>
          </p:nvPr>
        </p:nvSpPr>
        <p:spPr>
          <a:xfrm>
            <a:off x="457200" y="1604520"/>
            <a:ext cx="8229240" cy="397728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 sz="4400" spc="-1" strike="noStrike">
              <a:solidFill>
                <a:srgbClr val="000000"/>
              </a:solidFill>
              <a:uFill>
                <a:solidFill>
                  <a:srgbClr val="ffffff"/>
                </a:solidFill>
              </a:uFill>
              <a:latin typeface="Arial"/>
            </a:endParaRPr>
          </a:p>
        </p:txBody>
      </p:sp>
      <p:sp>
        <p:nvSpPr>
          <p:cNvPr id="55" name="PlaceHolder 2"/>
          <p:cNvSpPr>
            <a:spLocks noGrp="1"/>
          </p:cNvSpPr>
          <p:nvPr>
            <p:ph type="body"/>
          </p:nvPr>
        </p:nvSpPr>
        <p:spPr>
          <a:xfrm>
            <a:off x="457200" y="1604520"/>
            <a:ext cx="4015800" cy="397728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56" name="PlaceHolder 3"/>
          <p:cNvSpPr>
            <a:spLocks noGrp="1"/>
          </p:cNvSpPr>
          <p:nvPr>
            <p:ph type="body"/>
          </p:nvPr>
        </p:nvSpPr>
        <p:spPr>
          <a:xfrm>
            <a:off x="4674240" y="1604520"/>
            <a:ext cx="4015800" cy="397728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 sz="4400" spc="-1" strike="noStrike">
              <a:solidFill>
                <a:srgbClr val="000000"/>
              </a:solidFill>
              <a:uFill>
                <a:solidFill>
                  <a:srgbClr val="ffffff"/>
                </a:solidFill>
              </a:u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457200" y="273600"/>
            <a:ext cx="8229240" cy="5307840"/>
          </a:xfrm>
          <a:prstGeom prst="rect">
            <a:avLst/>
          </a:prstGeom>
        </p:spPr>
        <p:txBody>
          <a:bodyPr lIns="0" rIns="0" tIns="0" bIns="0" anchor="ctr"/>
          <a:p>
            <a:pPr algn="ctr"/>
            <a:endParaRPr b="0" lang="en" sz="3200" spc="-1" strike="noStrike">
              <a:solidFill>
                <a:srgbClr val="000000"/>
              </a:solidFill>
              <a:uFill>
                <a:solidFill>
                  <a:srgbClr val="ffffff"/>
                </a:solidFill>
              </a:u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 sz="4400" spc="-1" strike="noStrike">
              <a:solidFill>
                <a:srgbClr val="000000"/>
              </a:solidFill>
              <a:uFill>
                <a:solidFill>
                  <a:srgbClr val="ffffff"/>
                </a:solidFill>
              </a:uFill>
              <a:latin typeface="Arial"/>
            </a:endParaRPr>
          </a:p>
        </p:txBody>
      </p:sp>
      <p:sp>
        <p:nvSpPr>
          <p:cNvPr id="60" name="PlaceHolder 2"/>
          <p:cNvSpPr>
            <a:spLocks noGrp="1"/>
          </p:cNvSpPr>
          <p:nvPr>
            <p:ph type="body"/>
          </p:nvPr>
        </p:nvSpPr>
        <p:spPr>
          <a:xfrm>
            <a:off x="457200" y="1604520"/>
            <a:ext cx="401580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61" name="PlaceHolder 3"/>
          <p:cNvSpPr>
            <a:spLocks noGrp="1"/>
          </p:cNvSpPr>
          <p:nvPr>
            <p:ph type="body"/>
          </p:nvPr>
        </p:nvSpPr>
        <p:spPr>
          <a:xfrm>
            <a:off x="457200" y="3682080"/>
            <a:ext cx="401580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62" name="PlaceHolder 4"/>
          <p:cNvSpPr>
            <a:spLocks noGrp="1"/>
          </p:cNvSpPr>
          <p:nvPr>
            <p:ph type="body"/>
          </p:nvPr>
        </p:nvSpPr>
        <p:spPr>
          <a:xfrm>
            <a:off x="4674240" y="1604520"/>
            <a:ext cx="4015800" cy="397728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 sz="4400" spc="-1" strike="noStrike">
              <a:solidFill>
                <a:srgbClr val="000000"/>
              </a:solidFill>
              <a:uFill>
                <a:solidFill>
                  <a:srgbClr val="ffffff"/>
                </a:solidFill>
              </a:uFill>
              <a:latin typeface="Arial"/>
            </a:endParaRPr>
          </a:p>
        </p:txBody>
      </p:sp>
      <p:sp>
        <p:nvSpPr>
          <p:cNvPr id="9" name="PlaceHolder 2"/>
          <p:cNvSpPr>
            <a:spLocks noGrp="1"/>
          </p:cNvSpPr>
          <p:nvPr>
            <p:ph type="subTitle"/>
          </p:nvPr>
        </p:nvSpPr>
        <p:spPr>
          <a:xfrm>
            <a:off x="457200" y="1604520"/>
            <a:ext cx="8229240" cy="3977280"/>
          </a:xfrm>
          <a:prstGeom prst="rect">
            <a:avLst/>
          </a:prstGeom>
        </p:spPr>
        <p:txBody>
          <a:bodyPr lIns="0" rIns="0" tIns="0" bIns="0" anchor="ctr"/>
          <a:p>
            <a:pPr algn="ctr"/>
            <a:endParaRPr b="0" lang="en" sz="3200" spc="-1" strike="noStrike">
              <a:solidFill>
                <a:srgbClr val="000000"/>
              </a:solidFill>
              <a:uFill>
                <a:solidFill>
                  <a:srgbClr val="ffffff"/>
                </a:solidFill>
              </a:u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 sz="4400" spc="-1" strike="noStrike">
              <a:solidFill>
                <a:srgbClr val="000000"/>
              </a:solidFill>
              <a:uFill>
                <a:solidFill>
                  <a:srgbClr val="ffffff"/>
                </a:solidFill>
              </a:uFill>
              <a:latin typeface="Arial"/>
            </a:endParaRPr>
          </a:p>
        </p:txBody>
      </p:sp>
      <p:sp>
        <p:nvSpPr>
          <p:cNvPr id="64" name="PlaceHolder 2"/>
          <p:cNvSpPr>
            <a:spLocks noGrp="1"/>
          </p:cNvSpPr>
          <p:nvPr>
            <p:ph type="body"/>
          </p:nvPr>
        </p:nvSpPr>
        <p:spPr>
          <a:xfrm>
            <a:off x="457200" y="1604520"/>
            <a:ext cx="4015800" cy="397728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65" name="PlaceHolder 3"/>
          <p:cNvSpPr>
            <a:spLocks noGrp="1"/>
          </p:cNvSpPr>
          <p:nvPr>
            <p:ph type="body"/>
          </p:nvPr>
        </p:nvSpPr>
        <p:spPr>
          <a:xfrm>
            <a:off x="4674240" y="1604520"/>
            <a:ext cx="401580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66" name="PlaceHolder 4"/>
          <p:cNvSpPr>
            <a:spLocks noGrp="1"/>
          </p:cNvSpPr>
          <p:nvPr>
            <p:ph type="body"/>
          </p:nvPr>
        </p:nvSpPr>
        <p:spPr>
          <a:xfrm>
            <a:off x="4674240" y="3682080"/>
            <a:ext cx="401580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 sz="4400" spc="-1" strike="noStrike">
              <a:solidFill>
                <a:srgbClr val="000000"/>
              </a:solidFill>
              <a:uFill>
                <a:solidFill>
                  <a:srgbClr val="ffffff"/>
                </a:solidFill>
              </a:uFill>
              <a:latin typeface="Arial"/>
            </a:endParaRPr>
          </a:p>
        </p:txBody>
      </p:sp>
      <p:sp>
        <p:nvSpPr>
          <p:cNvPr id="68" name="PlaceHolder 2"/>
          <p:cNvSpPr>
            <a:spLocks noGrp="1"/>
          </p:cNvSpPr>
          <p:nvPr>
            <p:ph type="body"/>
          </p:nvPr>
        </p:nvSpPr>
        <p:spPr>
          <a:xfrm>
            <a:off x="457200" y="1604520"/>
            <a:ext cx="401580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69" name="PlaceHolder 3"/>
          <p:cNvSpPr>
            <a:spLocks noGrp="1"/>
          </p:cNvSpPr>
          <p:nvPr>
            <p:ph type="body"/>
          </p:nvPr>
        </p:nvSpPr>
        <p:spPr>
          <a:xfrm>
            <a:off x="4674240" y="1604520"/>
            <a:ext cx="401580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70" name="PlaceHolder 4"/>
          <p:cNvSpPr>
            <a:spLocks noGrp="1"/>
          </p:cNvSpPr>
          <p:nvPr>
            <p:ph type="body"/>
          </p:nvPr>
        </p:nvSpPr>
        <p:spPr>
          <a:xfrm>
            <a:off x="457200" y="3682080"/>
            <a:ext cx="822924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 sz="4400" spc="-1" strike="noStrike">
              <a:solidFill>
                <a:srgbClr val="000000"/>
              </a:solidFill>
              <a:uFill>
                <a:solidFill>
                  <a:srgbClr val="ffffff"/>
                </a:solidFill>
              </a:uFill>
              <a:latin typeface="Arial"/>
            </a:endParaRPr>
          </a:p>
        </p:txBody>
      </p:sp>
      <p:sp>
        <p:nvSpPr>
          <p:cNvPr id="72" name="PlaceHolder 2"/>
          <p:cNvSpPr>
            <a:spLocks noGrp="1"/>
          </p:cNvSpPr>
          <p:nvPr>
            <p:ph type="body"/>
          </p:nvPr>
        </p:nvSpPr>
        <p:spPr>
          <a:xfrm>
            <a:off x="457200" y="1604520"/>
            <a:ext cx="822924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73" name="PlaceHolder 3"/>
          <p:cNvSpPr>
            <a:spLocks noGrp="1"/>
          </p:cNvSpPr>
          <p:nvPr>
            <p:ph type="body"/>
          </p:nvPr>
        </p:nvSpPr>
        <p:spPr>
          <a:xfrm>
            <a:off x="457200" y="3682080"/>
            <a:ext cx="822924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 sz="4400" spc="-1" strike="noStrike">
              <a:solidFill>
                <a:srgbClr val="000000"/>
              </a:solidFill>
              <a:uFill>
                <a:solidFill>
                  <a:srgbClr val="ffffff"/>
                </a:solidFill>
              </a:uFill>
              <a:latin typeface="Arial"/>
            </a:endParaRPr>
          </a:p>
        </p:txBody>
      </p:sp>
      <p:sp>
        <p:nvSpPr>
          <p:cNvPr id="75" name="PlaceHolder 2"/>
          <p:cNvSpPr>
            <a:spLocks noGrp="1"/>
          </p:cNvSpPr>
          <p:nvPr>
            <p:ph type="body"/>
          </p:nvPr>
        </p:nvSpPr>
        <p:spPr>
          <a:xfrm>
            <a:off x="457200" y="1604520"/>
            <a:ext cx="401580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76" name="PlaceHolder 3"/>
          <p:cNvSpPr>
            <a:spLocks noGrp="1"/>
          </p:cNvSpPr>
          <p:nvPr>
            <p:ph type="body"/>
          </p:nvPr>
        </p:nvSpPr>
        <p:spPr>
          <a:xfrm>
            <a:off x="4674240" y="1604520"/>
            <a:ext cx="401580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77" name="PlaceHolder 4"/>
          <p:cNvSpPr>
            <a:spLocks noGrp="1"/>
          </p:cNvSpPr>
          <p:nvPr>
            <p:ph type="body"/>
          </p:nvPr>
        </p:nvSpPr>
        <p:spPr>
          <a:xfrm>
            <a:off x="4674240" y="3682080"/>
            <a:ext cx="401580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78" name="PlaceHolder 5"/>
          <p:cNvSpPr>
            <a:spLocks noGrp="1"/>
          </p:cNvSpPr>
          <p:nvPr>
            <p:ph type="body"/>
          </p:nvPr>
        </p:nvSpPr>
        <p:spPr>
          <a:xfrm>
            <a:off x="457200" y="3682080"/>
            <a:ext cx="401580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 sz="4400" spc="-1" strike="noStrike">
              <a:solidFill>
                <a:srgbClr val="000000"/>
              </a:solidFill>
              <a:uFill>
                <a:solidFill>
                  <a:srgbClr val="ffffff"/>
                </a:solidFill>
              </a:uFill>
              <a:latin typeface="Arial"/>
            </a:endParaRPr>
          </a:p>
        </p:txBody>
      </p:sp>
      <p:sp>
        <p:nvSpPr>
          <p:cNvPr id="80" name="PlaceHolder 2"/>
          <p:cNvSpPr>
            <a:spLocks noGrp="1"/>
          </p:cNvSpPr>
          <p:nvPr>
            <p:ph type="body"/>
          </p:nvPr>
        </p:nvSpPr>
        <p:spPr>
          <a:xfrm>
            <a:off x="457200" y="1604520"/>
            <a:ext cx="8229240" cy="397728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81" name="PlaceHolder 3"/>
          <p:cNvSpPr>
            <a:spLocks noGrp="1"/>
          </p:cNvSpPr>
          <p:nvPr>
            <p:ph type="body"/>
          </p:nvPr>
        </p:nvSpPr>
        <p:spPr>
          <a:xfrm>
            <a:off x="457200" y="1604520"/>
            <a:ext cx="8229240" cy="397728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pic>
        <p:nvPicPr>
          <p:cNvPr id="82" name="" descr=""/>
          <p:cNvPicPr/>
          <p:nvPr/>
        </p:nvPicPr>
        <p:blipFill>
          <a:blip r:embed="rId2"/>
          <a:stretch/>
        </p:blipFill>
        <p:spPr>
          <a:xfrm>
            <a:off x="2079000" y="1604520"/>
            <a:ext cx="4984920" cy="3977280"/>
          </a:xfrm>
          <a:prstGeom prst="rect">
            <a:avLst/>
          </a:prstGeom>
          <a:ln>
            <a:noFill/>
          </a:ln>
        </p:spPr>
      </p:pic>
      <p:pic>
        <p:nvPicPr>
          <p:cNvPr id="83" name="" descr=""/>
          <p:cNvPicPr/>
          <p:nvPr/>
        </p:nvPicPr>
        <p:blipFill>
          <a:blip r:embed="rId3"/>
          <a:stretch/>
        </p:blipFill>
        <p:spPr>
          <a:xfrm>
            <a:off x="2079000" y="1604520"/>
            <a:ext cx="4984920" cy="3977280"/>
          </a:xfrm>
          <a:prstGeom prst="rect">
            <a:avLst/>
          </a:prstGeom>
          <a:ln>
            <a:noFill/>
          </a:ln>
        </p:spPr>
      </p:pic>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93"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 sz="4400" spc="-1" strike="noStrike">
              <a:solidFill>
                <a:srgbClr val="000000"/>
              </a:solidFill>
              <a:uFill>
                <a:solidFill>
                  <a:srgbClr val="ffffff"/>
                </a:solidFill>
              </a:uFill>
              <a:latin typeface="Arial"/>
            </a:endParaRPr>
          </a:p>
        </p:txBody>
      </p:sp>
      <p:sp>
        <p:nvSpPr>
          <p:cNvPr id="94" name="PlaceHolder 2"/>
          <p:cNvSpPr>
            <a:spLocks noGrp="1"/>
          </p:cNvSpPr>
          <p:nvPr>
            <p:ph type="subTitle"/>
          </p:nvPr>
        </p:nvSpPr>
        <p:spPr>
          <a:xfrm>
            <a:off x="457200" y="1604520"/>
            <a:ext cx="8229240" cy="3977280"/>
          </a:xfrm>
          <a:prstGeom prst="rect">
            <a:avLst/>
          </a:prstGeom>
        </p:spPr>
        <p:txBody>
          <a:bodyPr lIns="0" rIns="0" tIns="0" bIns="0" anchor="ctr"/>
          <a:p>
            <a:pPr algn="ctr"/>
            <a:endParaRPr b="0" lang="en" sz="3200" spc="-1" strike="noStrike">
              <a:solidFill>
                <a:srgbClr val="000000"/>
              </a:solidFill>
              <a:uFill>
                <a:solidFill>
                  <a:srgbClr val="ffffff"/>
                </a:solidFill>
              </a:u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 sz="4400" spc="-1" strike="noStrike">
              <a:solidFill>
                <a:srgbClr val="000000"/>
              </a:solidFill>
              <a:uFill>
                <a:solidFill>
                  <a:srgbClr val="ffffff"/>
                </a:solidFill>
              </a:uFill>
              <a:latin typeface="Arial"/>
            </a:endParaRPr>
          </a:p>
        </p:txBody>
      </p:sp>
      <p:sp>
        <p:nvSpPr>
          <p:cNvPr id="96" name="PlaceHolder 2"/>
          <p:cNvSpPr>
            <a:spLocks noGrp="1"/>
          </p:cNvSpPr>
          <p:nvPr>
            <p:ph type="body"/>
          </p:nvPr>
        </p:nvSpPr>
        <p:spPr>
          <a:xfrm>
            <a:off x="457200" y="1604520"/>
            <a:ext cx="8229240" cy="397728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97"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 sz="4400" spc="-1" strike="noStrike">
              <a:solidFill>
                <a:srgbClr val="000000"/>
              </a:solidFill>
              <a:uFill>
                <a:solidFill>
                  <a:srgbClr val="ffffff"/>
                </a:solidFill>
              </a:uFill>
              <a:latin typeface="Arial"/>
            </a:endParaRPr>
          </a:p>
        </p:txBody>
      </p:sp>
      <p:sp>
        <p:nvSpPr>
          <p:cNvPr id="98" name="PlaceHolder 2"/>
          <p:cNvSpPr>
            <a:spLocks noGrp="1"/>
          </p:cNvSpPr>
          <p:nvPr>
            <p:ph type="body"/>
          </p:nvPr>
        </p:nvSpPr>
        <p:spPr>
          <a:xfrm>
            <a:off x="457200" y="1604520"/>
            <a:ext cx="4015800" cy="397728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99" name="PlaceHolder 3"/>
          <p:cNvSpPr>
            <a:spLocks noGrp="1"/>
          </p:cNvSpPr>
          <p:nvPr>
            <p:ph type="body"/>
          </p:nvPr>
        </p:nvSpPr>
        <p:spPr>
          <a:xfrm>
            <a:off x="4674240" y="1604520"/>
            <a:ext cx="4015800" cy="397728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00"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 sz="4400" spc="-1" strike="noStrike">
              <a:solidFill>
                <a:srgbClr val="000000"/>
              </a:solidFill>
              <a:uFill>
                <a:solidFill>
                  <a:srgbClr val="ffffff"/>
                </a:solidFill>
              </a:u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 sz="4400" spc="-1" strike="noStrike">
              <a:solidFill>
                <a:srgbClr val="000000"/>
              </a:solidFill>
              <a:uFill>
                <a:solidFill>
                  <a:srgbClr val="ffffff"/>
                </a:solidFill>
              </a:uFill>
              <a:latin typeface="Arial"/>
            </a:endParaRPr>
          </a:p>
        </p:txBody>
      </p:sp>
      <p:sp>
        <p:nvSpPr>
          <p:cNvPr id="11" name="PlaceHolder 2"/>
          <p:cNvSpPr>
            <a:spLocks noGrp="1"/>
          </p:cNvSpPr>
          <p:nvPr>
            <p:ph type="body"/>
          </p:nvPr>
        </p:nvSpPr>
        <p:spPr>
          <a:xfrm>
            <a:off x="457200" y="1604520"/>
            <a:ext cx="8229240" cy="397728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01" name="PlaceHolder 1"/>
          <p:cNvSpPr>
            <a:spLocks noGrp="1"/>
          </p:cNvSpPr>
          <p:nvPr>
            <p:ph type="subTitle"/>
          </p:nvPr>
        </p:nvSpPr>
        <p:spPr>
          <a:xfrm>
            <a:off x="457200" y="273600"/>
            <a:ext cx="8229240" cy="5307840"/>
          </a:xfrm>
          <a:prstGeom prst="rect">
            <a:avLst/>
          </a:prstGeom>
        </p:spPr>
        <p:txBody>
          <a:bodyPr lIns="0" rIns="0" tIns="0" bIns="0" anchor="ctr"/>
          <a:p>
            <a:pPr algn="ctr"/>
            <a:endParaRPr b="0" lang="en" sz="3200" spc="-1" strike="noStrike">
              <a:solidFill>
                <a:srgbClr val="000000"/>
              </a:solidFill>
              <a:uFill>
                <a:solidFill>
                  <a:srgbClr val="ffffff"/>
                </a:solidFill>
              </a:u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 sz="4400" spc="-1" strike="noStrike">
              <a:solidFill>
                <a:srgbClr val="000000"/>
              </a:solidFill>
              <a:uFill>
                <a:solidFill>
                  <a:srgbClr val="ffffff"/>
                </a:solidFill>
              </a:uFill>
              <a:latin typeface="Arial"/>
            </a:endParaRPr>
          </a:p>
        </p:txBody>
      </p:sp>
      <p:sp>
        <p:nvSpPr>
          <p:cNvPr id="103" name="PlaceHolder 2"/>
          <p:cNvSpPr>
            <a:spLocks noGrp="1"/>
          </p:cNvSpPr>
          <p:nvPr>
            <p:ph type="body"/>
          </p:nvPr>
        </p:nvSpPr>
        <p:spPr>
          <a:xfrm>
            <a:off x="457200" y="1604520"/>
            <a:ext cx="401580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104" name="PlaceHolder 3"/>
          <p:cNvSpPr>
            <a:spLocks noGrp="1"/>
          </p:cNvSpPr>
          <p:nvPr>
            <p:ph type="body"/>
          </p:nvPr>
        </p:nvSpPr>
        <p:spPr>
          <a:xfrm>
            <a:off x="457200" y="3682080"/>
            <a:ext cx="401580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105" name="PlaceHolder 4"/>
          <p:cNvSpPr>
            <a:spLocks noGrp="1"/>
          </p:cNvSpPr>
          <p:nvPr>
            <p:ph type="body"/>
          </p:nvPr>
        </p:nvSpPr>
        <p:spPr>
          <a:xfrm>
            <a:off x="4674240" y="1604520"/>
            <a:ext cx="4015800" cy="397728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 sz="4400" spc="-1" strike="noStrike">
              <a:solidFill>
                <a:srgbClr val="000000"/>
              </a:solidFill>
              <a:uFill>
                <a:solidFill>
                  <a:srgbClr val="ffffff"/>
                </a:solidFill>
              </a:uFill>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108" name="PlaceHolder 3"/>
          <p:cNvSpPr>
            <a:spLocks noGrp="1"/>
          </p:cNvSpPr>
          <p:nvPr>
            <p:ph type="body"/>
          </p:nvPr>
        </p:nvSpPr>
        <p:spPr>
          <a:xfrm>
            <a:off x="4674240" y="1604520"/>
            <a:ext cx="401580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109" name="PlaceHolder 4"/>
          <p:cNvSpPr>
            <a:spLocks noGrp="1"/>
          </p:cNvSpPr>
          <p:nvPr>
            <p:ph type="body"/>
          </p:nvPr>
        </p:nvSpPr>
        <p:spPr>
          <a:xfrm>
            <a:off x="4674240" y="3682080"/>
            <a:ext cx="401580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 sz="4400" spc="-1" strike="noStrike">
              <a:solidFill>
                <a:srgbClr val="000000"/>
              </a:solidFill>
              <a:uFill>
                <a:solidFill>
                  <a:srgbClr val="ffffff"/>
                </a:solidFill>
              </a:uFill>
              <a:latin typeface="Arial"/>
            </a:endParaRPr>
          </a:p>
        </p:txBody>
      </p:sp>
      <p:sp>
        <p:nvSpPr>
          <p:cNvPr id="111" name="PlaceHolder 2"/>
          <p:cNvSpPr>
            <a:spLocks noGrp="1"/>
          </p:cNvSpPr>
          <p:nvPr>
            <p:ph type="body"/>
          </p:nvPr>
        </p:nvSpPr>
        <p:spPr>
          <a:xfrm>
            <a:off x="457200" y="1604520"/>
            <a:ext cx="401580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112" name="PlaceHolder 3"/>
          <p:cNvSpPr>
            <a:spLocks noGrp="1"/>
          </p:cNvSpPr>
          <p:nvPr>
            <p:ph type="body"/>
          </p:nvPr>
        </p:nvSpPr>
        <p:spPr>
          <a:xfrm>
            <a:off x="4674240" y="1604520"/>
            <a:ext cx="401580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113" name="PlaceHolder 4"/>
          <p:cNvSpPr>
            <a:spLocks noGrp="1"/>
          </p:cNvSpPr>
          <p:nvPr>
            <p:ph type="body"/>
          </p:nvPr>
        </p:nvSpPr>
        <p:spPr>
          <a:xfrm>
            <a:off x="457200" y="3682080"/>
            <a:ext cx="822924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 sz="4400" spc="-1" strike="noStrike">
              <a:solidFill>
                <a:srgbClr val="000000"/>
              </a:solidFill>
              <a:uFill>
                <a:solidFill>
                  <a:srgbClr val="ffffff"/>
                </a:solidFill>
              </a:uFill>
              <a:latin typeface="Arial"/>
            </a:endParaRPr>
          </a:p>
        </p:txBody>
      </p:sp>
      <p:sp>
        <p:nvSpPr>
          <p:cNvPr id="115" name="PlaceHolder 2"/>
          <p:cNvSpPr>
            <a:spLocks noGrp="1"/>
          </p:cNvSpPr>
          <p:nvPr>
            <p:ph type="body"/>
          </p:nvPr>
        </p:nvSpPr>
        <p:spPr>
          <a:xfrm>
            <a:off x="457200" y="1604520"/>
            <a:ext cx="822924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116" name="PlaceHolder 3"/>
          <p:cNvSpPr>
            <a:spLocks noGrp="1"/>
          </p:cNvSpPr>
          <p:nvPr>
            <p:ph type="body"/>
          </p:nvPr>
        </p:nvSpPr>
        <p:spPr>
          <a:xfrm>
            <a:off x="457200" y="3682080"/>
            <a:ext cx="822924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117"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 sz="4400" spc="-1" strike="noStrike">
              <a:solidFill>
                <a:srgbClr val="000000"/>
              </a:solidFill>
              <a:uFill>
                <a:solidFill>
                  <a:srgbClr val="ffffff"/>
                </a:solidFill>
              </a:uFill>
              <a:latin typeface="Arial"/>
            </a:endParaRPr>
          </a:p>
        </p:txBody>
      </p:sp>
      <p:sp>
        <p:nvSpPr>
          <p:cNvPr id="118" name="PlaceHolder 2"/>
          <p:cNvSpPr>
            <a:spLocks noGrp="1"/>
          </p:cNvSpPr>
          <p:nvPr>
            <p:ph type="body"/>
          </p:nvPr>
        </p:nvSpPr>
        <p:spPr>
          <a:xfrm>
            <a:off x="457200" y="1604520"/>
            <a:ext cx="401580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119" name="PlaceHolder 3"/>
          <p:cNvSpPr>
            <a:spLocks noGrp="1"/>
          </p:cNvSpPr>
          <p:nvPr>
            <p:ph type="body"/>
          </p:nvPr>
        </p:nvSpPr>
        <p:spPr>
          <a:xfrm>
            <a:off x="4674240" y="1604520"/>
            <a:ext cx="401580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120" name="PlaceHolder 4"/>
          <p:cNvSpPr>
            <a:spLocks noGrp="1"/>
          </p:cNvSpPr>
          <p:nvPr>
            <p:ph type="body"/>
          </p:nvPr>
        </p:nvSpPr>
        <p:spPr>
          <a:xfrm>
            <a:off x="4674240" y="3682080"/>
            <a:ext cx="401580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121" name="PlaceHolder 5"/>
          <p:cNvSpPr>
            <a:spLocks noGrp="1"/>
          </p:cNvSpPr>
          <p:nvPr>
            <p:ph type="body"/>
          </p:nvPr>
        </p:nvSpPr>
        <p:spPr>
          <a:xfrm>
            <a:off x="457200" y="3682080"/>
            <a:ext cx="401580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122"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 sz="4400" spc="-1" strike="noStrike">
              <a:solidFill>
                <a:srgbClr val="000000"/>
              </a:solidFill>
              <a:uFill>
                <a:solidFill>
                  <a:srgbClr val="ffffff"/>
                </a:solidFill>
              </a:uFill>
              <a:latin typeface="Arial"/>
            </a:endParaRPr>
          </a:p>
        </p:txBody>
      </p:sp>
      <p:sp>
        <p:nvSpPr>
          <p:cNvPr id="123" name="PlaceHolder 2"/>
          <p:cNvSpPr>
            <a:spLocks noGrp="1"/>
          </p:cNvSpPr>
          <p:nvPr>
            <p:ph type="body"/>
          </p:nvPr>
        </p:nvSpPr>
        <p:spPr>
          <a:xfrm>
            <a:off x="457200" y="1604520"/>
            <a:ext cx="8229240" cy="397728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124" name="PlaceHolder 3"/>
          <p:cNvSpPr>
            <a:spLocks noGrp="1"/>
          </p:cNvSpPr>
          <p:nvPr>
            <p:ph type="body"/>
          </p:nvPr>
        </p:nvSpPr>
        <p:spPr>
          <a:xfrm>
            <a:off x="457200" y="1604520"/>
            <a:ext cx="8229240" cy="397728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pic>
        <p:nvPicPr>
          <p:cNvPr id="125" name="" descr=""/>
          <p:cNvPicPr/>
          <p:nvPr/>
        </p:nvPicPr>
        <p:blipFill>
          <a:blip r:embed="rId2"/>
          <a:stretch/>
        </p:blipFill>
        <p:spPr>
          <a:xfrm>
            <a:off x="2079000" y="1604520"/>
            <a:ext cx="4984920" cy="3977280"/>
          </a:xfrm>
          <a:prstGeom prst="rect">
            <a:avLst/>
          </a:prstGeom>
          <a:ln>
            <a:noFill/>
          </a:ln>
        </p:spPr>
      </p:pic>
      <p:pic>
        <p:nvPicPr>
          <p:cNvPr id="126" name="" descr=""/>
          <p:cNvPicPr/>
          <p:nvPr/>
        </p:nvPicPr>
        <p:blipFill>
          <a:blip r:embed="rId3"/>
          <a:stretch/>
        </p:blipFill>
        <p:spPr>
          <a:xfrm>
            <a:off x="2079000" y="1604520"/>
            <a:ext cx="4984920" cy="3977280"/>
          </a:xfrm>
          <a:prstGeom prst="rect">
            <a:avLst/>
          </a:prstGeom>
          <a:ln>
            <a:noFill/>
          </a:ln>
        </p:spPr>
      </p:pic>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 sz="4400" spc="-1" strike="noStrike">
              <a:solidFill>
                <a:srgbClr val="000000"/>
              </a:solidFill>
              <a:uFill>
                <a:solidFill>
                  <a:srgbClr val="ffffff"/>
                </a:solidFill>
              </a:uFill>
              <a:latin typeface="Arial"/>
            </a:endParaRPr>
          </a:p>
        </p:txBody>
      </p:sp>
      <p:sp>
        <p:nvSpPr>
          <p:cNvPr id="13" name="PlaceHolder 2"/>
          <p:cNvSpPr>
            <a:spLocks noGrp="1"/>
          </p:cNvSpPr>
          <p:nvPr>
            <p:ph type="body"/>
          </p:nvPr>
        </p:nvSpPr>
        <p:spPr>
          <a:xfrm>
            <a:off x="457200" y="1604520"/>
            <a:ext cx="4015800" cy="397728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14" name="PlaceHolder 3"/>
          <p:cNvSpPr>
            <a:spLocks noGrp="1"/>
          </p:cNvSpPr>
          <p:nvPr>
            <p:ph type="body"/>
          </p:nvPr>
        </p:nvSpPr>
        <p:spPr>
          <a:xfrm>
            <a:off x="4674240" y="1604520"/>
            <a:ext cx="4015800" cy="397728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 sz="4400" spc="-1" strike="noStrike">
              <a:solidFill>
                <a:srgbClr val="000000"/>
              </a:solidFill>
              <a:uFill>
                <a:solidFill>
                  <a:srgbClr val="ffffff"/>
                </a:solidFill>
              </a:u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6" name="PlaceHolder 1"/>
          <p:cNvSpPr>
            <a:spLocks noGrp="1"/>
          </p:cNvSpPr>
          <p:nvPr>
            <p:ph type="subTitle"/>
          </p:nvPr>
        </p:nvSpPr>
        <p:spPr>
          <a:xfrm>
            <a:off x="457200" y="273600"/>
            <a:ext cx="8229240" cy="5307840"/>
          </a:xfrm>
          <a:prstGeom prst="rect">
            <a:avLst/>
          </a:prstGeom>
        </p:spPr>
        <p:txBody>
          <a:bodyPr lIns="0" rIns="0" tIns="0" bIns="0" anchor="ctr"/>
          <a:p>
            <a:pPr algn="ctr"/>
            <a:endParaRPr b="0" lang="en"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 sz="4400" spc="-1" strike="noStrike">
              <a:solidFill>
                <a:srgbClr val="000000"/>
              </a:solidFill>
              <a:uFill>
                <a:solidFill>
                  <a:srgbClr val="ffffff"/>
                </a:solidFill>
              </a:uFill>
              <a:latin typeface="Arial"/>
            </a:endParaRPr>
          </a:p>
        </p:txBody>
      </p:sp>
      <p:sp>
        <p:nvSpPr>
          <p:cNvPr id="18" name="PlaceHolder 2"/>
          <p:cNvSpPr>
            <a:spLocks noGrp="1"/>
          </p:cNvSpPr>
          <p:nvPr>
            <p:ph type="body"/>
          </p:nvPr>
        </p:nvSpPr>
        <p:spPr>
          <a:xfrm>
            <a:off x="457200" y="1604520"/>
            <a:ext cx="401580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19" name="PlaceHolder 3"/>
          <p:cNvSpPr>
            <a:spLocks noGrp="1"/>
          </p:cNvSpPr>
          <p:nvPr>
            <p:ph type="body"/>
          </p:nvPr>
        </p:nvSpPr>
        <p:spPr>
          <a:xfrm>
            <a:off x="457200" y="3682080"/>
            <a:ext cx="401580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20" name="PlaceHolder 4"/>
          <p:cNvSpPr>
            <a:spLocks noGrp="1"/>
          </p:cNvSpPr>
          <p:nvPr>
            <p:ph type="body"/>
          </p:nvPr>
        </p:nvSpPr>
        <p:spPr>
          <a:xfrm>
            <a:off x="4674240" y="1604520"/>
            <a:ext cx="4015800" cy="397728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 sz="4400" spc="-1" strike="noStrike">
              <a:solidFill>
                <a:srgbClr val="000000"/>
              </a:solidFill>
              <a:uFill>
                <a:solidFill>
                  <a:srgbClr val="ffffff"/>
                </a:solidFill>
              </a:uFill>
              <a:latin typeface="Arial"/>
            </a:endParaRPr>
          </a:p>
        </p:txBody>
      </p:sp>
      <p:sp>
        <p:nvSpPr>
          <p:cNvPr id="22" name="PlaceHolder 2"/>
          <p:cNvSpPr>
            <a:spLocks noGrp="1"/>
          </p:cNvSpPr>
          <p:nvPr>
            <p:ph type="body"/>
          </p:nvPr>
        </p:nvSpPr>
        <p:spPr>
          <a:xfrm>
            <a:off x="457200" y="1604520"/>
            <a:ext cx="4015800" cy="397728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23" name="PlaceHolder 3"/>
          <p:cNvSpPr>
            <a:spLocks noGrp="1"/>
          </p:cNvSpPr>
          <p:nvPr>
            <p:ph type="body"/>
          </p:nvPr>
        </p:nvSpPr>
        <p:spPr>
          <a:xfrm>
            <a:off x="4674240" y="1604520"/>
            <a:ext cx="401580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24" name="PlaceHolder 4"/>
          <p:cNvSpPr>
            <a:spLocks noGrp="1"/>
          </p:cNvSpPr>
          <p:nvPr>
            <p:ph type="body"/>
          </p:nvPr>
        </p:nvSpPr>
        <p:spPr>
          <a:xfrm>
            <a:off x="4674240" y="3682080"/>
            <a:ext cx="401580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 sz="4400" spc="-1" strike="noStrike">
              <a:solidFill>
                <a:srgbClr val="000000"/>
              </a:solidFill>
              <a:uFill>
                <a:solidFill>
                  <a:srgbClr val="ffffff"/>
                </a:solidFill>
              </a:uFill>
              <a:latin typeface="Arial"/>
            </a:endParaRPr>
          </a:p>
        </p:txBody>
      </p:sp>
      <p:sp>
        <p:nvSpPr>
          <p:cNvPr id="26" name="PlaceHolder 2"/>
          <p:cNvSpPr>
            <a:spLocks noGrp="1"/>
          </p:cNvSpPr>
          <p:nvPr>
            <p:ph type="body"/>
          </p:nvPr>
        </p:nvSpPr>
        <p:spPr>
          <a:xfrm>
            <a:off x="457200" y="1604520"/>
            <a:ext cx="401580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27" name="PlaceHolder 3"/>
          <p:cNvSpPr>
            <a:spLocks noGrp="1"/>
          </p:cNvSpPr>
          <p:nvPr>
            <p:ph type="body"/>
          </p:nvPr>
        </p:nvSpPr>
        <p:spPr>
          <a:xfrm>
            <a:off x="4674240" y="1604520"/>
            <a:ext cx="401580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
        <p:nvSpPr>
          <p:cNvPr id="28" name="PlaceHolder 4"/>
          <p:cNvSpPr>
            <a:spLocks noGrp="1"/>
          </p:cNvSpPr>
          <p:nvPr>
            <p:ph type="body"/>
          </p:nvPr>
        </p:nvSpPr>
        <p:spPr>
          <a:xfrm>
            <a:off x="457200" y="3682080"/>
            <a:ext cx="8229240" cy="1896840"/>
          </a:xfrm>
          <a:prstGeom prst="rect">
            <a:avLst/>
          </a:prstGeom>
        </p:spPr>
        <p:txBody>
          <a:bodyPr lIns="0" rIns="0" tIns="0" bIns="0"/>
          <a:p>
            <a:endParaRPr b="0" lang="en" sz="3200" spc="-1" strike="noStrike">
              <a:solidFill>
                <a:srgbClr val="000000"/>
              </a:solidFill>
              <a:uFill>
                <a:solidFill>
                  <a:srgbClr val="ffffff"/>
                </a:solidFill>
              </a:u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jpeg"/><Relationship Id="rId5" Type="http://schemas.openxmlformats.org/officeDocument/2006/relationships/slideLayout" Target="../slideLayouts/slideLayout1.xml"/><Relationship Id="rId6" Type="http://schemas.openxmlformats.org/officeDocument/2006/relationships/slideLayout" Target="../slideLayouts/slideLayout2.xml"/><Relationship Id="rId7" Type="http://schemas.openxmlformats.org/officeDocument/2006/relationships/slideLayout" Target="../slideLayouts/slideLayout3.xml"/><Relationship Id="rId8" Type="http://schemas.openxmlformats.org/officeDocument/2006/relationships/slideLayout" Target="../slideLayouts/slideLayout4.xml"/><Relationship Id="rId9" Type="http://schemas.openxmlformats.org/officeDocument/2006/relationships/slideLayout" Target="../slideLayouts/slideLayout5.xml"/><Relationship Id="rId10" Type="http://schemas.openxmlformats.org/officeDocument/2006/relationships/slideLayout" Target="../slideLayouts/slideLayout6.xml"/><Relationship Id="rId11" Type="http://schemas.openxmlformats.org/officeDocument/2006/relationships/slideLayout" Target="../slideLayouts/slideLayout7.xml"/><Relationship Id="rId12" Type="http://schemas.openxmlformats.org/officeDocument/2006/relationships/slideLayout" Target="../slideLayouts/slideLayout8.xml"/><Relationship Id="rId13" Type="http://schemas.openxmlformats.org/officeDocument/2006/relationships/slideLayout" Target="../slideLayouts/slideLayout9.xml"/><Relationship Id="rId14" Type="http://schemas.openxmlformats.org/officeDocument/2006/relationships/slideLayout" Target="../slideLayouts/slideLayout10.xml"/><Relationship Id="rId15" Type="http://schemas.openxmlformats.org/officeDocument/2006/relationships/slideLayout" Target="../slideLayouts/slideLayout11.xml"/><Relationship Id="rId16"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6.png"/><Relationship Id="rId3" Type="http://schemas.openxmlformats.org/officeDocument/2006/relationships/image" Target="../media/image7.png"/><Relationship Id="rId4" Type="http://schemas.openxmlformats.org/officeDocument/2006/relationships/image" Target="../media/image8.png"/><Relationship Id="rId5" Type="http://schemas.openxmlformats.org/officeDocument/2006/relationships/slideLayout" Target="../slideLayouts/slideLayout13.xml"/><Relationship Id="rId6" Type="http://schemas.openxmlformats.org/officeDocument/2006/relationships/slideLayout" Target="../slideLayouts/slideLayout14.xml"/><Relationship Id="rId7" Type="http://schemas.openxmlformats.org/officeDocument/2006/relationships/slideLayout" Target="../slideLayouts/slideLayout15.xml"/><Relationship Id="rId8" Type="http://schemas.openxmlformats.org/officeDocument/2006/relationships/slideLayout" Target="../slideLayouts/slideLayout16.xml"/><Relationship Id="rId9" Type="http://schemas.openxmlformats.org/officeDocument/2006/relationships/slideLayout" Target="../slideLayouts/slideLayout17.xml"/><Relationship Id="rId10" Type="http://schemas.openxmlformats.org/officeDocument/2006/relationships/slideLayout" Target="../slideLayouts/slideLayout18.xml"/><Relationship Id="rId11" Type="http://schemas.openxmlformats.org/officeDocument/2006/relationships/slideLayout" Target="../slideLayouts/slideLayout19.xml"/><Relationship Id="rId12" Type="http://schemas.openxmlformats.org/officeDocument/2006/relationships/slideLayout" Target="../slideLayouts/slideLayout20.xml"/><Relationship Id="rId13" Type="http://schemas.openxmlformats.org/officeDocument/2006/relationships/slideLayout" Target="../slideLayouts/slideLayout21.xml"/><Relationship Id="rId14" Type="http://schemas.openxmlformats.org/officeDocument/2006/relationships/slideLayout" Target="../slideLayouts/slideLayout22.xml"/><Relationship Id="rId15" Type="http://schemas.openxmlformats.org/officeDocument/2006/relationships/slideLayout" Target="../slideLayouts/slideLayout23.xml"/><Relationship Id="rId16"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11.png"/><Relationship Id="rId3" Type="http://schemas.openxmlformats.org/officeDocument/2006/relationships/image" Target="../media/image12.png"/><Relationship Id="rId4" Type="http://schemas.openxmlformats.org/officeDocument/2006/relationships/image" Target="../media/image13.jpeg"/><Relationship Id="rId5" Type="http://schemas.openxmlformats.org/officeDocument/2006/relationships/hyperlink" Target="http://creativecommons.org/licenses/by/4.0/" TargetMode="External"/><Relationship Id="rId6" Type="http://schemas.openxmlformats.org/officeDocument/2006/relationships/slideLayout" Target="../slideLayouts/slideLayout25.xml"/><Relationship Id="rId7" Type="http://schemas.openxmlformats.org/officeDocument/2006/relationships/slideLayout" Target="../slideLayouts/slideLayout26.xml"/><Relationship Id="rId8" Type="http://schemas.openxmlformats.org/officeDocument/2006/relationships/slideLayout" Target="../slideLayouts/slideLayout27.xml"/><Relationship Id="rId9" Type="http://schemas.openxmlformats.org/officeDocument/2006/relationships/slideLayout" Target="../slideLayouts/slideLayout28.xml"/><Relationship Id="rId10" Type="http://schemas.openxmlformats.org/officeDocument/2006/relationships/slideLayout" Target="../slideLayouts/slideLayout29.xml"/><Relationship Id="rId11" Type="http://schemas.openxmlformats.org/officeDocument/2006/relationships/slideLayout" Target="../slideLayouts/slideLayout30.xml"/><Relationship Id="rId12" Type="http://schemas.openxmlformats.org/officeDocument/2006/relationships/slideLayout" Target="../slideLayouts/slideLayout31.xml"/><Relationship Id="rId13" Type="http://schemas.openxmlformats.org/officeDocument/2006/relationships/slideLayout" Target="../slideLayouts/slideLayout32.xml"/><Relationship Id="rId14" Type="http://schemas.openxmlformats.org/officeDocument/2006/relationships/slideLayout" Target="../slideLayouts/slideLayout33.xml"/><Relationship Id="rId15" Type="http://schemas.openxmlformats.org/officeDocument/2006/relationships/slideLayout" Target="../slideLayouts/slideLayout34.xml"/><Relationship Id="rId16" Type="http://schemas.openxmlformats.org/officeDocument/2006/relationships/slideLayout" Target="../slideLayouts/slideLayout35.xml"/><Relationship Id="rId17"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pic>
        <p:nvPicPr>
          <p:cNvPr id="0" name="Afbeelding 3" descr=""/>
          <p:cNvPicPr/>
          <p:nvPr/>
        </p:nvPicPr>
        <p:blipFill>
          <a:blip r:embed="rId2"/>
          <a:stretch/>
        </p:blipFill>
        <p:spPr>
          <a:xfrm>
            <a:off x="0" y="0"/>
            <a:ext cx="9142920" cy="6856920"/>
          </a:xfrm>
          <a:prstGeom prst="rect">
            <a:avLst/>
          </a:prstGeom>
          <a:ln>
            <a:noFill/>
          </a:ln>
        </p:spPr>
      </p:pic>
      <p:pic>
        <p:nvPicPr>
          <p:cNvPr id="1" name="Afbeelding 8" descr=""/>
          <p:cNvPicPr/>
          <p:nvPr/>
        </p:nvPicPr>
        <p:blipFill>
          <a:blip r:embed="rId3"/>
          <a:stretch/>
        </p:blipFill>
        <p:spPr>
          <a:xfrm>
            <a:off x="437040" y="4581000"/>
            <a:ext cx="1727280" cy="1312200"/>
          </a:xfrm>
          <a:prstGeom prst="rect">
            <a:avLst/>
          </a:prstGeom>
          <a:ln>
            <a:noFill/>
          </a:ln>
        </p:spPr>
      </p:pic>
      <p:sp>
        <p:nvSpPr>
          <p:cNvPr id="2" name="CustomShape 1"/>
          <p:cNvSpPr/>
          <p:nvPr/>
        </p:nvSpPr>
        <p:spPr>
          <a:xfrm>
            <a:off x="437040" y="6021360"/>
            <a:ext cx="8463960" cy="44640"/>
          </a:xfrm>
          <a:prstGeom prst="rect">
            <a:avLst/>
          </a:prstGeom>
          <a:solidFill>
            <a:schemeClr val="accent1">
              <a:lumMod val="60000"/>
              <a:lumOff val="40000"/>
              <a:alpha val="46000"/>
            </a:schemeClr>
          </a:solidFill>
          <a:ln>
            <a:noFill/>
          </a:ln>
        </p:spPr>
        <p:style>
          <a:lnRef idx="2">
            <a:schemeClr val="accent1">
              <a:shade val="50000"/>
            </a:schemeClr>
          </a:lnRef>
          <a:fillRef idx="1">
            <a:schemeClr val="accent1"/>
          </a:fillRef>
          <a:effectRef idx="0">
            <a:schemeClr val="accent1"/>
          </a:effectRef>
          <a:fontRef idx="minor"/>
        </p:style>
      </p:sp>
      <p:sp>
        <p:nvSpPr>
          <p:cNvPr id="3" name="CustomShape 2"/>
          <p:cNvSpPr/>
          <p:nvPr/>
        </p:nvSpPr>
        <p:spPr>
          <a:xfrm>
            <a:off x="752760" y="6153480"/>
            <a:ext cx="1095840" cy="453960"/>
          </a:xfrm>
          <a:prstGeom prst="rect">
            <a:avLst/>
          </a:prstGeom>
          <a:noFill/>
          <a:ln>
            <a:noFill/>
          </a:ln>
        </p:spPr>
        <p:style>
          <a:lnRef idx="0"/>
          <a:fillRef idx="0"/>
          <a:effectRef idx="0"/>
          <a:fontRef idx="minor"/>
        </p:style>
        <p:txBody>
          <a:bodyPr lIns="90000" rIns="90000" tIns="45000" bIns="45000"/>
          <a:p>
            <a:pPr>
              <a:lnSpc>
                <a:spcPct val="100000"/>
              </a:lnSpc>
            </a:pPr>
            <a:r>
              <a:rPr b="1" lang="en" sz="1200" spc="-1" strike="noStrike">
                <a:solidFill>
                  <a:srgbClr val="0066b0"/>
                </a:solidFill>
                <a:uFill>
                  <a:solidFill>
                    <a:srgbClr val="ffffff"/>
                  </a:solidFill>
                </a:uFill>
                <a:latin typeface="Segoe UI"/>
                <a:ea typeface="DejaVu Sans"/>
              </a:rPr>
              <a:t>www.egi.eu</a:t>
            </a:r>
            <a:endParaRPr b="0" lang="en" sz="1800" spc="-1" strike="noStrike">
              <a:solidFill>
                <a:srgbClr val="000000"/>
              </a:solidFill>
              <a:uFill>
                <a:solidFill>
                  <a:srgbClr val="ffffff"/>
                </a:solidFill>
              </a:uFill>
              <a:latin typeface="Arial"/>
            </a:endParaRPr>
          </a:p>
        </p:txBody>
      </p:sp>
      <p:pic>
        <p:nvPicPr>
          <p:cNvPr id="4" name="Afbeelding 9" descr=""/>
          <p:cNvPicPr/>
          <p:nvPr/>
        </p:nvPicPr>
        <p:blipFill>
          <a:blip r:embed="rId4"/>
          <a:stretch/>
        </p:blipFill>
        <p:spPr>
          <a:xfrm>
            <a:off x="8244360" y="6381360"/>
            <a:ext cx="656640" cy="441720"/>
          </a:xfrm>
          <a:prstGeom prst="rect">
            <a:avLst/>
          </a:prstGeom>
          <a:ln>
            <a:noFill/>
          </a:ln>
        </p:spPr>
      </p:pic>
      <p:sp>
        <p:nvSpPr>
          <p:cNvPr id="5" name="CustomShape 3"/>
          <p:cNvSpPr/>
          <p:nvPr/>
        </p:nvSpPr>
        <p:spPr>
          <a:xfrm>
            <a:off x="479520" y="6402600"/>
            <a:ext cx="7556400" cy="394200"/>
          </a:xfrm>
          <a:prstGeom prst="rect">
            <a:avLst/>
          </a:prstGeom>
          <a:noFill/>
          <a:ln>
            <a:noFill/>
          </a:ln>
        </p:spPr>
        <p:style>
          <a:lnRef idx="0"/>
          <a:fillRef idx="0"/>
          <a:effectRef idx="0"/>
          <a:fontRef idx="minor"/>
        </p:style>
        <p:txBody>
          <a:bodyPr lIns="90000" rIns="90000" tIns="45000" bIns="45000"/>
          <a:p>
            <a:pPr algn="r">
              <a:lnSpc>
                <a:spcPct val="100000"/>
              </a:lnSpc>
            </a:pPr>
            <a:r>
              <a:rPr b="0" lang="en" sz="1000" spc="-1" strike="noStrike">
                <a:solidFill>
                  <a:srgbClr val="000000"/>
                </a:solidFill>
                <a:uFill>
                  <a:solidFill>
                    <a:srgbClr val="ffffff"/>
                  </a:solidFill>
                </a:uFill>
                <a:latin typeface="Segoe UI"/>
                <a:ea typeface="DejaVu Sans"/>
              </a:rPr>
              <a:t>EGI-Engage is co-funded by the Horizon 2020 Framework Programme</a:t>
            </a:r>
            <a:endParaRPr b="0" lang="en" sz="1800" spc="-1" strike="noStrike">
              <a:solidFill>
                <a:srgbClr val="000000"/>
              </a:solidFill>
              <a:uFill>
                <a:solidFill>
                  <a:srgbClr val="ffffff"/>
                </a:solidFill>
              </a:uFill>
              <a:latin typeface="Arial"/>
            </a:endParaRPr>
          </a:p>
          <a:p>
            <a:pPr algn="r">
              <a:lnSpc>
                <a:spcPct val="100000"/>
              </a:lnSpc>
            </a:pPr>
            <a:r>
              <a:rPr b="0" lang="en" sz="1000" spc="-1" strike="noStrike">
                <a:solidFill>
                  <a:srgbClr val="000000"/>
                </a:solidFill>
                <a:uFill>
                  <a:solidFill>
                    <a:srgbClr val="ffffff"/>
                  </a:solidFill>
                </a:uFill>
                <a:latin typeface="Segoe UI"/>
                <a:ea typeface="DejaVu Sans"/>
              </a:rPr>
              <a:t>  </a:t>
            </a:r>
            <a:r>
              <a:rPr b="0" lang="en" sz="1000" spc="-1" strike="noStrike">
                <a:solidFill>
                  <a:srgbClr val="000000"/>
                </a:solidFill>
                <a:uFill>
                  <a:solidFill>
                    <a:srgbClr val="ffffff"/>
                  </a:solidFill>
                </a:uFill>
                <a:latin typeface="Segoe UI"/>
                <a:ea typeface="DejaVu Sans"/>
              </a:rPr>
              <a:t>of the European Union under grant number 654142 </a:t>
            </a:r>
            <a:endParaRPr b="0" lang="en" sz="1800" spc="-1" strike="noStrike">
              <a:solidFill>
                <a:srgbClr val="000000"/>
              </a:solidFill>
              <a:uFill>
                <a:solidFill>
                  <a:srgbClr val="ffffff"/>
                </a:solidFill>
              </a:uFill>
              <a:latin typeface="Arial"/>
            </a:endParaRPr>
          </a:p>
        </p:txBody>
      </p:sp>
      <p:sp>
        <p:nvSpPr>
          <p:cNvPr id="6" name="PlaceHolder 4"/>
          <p:cNvSpPr>
            <a:spLocks noGrp="1"/>
          </p:cNvSpPr>
          <p:nvPr>
            <p:ph type="title"/>
          </p:nvPr>
        </p:nvSpPr>
        <p:spPr>
          <a:xfrm>
            <a:off x="457200" y="273600"/>
            <a:ext cx="8229240" cy="1144800"/>
          </a:xfrm>
          <a:prstGeom prst="rect">
            <a:avLst/>
          </a:prstGeom>
        </p:spPr>
        <p:txBody>
          <a:bodyPr lIns="0" rIns="0" tIns="0" bIns="0" anchor="ctr"/>
          <a:p>
            <a:pPr algn="ctr"/>
            <a:r>
              <a:rPr b="0" lang="en" sz="4400" spc="-1" strike="noStrike">
                <a:solidFill>
                  <a:srgbClr val="000000"/>
                </a:solidFill>
                <a:uFill>
                  <a:solidFill>
                    <a:srgbClr val="ffffff"/>
                  </a:solidFill>
                </a:uFill>
                <a:latin typeface="Arial"/>
              </a:rPr>
              <a:t>Click to edit the title text format</a:t>
            </a:r>
            <a:endParaRPr b="0" lang="en" sz="4400" spc="-1" strike="noStrike">
              <a:solidFill>
                <a:srgbClr val="000000"/>
              </a:solidFill>
              <a:uFill>
                <a:solidFill>
                  <a:srgbClr val="ffffff"/>
                </a:solidFill>
              </a:uFill>
              <a:latin typeface="Arial"/>
            </a:endParaRPr>
          </a:p>
        </p:txBody>
      </p:sp>
      <p:sp>
        <p:nvSpPr>
          <p:cNvPr id="7" name="PlaceHolder 5"/>
          <p:cNvSpPr>
            <a:spLocks noGrp="1"/>
          </p:cNvSpPr>
          <p:nvPr>
            <p:ph type="body"/>
          </p:nvPr>
        </p:nvSpPr>
        <p:spPr>
          <a:xfrm>
            <a:off x="457200" y="1604520"/>
            <a:ext cx="8229240" cy="3977280"/>
          </a:xfrm>
          <a:prstGeom prst="rect">
            <a:avLst/>
          </a:prstGeom>
        </p:spPr>
        <p:txBody>
          <a:bodyPr lIns="0" rIns="0" tIns="0" bIns="0"/>
          <a:p>
            <a:pPr marL="432000" indent="-324000">
              <a:buClr>
                <a:srgbClr val="000000"/>
              </a:buClr>
              <a:buSzPct val="45000"/>
              <a:buFont typeface="Wingdings" charset="2"/>
              <a:buChar char=""/>
            </a:pPr>
            <a:r>
              <a:rPr b="0" lang="en" sz="3200" spc="-1" strike="noStrike">
                <a:solidFill>
                  <a:srgbClr val="000000"/>
                </a:solidFill>
                <a:uFill>
                  <a:solidFill>
                    <a:srgbClr val="ffffff"/>
                  </a:solidFill>
                </a:uFill>
                <a:latin typeface="Arial"/>
              </a:rPr>
              <a:t>Click to edit the outline text format</a:t>
            </a:r>
            <a:endParaRPr b="0" lang="en" sz="32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en" sz="2800" spc="-1" strike="noStrike">
                <a:solidFill>
                  <a:srgbClr val="000000"/>
                </a:solidFill>
                <a:uFill>
                  <a:solidFill>
                    <a:srgbClr val="ffffff"/>
                  </a:solidFill>
                </a:uFill>
                <a:latin typeface="Arial"/>
              </a:rPr>
              <a:t>Second Outline Level</a:t>
            </a:r>
            <a:endParaRPr b="0" lang="en" sz="2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b="0" lang="en" sz="2400" spc="-1" strike="noStrike">
                <a:solidFill>
                  <a:srgbClr val="000000"/>
                </a:solidFill>
                <a:uFill>
                  <a:solidFill>
                    <a:srgbClr val="ffffff"/>
                  </a:solidFill>
                </a:uFill>
                <a:latin typeface="Arial"/>
              </a:rPr>
              <a:t>Third Outline Level</a:t>
            </a:r>
            <a:endParaRPr b="0" lang="en" sz="24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b="0" lang="en" sz="2000" spc="-1" strike="noStrike">
                <a:solidFill>
                  <a:srgbClr val="000000"/>
                </a:solidFill>
                <a:uFill>
                  <a:solidFill>
                    <a:srgbClr val="ffffff"/>
                  </a:solidFill>
                </a:uFill>
                <a:latin typeface="Arial"/>
              </a:rPr>
              <a:t>Fourth Outline Level</a:t>
            </a:r>
            <a:endParaRPr b="0" lang="en" sz="20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b="0" lang="en" sz="2000" spc="-1" strike="noStrike">
                <a:solidFill>
                  <a:srgbClr val="000000"/>
                </a:solidFill>
                <a:uFill>
                  <a:solidFill>
                    <a:srgbClr val="ffffff"/>
                  </a:solidFill>
                </a:uFill>
                <a:latin typeface="Arial"/>
              </a:rPr>
              <a:t>Fifth Outline Level</a:t>
            </a:r>
            <a:endParaRPr b="0" lang="en" sz="20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b="0" lang="en" sz="2000" spc="-1" strike="noStrike">
                <a:solidFill>
                  <a:srgbClr val="000000"/>
                </a:solidFill>
                <a:uFill>
                  <a:solidFill>
                    <a:srgbClr val="ffffff"/>
                  </a:solidFill>
                </a:uFill>
                <a:latin typeface="Arial"/>
              </a:rPr>
              <a:t>Sixth Outline Level</a:t>
            </a:r>
            <a:endParaRPr b="0" lang="en" sz="20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b="0" lang="en" sz="2000" spc="-1" strike="noStrike">
                <a:solidFill>
                  <a:srgbClr val="000000"/>
                </a:solidFill>
                <a:uFill>
                  <a:solidFill>
                    <a:srgbClr val="ffffff"/>
                  </a:solidFill>
                </a:uFill>
                <a:latin typeface="Arial"/>
              </a:rPr>
              <a:t>Seventh Outline Level</a:t>
            </a:r>
            <a:endParaRPr b="0" lang="en"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49"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 id="2147483660" r:id="rId16"/>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pic>
        <p:nvPicPr>
          <p:cNvPr id="42" name="Afbeelding 20" descr=""/>
          <p:cNvPicPr/>
          <p:nvPr/>
        </p:nvPicPr>
        <p:blipFill>
          <a:blip r:embed="rId2"/>
          <a:stretch/>
        </p:blipFill>
        <p:spPr>
          <a:xfrm>
            <a:off x="19800" y="0"/>
            <a:ext cx="6532920" cy="4704120"/>
          </a:xfrm>
          <a:prstGeom prst="rect">
            <a:avLst/>
          </a:prstGeom>
          <a:ln>
            <a:noFill/>
          </a:ln>
        </p:spPr>
      </p:pic>
      <p:sp>
        <p:nvSpPr>
          <p:cNvPr id="43" name="CustomShape 1"/>
          <p:cNvSpPr/>
          <p:nvPr/>
        </p:nvSpPr>
        <p:spPr>
          <a:xfrm>
            <a:off x="0" y="6381360"/>
            <a:ext cx="9142920" cy="475560"/>
          </a:xfrm>
          <a:prstGeom prst="rect">
            <a:avLst/>
          </a:prstGeom>
          <a:solidFill>
            <a:srgbClr val="4f85c3"/>
          </a:solidFill>
          <a:ln>
            <a:noFill/>
          </a:ln>
        </p:spPr>
        <p:style>
          <a:lnRef idx="2">
            <a:schemeClr val="accent1">
              <a:shade val="50000"/>
            </a:schemeClr>
          </a:lnRef>
          <a:fillRef idx="1">
            <a:schemeClr val="accent1"/>
          </a:fillRef>
          <a:effectRef idx="0">
            <a:schemeClr val="accent1"/>
          </a:effectRef>
          <a:fontRef idx="minor"/>
        </p:style>
      </p:sp>
      <p:sp>
        <p:nvSpPr>
          <p:cNvPr id="44" name="CustomShape 2"/>
          <p:cNvSpPr/>
          <p:nvPr/>
        </p:nvSpPr>
        <p:spPr>
          <a:xfrm>
            <a:off x="8266680" y="6525360"/>
            <a:ext cx="794520" cy="211320"/>
          </a:xfrm>
          <a:prstGeom prst="rect">
            <a:avLst/>
          </a:prstGeom>
          <a:noFill/>
          <a:ln>
            <a:noFill/>
          </a:ln>
        </p:spPr>
        <p:style>
          <a:lnRef idx="0"/>
          <a:fillRef idx="0"/>
          <a:effectRef idx="0"/>
          <a:fontRef idx="minor"/>
        </p:style>
        <p:txBody>
          <a:bodyPr wrap="none" lIns="90000" rIns="90000" tIns="45000" bIns="45000"/>
          <a:p>
            <a:pPr>
              <a:lnSpc>
                <a:spcPct val="100000"/>
              </a:lnSpc>
            </a:pPr>
            <a:fld id="{4B75BA23-6AF0-47F4-940B-BF5C0336E943}" type="slidenum">
              <a:rPr b="1" lang="en" sz="800" spc="-1" strike="noStrike">
                <a:solidFill>
                  <a:srgbClr val="ffffff"/>
                </a:solidFill>
                <a:uFill>
                  <a:solidFill>
                    <a:srgbClr val="ffffff"/>
                  </a:solidFill>
                </a:uFill>
                <a:latin typeface="Segoe UI"/>
                <a:ea typeface="DejaVu Sans"/>
              </a:rPr>
              <a:t>&lt;number&gt;</a:t>
            </a:fld>
            <a:endParaRPr b="0" lang="en" sz="1800" spc="-1" strike="noStrike">
              <a:solidFill>
                <a:srgbClr val="000000"/>
              </a:solidFill>
              <a:uFill>
                <a:solidFill>
                  <a:srgbClr val="ffffff"/>
                </a:solidFill>
              </a:uFill>
              <a:latin typeface="Arial"/>
            </a:endParaRPr>
          </a:p>
        </p:txBody>
      </p:sp>
      <p:sp>
        <p:nvSpPr>
          <p:cNvPr id="45" name="CustomShape 3"/>
          <p:cNvSpPr/>
          <p:nvPr/>
        </p:nvSpPr>
        <p:spPr>
          <a:xfrm>
            <a:off x="283320" y="6525360"/>
            <a:ext cx="540000" cy="211320"/>
          </a:xfrm>
          <a:prstGeom prst="rect">
            <a:avLst/>
          </a:prstGeom>
          <a:noFill/>
          <a:ln>
            <a:noFill/>
          </a:ln>
        </p:spPr>
        <p:style>
          <a:lnRef idx="0"/>
          <a:fillRef idx="0"/>
          <a:effectRef idx="0"/>
          <a:fontRef idx="minor"/>
        </p:style>
        <p:txBody>
          <a:bodyPr wrap="none" lIns="90000" rIns="90000" tIns="45000" bIns="45000"/>
          <a:p>
            <a:pPr>
              <a:lnSpc>
                <a:spcPct val="100000"/>
              </a:lnSpc>
            </a:pPr>
            <a:r>
              <a:rPr b="1" lang="en" sz="800" spc="-1" strike="noStrike">
                <a:solidFill>
                  <a:srgbClr val="ffffff"/>
                </a:solidFill>
                <a:uFill>
                  <a:solidFill>
                    <a:srgbClr val="ffffff"/>
                  </a:solidFill>
                </a:uFill>
                <a:latin typeface="Segoe UI"/>
                <a:ea typeface="DejaVu Sans"/>
              </a:rPr>
              <a:t>9/6/17</a:t>
            </a:r>
            <a:endParaRPr b="0" lang="en" sz="1800" spc="-1" strike="noStrike">
              <a:solidFill>
                <a:srgbClr val="000000"/>
              </a:solidFill>
              <a:uFill>
                <a:solidFill>
                  <a:srgbClr val="ffffff"/>
                </a:solidFill>
              </a:uFill>
              <a:latin typeface="Arial"/>
            </a:endParaRPr>
          </a:p>
        </p:txBody>
      </p:sp>
      <p:pic>
        <p:nvPicPr>
          <p:cNvPr id="46" name="Picture 9" descr=""/>
          <p:cNvPicPr/>
          <p:nvPr/>
        </p:nvPicPr>
        <p:blipFill>
          <a:blip r:embed="rId3"/>
          <a:stretch/>
        </p:blipFill>
        <p:spPr>
          <a:xfrm>
            <a:off x="117720" y="188640"/>
            <a:ext cx="1081800" cy="992520"/>
          </a:xfrm>
          <a:prstGeom prst="rect">
            <a:avLst/>
          </a:prstGeom>
          <a:ln>
            <a:noFill/>
          </a:ln>
        </p:spPr>
      </p:pic>
      <p:pic>
        <p:nvPicPr>
          <p:cNvPr id="47" name="Picture 2" descr=""/>
          <p:cNvPicPr/>
          <p:nvPr/>
        </p:nvPicPr>
        <p:blipFill>
          <a:blip r:embed="rId4"/>
          <a:stretch/>
        </p:blipFill>
        <p:spPr>
          <a:xfrm>
            <a:off x="7890840" y="328320"/>
            <a:ext cx="951480" cy="713520"/>
          </a:xfrm>
          <a:prstGeom prst="rect">
            <a:avLst/>
          </a:prstGeom>
          <a:ln>
            <a:noFill/>
          </a:ln>
        </p:spPr>
      </p:pic>
      <p:sp>
        <p:nvSpPr>
          <p:cNvPr id="48" name="PlaceHolder 4"/>
          <p:cNvSpPr>
            <a:spLocks noGrp="1"/>
          </p:cNvSpPr>
          <p:nvPr>
            <p:ph type="title"/>
          </p:nvPr>
        </p:nvSpPr>
        <p:spPr>
          <a:xfrm>
            <a:off x="457200" y="273600"/>
            <a:ext cx="8229240" cy="1144800"/>
          </a:xfrm>
          <a:prstGeom prst="rect">
            <a:avLst/>
          </a:prstGeom>
        </p:spPr>
        <p:txBody>
          <a:bodyPr lIns="0" rIns="0" tIns="0" bIns="0" anchor="ctr"/>
          <a:p>
            <a:pPr algn="ctr"/>
            <a:r>
              <a:rPr b="0" lang="en" sz="4400" spc="-1" strike="noStrike">
                <a:solidFill>
                  <a:srgbClr val="000000"/>
                </a:solidFill>
                <a:uFill>
                  <a:solidFill>
                    <a:srgbClr val="ffffff"/>
                  </a:solidFill>
                </a:uFill>
                <a:latin typeface="Arial"/>
              </a:rPr>
              <a:t>Click to edit the title text format</a:t>
            </a:r>
            <a:endParaRPr b="0" lang="en" sz="4400" spc="-1" strike="noStrike">
              <a:solidFill>
                <a:srgbClr val="000000"/>
              </a:solidFill>
              <a:uFill>
                <a:solidFill>
                  <a:srgbClr val="ffffff"/>
                </a:solidFill>
              </a:uFill>
              <a:latin typeface="Arial"/>
            </a:endParaRPr>
          </a:p>
        </p:txBody>
      </p:sp>
      <p:sp>
        <p:nvSpPr>
          <p:cNvPr id="49" name="PlaceHolder 5"/>
          <p:cNvSpPr>
            <a:spLocks noGrp="1"/>
          </p:cNvSpPr>
          <p:nvPr>
            <p:ph type="body"/>
          </p:nvPr>
        </p:nvSpPr>
        <p:spPr>
          <a:xfrm>
            <a:off x="457200" y="1604520"/>
            <a:ext cx="8229240" cy="3977280"/>
          </a:xfrm>
          <a:prstGeom prst="rect">
            <a:avLst/>
          </a:prstGeom>
        </p:spPr>
        <p:txBody>
          <a:bodyPr lIns="0" rIns="0" tIns="0" bIns="0"/>
          <a:p>
            <a:pPr marL="432000" indent="-324000">
              <a:buClr>
                <a:srgbClr val="000000"/>
              </a:buClr>
              <a:buSzPct val="45000"/>
              <a:buFont typeface="Wingdings" charset="2"/>
              <a:buChar char=""/>
            </a:pPr>
            <a:r>
              <a:rPr b="0" lang="en" sz="3200" spc="-1" strike="noStrike">
                <a:solidFill>
                  <a:srgbClr val="000000"/>
                </a:solidFill>
                <a:uFill>
                  <a:solidFill>
                    <a:srgbClr val="ffffff"/>
                  </a:solidFill>
                </a:uFill>
                <a:latin typeface="Arial"/>
              </a:rPr>
              <a:t>Click to edit the outline text format</a:t>
            </a:r>
            <a:endParaRPr b="0" lang="en" sz="32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en" sz="2800" spc="-1" strike="noStrike">
                <a:solidFill>
                  <a:srgbClr val="000000"/>
                </a:solidFill>
                <a:uFill>
                  <a:solidFill>
                    <a:srgbClr val="ffffff"/>
                  </a:solidFill>
                </a:uFill>
                <a:latin typeface="Arial"/>
              </a:rPr>
              <a:t>Second Outline Level</a:t>
            </a:r>
            <a:endParaRPr b="0" lang="en" sz="2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b="0" lang="en" sz="2400" spc="-1" strike="noStrike">
                <a:solidFill>
                  <a:srgbClr val="000000"/>
                </a:solidFill>
                <a:uFill>
                  <a:solidFill>
                    <a:srgbClr val="ffffff"/>
                  </a:solidFill>
                </a:uFill>
                <a:latin typeface="Arial"/>
              </a:rPr>
              <a:t>Third Outline Level</a:t>
            </a:r>
            <a:endParaRPr b="0" lang="en" sz="24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b="0" lang="en" sz="2000" spc="-1" strike="noStrike">
                <a:solidFill>
                  <a:srgbClr val="000000"/>
                </a:solidFill>
                <a:uFill>
                  <a:solidFill>
                    <a:srgbClr val="ffffff"/>
                  </a:solidFill>
                </a:uFill>
                <a:latin typeface="Arial"/>
              </a:rPr>
              <a:t>Fourth Outline Level</a:t>
            </a:r>
            <a:endParaRPr b="0" lang="en" sz="20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b="0" lang="en" sz="2000" spc="-1" strike="noStrike">
                <a:solidFill>
                  <a:srgbClr val="000000"/>
                </a:solidFill>
                <a:uFill>
                  <a:solidFill>
                    <a:srgbClr val="ffffff"/>
                  </a:solidFill>
                </a:uFill>
                <a:latin typeface="Arial"/>
              </a:rPr>
              <a:t>Fifth Outline Level</a:t>
            </a:r>
            <a:endParaRPr b="0" lang="en" sz="20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b="0" lang="en" sz="2000" spc="-1" strike="noStrike">
                <a:solidFill>
                  <a:srgbClr val="000000"/>
                </a:solidFill>
                <a:uFill>
                  <a:solidFill>
                    <a:srgbClr val="ffffff"/>
                  </a:solidFill>
                </a:uFill>
                <a:latin typeface="Arial"/>
              </a:rPr>
              <a:t>Sixth Outline Level</a:t>
            </a:r>
            <a:endParaRPr b="0" lang="en" sz="20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b="0" lang="en" sz="2000" spc="-1" strike="noStrike">
                <a:solidFill>
                  <a:srgbClr val="000000"/>
                </a:solidFill>
                <a:uFill>
                  <a:solidFill>
                    <a:srgbClr val="ffffff"/>
                  </a:solidFill>
                </a:uFill>
                <a:latin typeface="Arial"/>
              </a:rPr>
              <a:t>Seventh Outline Level</a:t>
            </a:r>
            <a:endParaRPr b="0" lang="en"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 id="2147483672" r:id="rId15"/>
    <p:sldLayoutId id="2147483673" r:id="rId16"/>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pic>
        <p:nvPicPr>
          <p:cNvPr id="84" name="Afbeelding 3" descr=""/>
          <p:cNvPicPr/>
          <p:nvPr/>
        </p:nvPicPr>
        <p:blipFill>
          <a:blip r:embed="rId2"/>
          <a:stretch/>
        </p:blipFill>
        <p:spPr>
          <a:xfrm>
            <a:off x="0" y="0"/>
            <a:ext cx="9142920" cy="6856920"/>
          </a:xfrm>
          <a:prstGeom prst="rect">
            <a:avLst/>
          </a:prstGeom>
          <a:ln>
            <a:noFill/>
          </a:ln>
        </p:spPr>
      </p:pic>
      <p:pic>
        <p:nvPicPr>
          <p:cNvPr id="85" name="Afbeelding 8" descr=""/>
          <p:cNvPicPr/>
          <p:nvPr/>
        </p:nvPicPr>
        <p:blipFill>
          <a:blip r:embed="rId3"/>
          <a:stretch/>
        </p:blipFill>
        <p:spPr>
          <a:xfrm>
            <a:off x="437040" y="4581000"/>
            <a:ext cx="1727280" cy="1312200"/>
          </a:xfrm>
          <a:prstGeom prst="rect">
            <a:avLst/>
          </a:prstGeom>
          <a:ln>
            <a:noFill/>
          </a:ln>
        </p:spPr>
      </p:pic>
      <p:sp>
        <p:nvSpPr>
          <p:cNvPr id="86" name="CustomShape 1"/>
          <p:cNvSpPr/>
          <p:nvPr/>
        </p:nvSpPr>
        <p:spPr>
          <a:xfrm>
            <a:off x="437040" y="6021360"/>
            <a:ext cx="8463960" cy="44640"/>
          </a:xfrm>
          <a:prstGeom prst="rect">
            <a:avLst/>
          </a:prstGeom>
          <a:solidFill>
            <a:schemeClr val="accent1">
              <a:lumMod val="60000"/>
              <a:lumOff val="40000"/>
              <a:alpha val="46000"/>
            </a:schemeClr>
          </a:solidFill>
          <a:ln>
            <a:noFill/>
          </a:ln>
        </p:spPr>
        <p:style>
          <a:lnRef idx="2">
            <a:schemeClr val="accent1">
              <a:shade val="50000"/>
            </a:schemeClr>
          </a:lnRef>
          <a:fillRef idx="1">
            <a:schemeClr val="accent1"/>
          </a:fillRef>
          <a:effectRef idx="0">
            <a:schemeClr val="accent1"/>
          </a:effectRef>
          <a:fontRef idx="minor"/>
        </p:style>
      </p:sp>
      <p:sp>
        <p:nvSpPr>
          <p:cNvPr id="87" name="CustomShape 2"/>
          <p:cNvSpPr/>
          <p:nvPr/>
        </p:nvSpPr>
        <p:spPr>
          <a:xfrm>
            <a:off x="752760" y="6153480"/>
            <a:ext cx="1095840" cy="453960"/>
          </a:xfrm>
          <a:prstGeom prst="rect">
            <a:avLst/>
          </a:prstGeom>
          <a:noFill/>
          <a:ln>
            <a:noFill/>
          </a:ln>
        </p:spPr>
        <p:style>
          <a:lnRef idx="0"/>
          <a:fillRef idx="0"/>
          <a:effectRef idx="0"/>
          <a:fontRef idx="minor"/>
        </p:style>
        <p:txBody>
          <a:bodyPr lIns="90000" rIns="90000" tIns="45000" bIns="45000"/>
          <a:p>
            <a:pPr>
              <a:lnSpc>
                <a:spcPct val="100000"/>
              </a:lnSpc>
            </a:pPr>
            <a:r>
              <a:rPr b="1" lang="en" sz="1200" spc="-1" strike="noStrike">
                <a:solidFill>
                  <a:srgbClr val="0066b0"/>
                </a:solidFill>
                <a:uFill>
                  <a:solidFill>
                    <a:srgbClr val="ffffff"/>
                  </a:solidFill>
                </a:uFill>
                <a:latin typeface="Segoe UI"/>
                <a:ea typeface="DejaVu Sans"/>
              </a:rPr>
              <a:t>www.egi.eu</a:t>
            </a:r>
            <a:endParaRPr b="0" lang="en" sz="1800" spc="-1" strike="noStrike">
              <a:solidFill>
                <a:srgbClr val="000000"/>
              </a:solidFill>
              <a:uFill>
                <a:solidFill>
                  <a:srgbClr val="ffffff"/>
                </a:solidFill>
              </a:uFill>
              <a:latin typeface="Arial"/>
            </a:endParaRPr>
          </a:p>
        </p:txBody>
      </p:sp>
      <p:sp>
        <p:nvSpPr>
          <p:cNvPr id="88" name="CustomShape 3"/>
          <p:cNvSpPr/>
          <p:nvPr/>
        </p:nvSpPr>
        <p:spPr>
          <a:xfrm>
            <a:off x="665640" y="1124640"/>
            <a:ext cx="7577640" cy="2527200"/>
          </a:xfrm>
          <a:prstGeom prst="rect">
            <a:avLst/>
          </a:prstGeom>
          <a:noFill/>
          <a:ln>
            <a:noFill/>
          </a:ln>
        </p:spPr>
        <p:style>
          <a:lnRef idx="0"/>
          <a:fillRef idx="0"/>
          <a:effectRef idx="0"/>
          <a:fontRef idx="minor"/>
        </p:style>
        <p:txBody>
          <a:bodyPr lIns="90000" rIns="90000" tIns="45000" bIns="45000"/>
          <a:p>
            <a:pPr>
              <a:lnSpc>
                <a:spcPct val="100000"/>
              </a:lnSpc>
            </a:pPr>
            <a:r>
              <a:rPr b="1" lang="en" sz="3600" spc="-1" strike="noStrike">
                <a:solidFill>
                  <a:srgbClr val="0066b0"/>
                </a:solidFill>
                <a:uFill>
                  <a:solidFill>
                    <a:srgbClr val="ffffff"/>
                  </a:solidFill>
                </a:uFill>
                <a:latin typeface="Segoe UI"/>
                <a:ea typeface="Verdana"/>
              </a:rPr>
              <a:t>Thank you for your attention.</a:t>
            </a:r>
            <a:endParaRPr b="0" lang="en" sz="1800" spc="-1" strike="noStrike">
              <a:solidFill>
                <a:srgbClr val="000000"/>
              </a:solidFill>
              <a:uFill>
                <a:solidFill>
                  <a:srgbClr val="ffffff"/>
                </a:solidFill>
              </a:uFill>
              <a:latin typeface="Arial"/>
            </a:endParaRPr>
          </a:p>
          <a:p>
            <a:pPr algn="ctr">
              <a:lnSpc>
                <a:spcPct val="100000"/>
              </a:lnSpc>
            </a:pPr>
            <a:endParaRPr b="0" lang="en" sz="1800" spc="-1" strike="noStrike">
              <a:solidFill>
                <a:srgbClr val="000000"/>
              </a:solidFill>
              <a:uFill>
                <a:solidFill>
                  <a:srgbClr val="ffffff"/>
                </a:solidFill>
              </a:uFill>
              <a:latin typeface="Arial"/>
            </a:endParaRPr>
          </a:p>
          <a:p>
            <a:pPr algn="ctr">
              <a:lnSpc>
                <a:spcPct val="100000"/>
              </a:lnSpc>
            </a:pPr>
            <a:endParaRPr b="0" lang="en" sz="1800" spc="-1" strike="noStrike">
              <a:solidFill>
                <a:srgbClr val="000000"/>
              </a:solidFill>
              <a:uFill>
                <a:solidFill>
                  <a:srgbClr val="ffffff"/>
                </a:solidFill>
              </a:uFill>
              <a:latin typeface="Arial"/>
            </a:endParaRPr>
          </a:p>
          <a:p>
            <a:pPr>
              <a:lnSpc>
                <a:spcPct val="100000"/>
              </a:lnSpc>
            </a:pPr>
            <a:r>
              <a:rPr b="1" i="1" lang="en" sz="2800" spc="-1" strike="noStrike">
                <a:solidFill>
                  <a:srgbClr val="0066b0"/>
                </a:solidFill>
                <a:uFill>
                  <a:solidFill>
                    <a:srgbClr val="ffffff"/>
                  </a:solidFill>
                </a:uFill>
                <a:latin typeface="Segoe UI"/>
                <a:ea typeface="Verdana"/>
              </a:rPr>
              <a:t>Questions?</a:t>
            </a:r>
            <a:endParaRPr b="0" lang="en" sz="1800" spc="-1" strike="noStrike">
              <a:solidFill>
                <a:srgbClr val="000000"/>
              </a:solidFill>
              <a:uFill>
                <a:solidFill>
                  <a:srgbClr val="ffffff"/>
                </a:solidFill>
              </a:uFill>
              <a:latin typeface="Arial"/>
            </a:endParaRPr>
          </a:p>
        </p:txBody>
      </p:sp>
      <p:pic>
        <p:nvPicPr>
          <p:cNvPr id="89" name="Afbeelding 9" descr=""/>
          <p:cNvPicPr/>
          <p:nvPr/>
        </p:nvPicPr>
        <p:blipFill>
          <a:blip r:embed="rId4"/>
          <a:stretch/>
        </p:blipFill>
        <p:spPr>
          <a:xfrm>
            <a:off x="8244360" y="6381360"/>
            <a:ext cx="656640" cy="441720"/>
          </a:xfrm>
          <a:prstGeom prst="rect">
            <a:avLst/>
          </a:prstGeom>
          <a:ln>
            <a:noFill/>
          </a:ln>
        </p:spPr>
      </p:pic>
      <p:sp>
        <p:nvSpPr>
          <p:cNvPr id="90" name="CustomShape 4"/>
          <p:cNvSpPr/>
          <p:nvPr/>
        </p:nvSpPr>
        <p:spPr>
          <a:xfrm>
            <a:off x="479520" y="6402600"/>
            <a:ext cx="7556400" cy="394200"/>
          </a:xfrm>
          <a:prstGeom prst="rect">
            <a:avLst/>
          </a:prstGeom>
          <a:noFill/>
          <a:ln>
            <a:noFill/>
          </a:ln>
        </p:spPr>
        <p:style>
          <a:lnRef idx="0"/>
          <a:fillRef idx="0"/>
          <a:effectRef idx="0"/>
          <a:fontRef idx="minor"/>
        </p:style>
        <p:txBody>
          <a:bodyPr lIns="90000" rIns="90000" tIns="45000" bIns="45000"/>
          <a:p>
            <a:pPr algn="r">
              <a:lnSpc>
                <a:spcPct val="100000"/>
              </a:lnSpc>
            </a:pPr>
            <a:r>
              <a:rPr b="0" lang="en" sz="1000" spc="-1" strike="noStrike">
                <a:solidFill>
                  <a:srgbClr val="000000"/>
                </a:solidFill>
                <a:uFill>
                  <a:solidFill>
                    <a:srgbClr val="ffffff"/>
                  </a:solidFill>
                </a:uFill>
                <a:latin typeface="Segoe UI"/>
                <a:ea typeface="DejaVu Sans"/>
              </a:rPr>
              <a:t>This work by Parties of the EGI-Engage Consortium is licensed under a </a:t>
            </a:r>
            <a:endParaRPr b="0" lang="en" sz="1800" spc="-1" strike="noStrike">
              <a:solidFill>
                <a:srgbClr val="000000"/>
              </a:solidFill>
              <a:uFill>
                <a:solidFill>
                  <a:srgbClr val="ffffff"/>
                </a:solidFill>
              </a:uFill>
              <a:latin typeface="Arial"/>
            </a:endParaRPr>
          </a:p>
          <a:p>
            <a:pPr algn="r">
              <a:lnSpc>
                <a:spcPct val="100000"/>
              </a:lnSpc>
            </a:pPr>
            <a:r>
              <a:rPr b="0" lang="en" sz="1000" spc="-1" strike="noStrike" u="sng">
                <a:solidFill>
                  <a:srgbClr val="0000ff"/>
                </a:solidFill>
                <a:uFill>
                  <a:solidFill>
                    <a:srgbClr val="ffffff"/>
                  </a:solidFill>
                </a:uFill>
                <a:latin typeface="Segoe UI"/>
                <a:ea typeface="DejaVu Sans"/>
                <a:hlinkClick r:id="rId5"/>
              </a:rPr>
              <a:t>Creative Commons Attribution 4.0 International License</a:t>
            </a:r>
            <a:r>
              <a:rPr b="0" lang="en" sz="1000" spc="-1" strike="noStrike">
                <a:solidFill>
                  <a:srgbClr val="000000"/>
                </a:solidFill>
                <a:uFill>
                  <a:solidFill>
                    <a:srgbClr val="ffffff"/>
                  </a:solidFill>
                </a:uFill>
                <a:latin typeface="Segoe UI"/>
                <a:ea typeface="DejaVu Sans"/>
              </a:rPr>
              <a:t>. </a:t>
            </a:r>
            <a:endParaRPr b="0" lang="en" sz="1800" spc="-1" strike="noStrike">
              <a:solidFill>
                <a:srgbClr val="000000"/>
              </a:solidFill>
              <a:uFill>
                <a:solidFill>
                  <a:srgbClr val="ffffff"/>
                </a:solidFill>
              </a:uFill>
              <a:latin typeface="Arial"/>
            </a:endParaRPr>
          </a:p>
        </p:txBody>
      </p:sp>
      <p:sp>
        <p:nvSpPr>
          <p:cNvPr id="91" name="PlaceHolder 5"/>
          <p:cNvSpPr>
            <a:spLocks noGrp="1"/>
          </p:cNvSpPr>
          <p:nvPr>
            <p:ph type="title"/>
          </p:nvPr>
        </p:nvSpPr>
        <p:spPr>
          <a:xfrm>
            <a:off x="457200" y="273600"/>
            <a:ext cx="8229240" cy="1144800"/>
          </a:xfrm>
          <a:prstGeom prst="rect">
            <a:avLst/>
          </a:prstGeom>
        </p:spPr>
        <p:txBody>
          <a:bodyPr lIns="0" rIns="0" tIns="0" bIns="0" anchor="ctr"/>
          <a:p>
            <a:pPr algn="ctr"/>
            <a:r>
              <a:rPr b="0" lang="en" sz="4400" spc="-1" strike="noStrike">
                <a:solidFill>
                  <a:srgbClr val="000000"/>
                </a:solidFill>
                <a:uFill>
                  <a:solidFill>
                    <a:srgbClr val="ffffff"/>
                  </a:solidFill>
                </a:uFill>
                <a:latin typeface="Arial"/>
              </a:rPr>
              <a:t>Click to edit the title text format</a:t>
            </a:r>
            <a:endParaRPr b="0" lang="en" sz="4400" spc="-1" strike="noStrike">
              <a:solidFill>
                <a:srgbClr val="000000"/>
              </a:solidFill>
              <a:uFill>
                <a:solidFill>
                  <a:srgbClr val="ffffff"/>
                </a:solidFill>
              </a:uFill>
              <a:latin typeface="Arial"/>
            </a:endParaRPr>
          </a:p>
        </p:txBody>
      </p:sp>
      <p:sp>
        <p:nvSpPr>
          <p:cNvPr id="92" name="PlaceHolder 6"/>
          <p:cNvSpPr>
            <a:spLocks noGrp="1"/>
          </p:cNvSpPr>
          <p:nvPr>
            <p:ph type="body"/>
          </p:nvPr>
        </p:nvSpPr>
        <p:spPr>
          <a:xfrm>
            <a:off x="457200" y="1604520"/>
            <a:ext cx="8229240" cy="3977280"/>
          </a:xfrm>
          <a:prstGeom prst="rect">
            <a:avLst/>
          </a:prstGeom>
        </p:spPr>
        <p:txBody>
          <a:bodyPr lIns="0" rIns="0" tIns="0" bIns="0"/>
          <a:p>
            <a:pPr marL="432000" indent="-324000">
              <a:buClr>
                <a:srgbClr val="000000"/>
              </a:buClr>
              <a:buSzPct val="45000"/>
              <a:buFont typeface="Wingdings" charset="2"/>
              <a:buChar char=""/>
            </a:pPr>
            <a:r>
              <a:rPr b="0" lang="en" sz="3200" spc="-1" strike="noStrike">
                <a:solidFill>
                  <a:srgbClr val="000000"/>
                </a:solidFill>
                <a:uFill>
                  <a:solidFill>
                    <a:srgbClr val="ffffff"/>
                  </a:solidFill>
                </a:uFill>
                <a:latin typeface="Arial"/>
              </a:rPr>
              <a:t>Click to edit the outline text format</a:t>
            </a:r>
            <a:endParaRPr b="0" lang="en" sz="32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en" sz="2800" spc="-1" strike="noStrike">
                <a:solidFill>
                  <a:srgbClr val="000000"/>
                </a:solidFill>
                <a:uFill>
                  <a:solidFill>
                    <a:srgbClr val="ffffff"/>
                  </a:solidFill>
                </a:uFill>
                <a:latin typeface="Arial"/>
              </a:rPr>
              <a:t>Second Outline Level</a:t>
            </a:r>
            <a:endParaRPr b="0" lang="en" sz="2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b="0" lang="en" sz="2400" spc="-1" strike="noStrike">
                <a:solidFill>
                  <a:srgbClr val="000000"/>
                </a:solidFill>
                <a:uFill>
                  <a:solidFill>
                    <a:srgbClr val="ffffff"/>
                  </a:solidFill>
                </a:uFill>
                <a:latin typeface="Arial"/>
              </a:rPr>
              <a:t>Third Outline Level</a:t>
            </a:r>
            <a:endParaRPr b="0" lang="en" sz="24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b="0" lang="en" sz="2000" spc="-1" strike="noStrike">
                <a:solidFill>
                  <a:srgbClr val="000000"/>
                </a:solidFill>
                <a:uFill>
                  <a:solidFill>
                    <a:srgbClr val="ffffff"/>
                  </a:solidFill>
                </a:uFill>
                <a:latin typeface="Arial"/>
              </a:rPr>
              <a:t>Fourth Outline Level</a:t>
            </a:r>
            <a:endParaRPr b="0" lang="en" sz="20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b="0" lang="en" sz="2000" spc="-1" strike="noStrike">
                <a:solidFill>
                  <a:srgbClr val="000000"/>
                </a:solidFill>
                <a:uFill>
                  <a:solidFill>
                    <a:srgbClr val="ffffff"/>
                  </a:solidFill>
                </a:uFill>
                <a:latin typeface="Arial"/>
              </a:rPr>
              <a:t>Fifth Outline Level</a:t>
            </a:r>
            <a:endParaRPr b="0" lang="en" sz="20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b="0" lang="en" sz="2000" spc="-1" strike="noStrike">
                <a:solidFill>
                  <a:srgbClr val="000000"/>
                </a:solidFill>
                <a:uFill>
                  <a:solidFill>
                    <a:srgbClr val="ffffff"/>
                  </a:solidFill>
                </a:uFill>
                <a:latin typeface="Arial"/>
              </a:rPr>
              <a:t>Sixth Outline Level</a:t>
            </a:r>
            <a:endParaRPr b="0" lang="en" sz="20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b="0" lang="en" sz="2000" spc="-1" strike="noStrike">
                <a:solidFill>
                  <a:srgbClr val="000000"/>
                </a:solidFill>
                <a:uFill>
                  <a:solidFill>
                    <a:srgbClr val="ffffff"/>
                  </a:solidFill>
                </a:uFill>
                <a:latin typeface="Arial"/>
              </a:rPr>
              <a:t>Seventh Outline Level</a:t>
            </a:r>
            <a:endParaRPr b="0" lang="en"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sldMaster>
</file>

<file path=ppt/slides/_rels/slide1.xml.rels><?xml version="1.0" encoding="UTF-8"?>
<Relationships xmlns="http://schemas.openxmlformats.org/package/2006/relationships"><Relationship Id="rId1" Type="http://schemas.openxmlformats.org/officeDocument/2006/relationships/image" Target="../media/image16.pn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image" Target="../media/image17.png"/><Relationship Id="rId2" Type="http://schemas.openxmlformats.org/officeDocument/2006/relationships/slideLayout" Target="../slideLayouts/slideLayout13.xml"/><Relationship Id="rId3"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hyperlink" Target="http://www.csc.fi/" TargetMode="External"/><Relationship Id="rId2" Type="http://schemas.openxmlformats.org/officeDocument/2006/relationships/image" Target="../media/image18.png"/><Relationship Id="rId3" Type="http://schemas.openxmlformats.org/officeDocument/2006/relationships/image" Target="../media/image19.png"/><Relationship Id="rId4" Type="http://schemas.openxmlformats.org/officeDocument/2006/relationships/image" Target="../media/image20.png"/><Relationship Id="rId5" Type="http://schemas.openxmlformats.org/officeDocument/2006/relationships/image" Target="../media/image21.png"/><Relationship Id="rId6" Type="http://schemas.openxmlformats.org/officeDocument/2006/relationships/image" Target="../media/image22.png"/><Relationship Id="rId7" Type="http://schemas.openxmlformats.org/officeDocument/2006/relationships/image" Target="../media/image23.png"/><Relationship Id="rId8" Type="http://schemas.openxmlformats.org/officeDocument/2006/relationships/slideLayout" Target="../slideLayouts/slideLayout13.xml"/><Relationship Id="rId9"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2" name="CustomShape 1"/>
          <p:cNvSpPr/>
          <p:nvPr/>
        </p:nvSpPr>
        <p:spPr>
          <a:xfrm>
            <a:off x="1727280" y="3643200"/>
            <a:ext cx="5688000" cy="430560"/>
          </a:xfrm>
          <a:prstGeom prst="rect">
            <a:avLst/>
          </a:prstGeom>
          <a:noFill/>
          <a:ln>
            <a:noFill/>
          </a:ln>
        </p:spPr>
        <p:style>
          <a:lnRef idx="0"/>
          <a:fillRef idx="0"/>
          <a:effectRef idx="0"/>
          <a:fontRef idx="minor"/>
        </p:style>
      </p:sp>
      <p:sp>
        <p:nvSpPr>
          <p:cNvPr id="133" name="CustomShape 2"/>
          <p:cNvSpPr/>
          <p:nvPr/>
        </p:nvSpPr>
        <p:spPr>
          <a:xfrm>
            <a:off x="685800" y="1700640"/>
            <a:ext cx="7771320" cy="1438920"/>
          </a:xfrm>
          <a:prstGeom prst="rect">
            <a:avLst/>
          </a:prstGeom>
          <a:noFill/>
          <a:ln>
            <a:noFill/>
          </a:ln>
        </p:spPr>
        <p:style>
          <a:lnRef idx="0"/>
          <a:fillRef idx="0"/>
          <a:effectRef idx="0"/>
          <a:fontRef idx="minor"/>
        </p:style>
        <p:txBody>
          <a:bodyPr lIns="90000" rIns="90000" tIns="45000" bIns="45000" anchor="ctr"/>
          <a:p>
            <a:pPr algn="ctr">
              <a:lnSpc>
                <a:spcPct val="100000"/>
              </a:lnSpc>
            </a:pPr>
            <a:r>
              <a:rPr b="1" lang="en-US" sz="2800" spc="-1" strike="noStrike">
                <a:solidFill>
                  <a:srgbClr val="0066b0"/>
                </a:solidFill>
                <a:uFill>
                  <a:solidFill>
                    <a:srgbClr val="ffffff"/>
                  </a:solidFill>
                </a:uFill>
                <a:latin typeface="Segoe UI"/>
                <a:ea typeface="Verdana"/>
              </a:rPr>
              <a:t>Lightning talk: </a:t>
            </a:r>
            <a:endParaRPr b="0" lang="en-US" sz="1800" spc="-1" strike="noStrike">
              <a:solidFill>
                <a:srgbClr val="000000"/>
              </a:solidFill>
              <a:uFill>
                <a:solidFill>
                  <a:srgbClr val="ffffff"/>
                </a:solidFill>
              </a:uFill>
              <a:latin typeface="Arial"/>
            </a:endParaRPr>
          </a:p>
          <a:p>
            <a:pPr algn="ctr">
              <a:lnSpc>
                <a:spcPct val="100000"/>
              </a:lnSpc>
            </a:pPr>
            <a:r>
              <a:rPr b="1" lang="en-US" sz="2800" spc="-1" strike="noStrike">
                <a:solidFill>
                  <a:srgbClr val="0066b0"/>
                </a:solidFill>
                <a:uFill>
                  <a:solidFill>
                    <a:srgbClr val="ffffff"/>
                  </a:solidFill>
                </a:uFill>
                <a:latin typeface="Segoe UI"/>
                <a:ea typeface="Verdana"/>
              </a:rPr>
              <a:t>ELIXIR Competence </a:t>
            </a:r>
            <a:r>
              <a:rPr b="1" lang="en-US" sz="2800" spc="-1" strike="noStrike">
                <a:solidFill>
                  <a:srgbClr val="0066b0"/>
                </a:solidFill>
                <a:uFill>
                  <a:solidFill>
                    <a:srgbClr val="ffffff"/>
                  </a:solidFill>
                </a:uFill>
                <a:latin typeface="Segoe UI"/>
                <a:ea typeface="Verdana"/>
              </a:rPr>
              <a:t>Center</a:t>
            </a:r>
            <a:endParaRPr b="0" lang="en-US" sz="1800" spc="-1" strike="noStrike">
              <a:solidFill>
                <a:srgbClr val="000000"/>
              </a:solidFill>
              <a:uFill>
                <a:solidFill>
                  <a:srgbClr val="ffffff"/>
                </a:solidFill>
              </a:uFill>
              <a:latin typeface="Arial"/>
            </a:endParaRPr>
          </a:p>
        </p:txBody>
      </p:sp>
      <p:sp>
        <p:nvSpPr>
          <p:cNvPr id="134" name="CustomShape 3"/>
          <p:cNvSpPr/>
          <p:nvPr/>
        </p:nvSpPr>
        <p:spPr>
          <a:xfrm>
            <a:off x="1371600" y="2923200"/>
            <a:ext cx="6399720" cy="502920"/>
          </a:xfrm>
          <a:prstGeom prst="rect">
            <a:avLst/>
          </a:prstGeom>
          <a:noFill/>
          <a:ln>
            <a:noFill/>
          </a:ln>
        </p:spPr>
        <p:style>
          <a:lnRef idx="0"/>
          <a:fillRef idx="0"/>
          <a:effectRef idx="0"/>
          <a:fontRef idx="minor"/>
        </p:style>
        <p:txBody>
          <a:bodyPr lIns="90000" rIns="90000" tIns="45000" bIns="45000"/>
          <a:p>
            <a:pPr algn="ctr">
              <a:lnSpc>
                <a:spcPct val="100000"/>
              </a:lnSpc>
            </a:pPr>
            <a:r>
              <a:rPr b="1" lang="en-US" sz="1400" spc="-1" strike="noStrike">
                <a:solidFill>
                  <a:srgbClr val="404040"/>
                </a:solidFill>
                <a:uFill>
                  <a:solidFill>
                    <a:srgbClr val="ffffff"/>
                  </a:solidFill>
                </a:uFill>
                <a:latin typeface="Segoe UI"/>
                <a:ea typeface="Verdana"/>
              </a:rPr>
              <a:t>Kimmo Mattila</a:t>
            </a:r>
            <a:endParaRPr b="0" lang="en-US" sz="1800" spc="-1" strike="noStrike">
              <a:solidFill>
                <a:srgbClr val="000000"/>
              </a:solidFill>
              <a:uFill>
                <a:solidFill>
                  <a:srgbClr val="ffffff"/>
                </a:solidFill>
              </a:uFill>
              <a:latin typeface="Arial"/>
            </a:endParaRPr>
          </a:p>
        </p:txBody>
      </p:sp>
      <p:pic>
        <p:nvPicPr>
          <p:cNvPr id="135" name="Picture 5" descr=""/>
          <p:cNvPicPr/>
          <p:nvPr/>
        </p:nvPicPr>
        <p:blipFill>
          <a:blip r:embed="rId1"/>
          <a:stretch/>
        </p:blipFill>
        <p:spPr>
          <a:xfrm>
            <a:off x="7324920" y="76320"/>
            <a:ext cx="1727280" cy="1294920"/>
          </a:xfrm>
          <a:prstGeom prst="rect">
            <a:avLst/>
          </a:prstGeom>
          <a:ln>
            <a:noFill/>
          </a:ln>
        </p:spPr>
      </p:pic>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8" name="CustomShape 1"/>
          <p:cNvSpPr/>
          <p:nvPr/>
        </p:nvSpPr>
        <p:spPr>
          <a:xfrm>
            <a:off x="1187640" y="188640"/>
            <a:ext cx="6407640" cy="848880"/>
          </a:xfrm>
          <a:prstGeom prst="rect">
            <a:avLst/>
          </a:prstGeom>
          <a:noFill/>
          <a:ln>
            <a:noFill/>
          </a:ln>
        </p:spPr>
        <p:style>
          <a:lnRef idx="0"/>
          <a:fillRef idx="0"/>
          <a:effectRef idx="0"/>
          <a:fontRef idx="minor"/>
        </p:style>
        <p:txBody>
          <a:bodyPr lIns="90000" rIns="90000" tIns="45000" bIns="45000" anchor="ctr"/>
          <a:p>
            <a:pPr>
              <a:lnSpc>
                <a:spcPct val="100000"/>
              </a:lnSpc>
            </a:pPr>
            <a:r>
              <a:rPr b="1" lang="en-US" sz="3000" spc="-1" strike="noStrike">
                <a:solidFill>
                  <a:srgbClr val="4f85c3"/>
                </a:solidFill>
                <a:uFill>
                  <a:solidFill>
                    <a:srgbClr val="ffffff"/>
                  </a:solidFill>
                </a:uFill>
                <a:latin typeface="Segoe UI"/>
                <a:ea typeface="DejaVu Sans"/>
              </a:rPr>
              <a:t> </a:t>
            </a:r>
            <a:r>
              <a:rPr b="1" lang="en-US" sz="3000" spc="-1" strike="noStrike">
                <a:solidFill>
                  <a:srgbClr val="4f85c3"/>
                </a:solidFill>
                <a:uFill>
                  <a:solidFill>
                    <a:srgbClr val="ffffff"/>
                  </a:solidFill>
                </a:uFill>
                <a:latin typeface="Segoe UI"/>
                <a:ea typeface="DejaVu Sans"/>
              </a:rPr>
              <a:t>Lessons learn </a:t>
            </a:r>
            <a:endParaRPr b="0" lang="en-US" sz="1800" spc="-1" strike="noStrike">
              <a:solidFill>
                <a:srgbClr val="000000"/>
              </a:solidFill>
              <a:uFill>
                <a:solidFill>
                  <a:srgbClr val="ffffff"/>
                </a:solidFill>
              </a:uFill>
              <a:latin typeface="Arial"/>
            </a:endParaRPr>
          </a:p>
        </p:txBody>
      </p:sp>
      <p:sp>
        <p:nvSpPr>
          <p:cNvPr id="169" name="CustomShape 2"/>
          <p:cNvSpPr/>
          <p:nvPr/>
        </p:nvSpPr>
        <p:spPr>
          <a:xfrm>
            <a:off x="467640" y="1917000"/>
            <a:ext cx="8424000" cy="4208040"/>
          </a:xfrm>
          <a:prstGeom prst="rect">
            <a:avLst/>
          </a:prstGeom>
          <a:noFill/>
          <a:ln>
            <a:noFill/>
          </a:ln>
        </p:spPr>
        <p:style>
          <a:lnRef idx="0"/>
          <a:fillRef idx="0"/>
          <a:effectRef idx="0"/>
          <a:fontRef idx="minor"/>
        </p:style>
        <p:txBody>
          <a:bodyPr lIns="90000" rIns="90000" tIns="45000" bIns="45000"/>
          <a:p>
            <a:pPr marL="216000" indent="-216000">
              <a:lnSpc>
                <a:spcPct val="100000"/>
              </a:lnSpc>
              <a:buClr>
                <a:srgbClr val="000000"/>
              </a:buClr>
              <a:buFont typeface="Wingdings" charset="2"/>
              <a:buChar char=""/>
            </a:pPr>
            <a:r>
              <a:rPr b="0" lang="en-US" sz="2800" spc="-1" strike="noStrike">
                <a:solidFill>
                  <a:srgbClr val="000000"/>
                </a:solidFill>
                <a:uFill>
                  <a:solidFill>
                    <a:srgbClr val="ffffff"/>
                  </a:solidFill>
                </a:uFill>
                <a:latin typeface="Segoe UI"/>
                <a:ea typeface="DejaVu Sans"/>
              </a:rPr>
              <a:t>Technologies</a:t>
            </a:r>
            <a:r>
              <a:rPr b="0" lang="en-US" sz="2800" spc="-1" strike="noStrike">
                <a:solidFill>
                  <a:srgbClr val="000000"/>
                </a:solidFill>
                <a:uFill>
                  <a:solidFill>
                    <a:srgbClr val="ffffff"/>
                  </a:solidFill>
                </a:uFill>
                <a:latin typeface="Segoe UI"/>
                <a:ea typeface="DejaVu Sans"/>
              </a:rPr>
              <a:t> that are applied must be compatible with the technologies and skills of the user community: ( authentication, </a:t>
            </a:r>
            <a:r>
              <a:rPr b="0" lang="en-US" sz="2800" spc="-1" strike="noStrike">
                <a:solidFill>
                  <a:srgbClr val="000000"/>
                </a:solidFill>
                <a:uFill>
                  <a:solidFill>
                    <a:srgbClr val="ffffff"/>
                  </a:solidFill>
                </a:uFill>
                <a:latin typeface="Segoe UI"/>
                <a:ea typeface="DejaVu Sans"/>
              </a:rPr>
              <a:t>environment</a:t>
            </a:r>
            <a:r>
              <a:rPr b="0" lang="en-US" sz="2800" spc="-1" strike="noStrike">
                <a:solidFill>
                  <a:srgbClr val="000000"/>
                </a:solidFill>
                <a:uFill>
                  <a:solidFill>
                    <a:srgbClr val="ffffff"/>
                  </a:solidFill>
                </a:uFill>
                <a:latin typeface="Segoe UI"/>
                <a:ea typeface="DejaVu Sans"/>
              </a:rPr>
              <a:t> orchestration, user interfaces and repositories)</a:t>
            </a:r>
            <a:endParaRPr b="0" lang="en-US" sz="1800" spc="-1" strike="noStrike">
              <a:solidFill>
                <a:srgbClr val="000000"/>
              </a:solidFill>
              <a:uFill>
                <a:solidFill>
                  <a:srgbClr val="ffffff"/>
                </a:solidFill>
              </a:uFill>
              <a:latin typeface="Arial"/>
            </a:endParaRPr>
          </a:p>
          <a:p>
            <a:pPr marL="216000" indent="-216000">
              <a:lnSpc>
                <a:spcPct val="100000"/>
              </a:lnSpc>
              <a:buClr>
                <a:srgbClr val="000000"/>
              </a:buClr>
              <a:buFont typeface="Wingdings" charset="2"/>
              <a:buChar char=""/>
            </a:pPr>
            <a:r>
              <a:rPr b="0" lang="en-US" sz="1800" spc="-1" strike="noStrike">
                <a:solidFill>
                  <a:srgbClr val="000000"/>
                </a:solidFill>
                <a:uFill>
                  <a:solidFill>
                    <a:srgbClr val="ffffff"/>
                  </a:solidFill>
                </a:uFill>
                <a:latin typeface="Arial"/>
                <a:ea typeface="DejaVu Sans"/>
              </a:rPr>
              <a:t> </a:t>
            </a:r>
            <a:endParaRPr b="0" lang="en-US" sz="1800" spc="-1" strike="noStrike">
              <a:solidFill>
                <a:srgbClr val="000000"/>
              </a:solidFill>
              <a:uFill>
                <a:solidFill>
                  <a:srgbClr val="ffffff"/>
                </a:solidFill>
              </a:uFill>
              <a:latin typeface="Arial"/>
            </a:endParaRPr>
          </a:p>
          <a:p>
            <a:pPr marL="216000" indent="-216000">
              <a:lnSpc>
                <a:spcPct val="100000"/>
              </a:lnSpc>
              <a:buClr>
                <a:srgbClr val="000000"/>
              </a:buClr>
              <a:buFont typeface="Wingdings" charset="2"/>
              <a:buChar char=""/>
            </a:pPr>
            <a:r>
              <a:rPr b="0" lang="en-US" sz="2800" spc="-1" strike="noStrike">
                <a:solidFill>
                  <a:srgbClr val="000000"/>
                </a:solidFill>
                <a:uFill>
                  <a:solidFill>
                    <a:srgbClr val="ffffff"/>
                  </a:solidFill>
                </a:uFill>
                <a:latin typeface="Segoe UI"/>
                <a:ea typeface="DejaVu Sans"/>
              </a:rPr>
              <a:t>Operations and user politics of EGI Federated Could needs to developed to attract cloud service providers ( OLA, accounting, support ...)</a:t>
            </a:r>
            <a:endParaRPr b="0" lang="en-US" sz="1800" spc="-1" strike="noStrike">
              <a:solidFill>
                <a:srgbClr val="000000"/>
              </a:solidFill>
              <a:uFill>
                <a:solidFill>
                  <a:srgbClr val="ffffff"/>
                </a:solidFill>
              </a:uFill>
              <a:latin typeface="Arial"/>
            </a:endParaRPr>
          </a:p>
          <a:p>
            <a:pPr>
              <a:lnSpc>
                <a:spcPct val="100000"/>
              </a:lnSpc>
            </a:pPr>
            <a:endParaRPr b="0" lang="en-US" sz="1800" spc="-1" strike="noStrike">
              <a:solidFill>
                <a:srgbClr val="000000"/>
              </a:solidFill>
              <a:uFill>
                <a:solidFill>
                  <a:srgbClr val="ffffff"/>
                </a:solidFill>
              </a:uFill>
              <a:latin typeface="Arial"/>
            </a:endParaRPr>
          </a:p>
          <a:p>
            <a:pPr>
              <a:lnSpc>
                <a:spcPct val="100000"/>
              </a:lnSpc>
            </a:pPr>
            <a:endParaRPr b="0" lang="en-US" sz="1800" spc="-1" strike="noStrike">
              <a:solidFill>
                <a:srgbClr val="000000"/>
              </a:solidFill>
              <a:uFill>
                <a:solidFill>
                  <a:srgbClr val="ffffff"/>
                </a:solidFill>
              </a:uFill>
              <a:latin typeface="Arial"/>
            </a:endParaRPr>
          </a:p>
          <a:p>
            <a:pPr>
              <a:lnSpc>
                <a:spcPct val="100000"/>
              </a:lnSpc>
            </a:pPr>
            <a:endParaRPr b="0" lang="en-US" sz="1800" spc="-1" strike="noStrike">
              <a:solidFill>
                <a:srgbClr val="000000"/>
              </a:solidFill>
              <a:uFill>
                <a:solidFill>
                  <a:srgbClr val="ffffff"/>
                </a:solidFill>
              </a:uFill>
              <a:latin typeface="Arial"/>
            </a:endParaRPr>
          </a:p>
        </p:txBody>
      </p:sp>
      <p:sp>
        <p:nvSpPr>
          <p:cNvPr id="170" name="CustomShape 3"/>
          <p:cNvSpPr/>
          <p:nvPr/>
        </p:nvSpPr>
        <p:spPr>
          <a:xfrm>
            <a:off x="1187640" y="6453360"/>
            <a:ext cx="6767640" cy="36396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en-US" sz="1200" spc="-1" strike="noStrike">
                <a:solidFill>
                  <a:srgbClr val="ffffff"/>
                </a:solidFill>
                <a:uFill>
                  <a:solidFill>
                    <a:srgbClr val="ffffff"/>
                  </a:solidFill>
                </a:uFill>
                <a:latin typeface="Segoe UI"/>
                <a:ea typeface="DejaVu Sans"/>
              </a:rPr>
              <a:t>EGI-Engage Final Review: Lightning talk Elixir</a:t>
            </a:r>
            <a:endParaRPr b="0" lang="en-US" sz="1800" spc="-1" strike="noStrike">
              <a:solidFill>
                <a:srgbClr val="000000"/>
              </a:solidFill>
              <a:uFill>
                <a:solidFill>
                  <a:srgbClr val="ffffff"/>
                </a:solidFill>
              </a:uFill>
              <a:latin typeface="Arial"/>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1" name="CustomShape 1"/>
          <p:cNvSpPr/>
          <p:nvPr/>
        </p:nvSpPr>
        <p:spPr>
          <a:xfrm>
            <a:off x="1187640" y="188640"/>
            <a:ext cx="6407640" cy="848880"/>
          </a:xfrm>
          <a:prstGeom prst="rect">
            <a:avLst/>
          </a:prstGeom>
          <a:noFill/>
          <a:ln>
            <a:noFill/>
          </a:ln>
        </p:spPr>
        <p:style>
          <a:lnRef idx="0"/>
          <a:fillRef idx="0"/>
          <a:effectRef idx="0"/>
          <a:fontRef idx="minor"/>
        </p:style>
        <p:txBody>
          <a:bodyPr lIns="90000" rIns="90000" tIns="45000" bIns="45000" anchor="ctr"/>
          <a:p>
            <a:pPr algn="r">
              <a:lnSpc>
                <a:spcPct val="100000"/>
              </a:lnSpc>
            </a:pPr>
            <a:r>
              <a:rPr b="1" lang="en-US" sz="3000" spc="-1" strike="noStrike">
                <a:solidFill>
                  <a:srgbClr val="4f85c3"/>
                </a:solidFill>
                <a:uFill>
                  <a:solidFill>
                    <a:srgbClr val="ffffff"/>
                  </a:solidFill>
                </a:uFill>
                <a:latin typeface="Segoe UI"/>
                <a:ea typeface="DejaVu Sans"/>
              </a:rPr>
              <a:t>Elixir Competence Center: Future Plans</a:t>
            </a:r>
            <a:endParaRPr b="0" lang="en-US" sz="1800" spc="-1" strike="noStrike">
              <a:solidFill>
                <a:srgbClr val="000000"/>
              </a:solidFill>
              <a:uFill>
                <a:solidFill>
                  <a:srgbClr val="ffffff"/>
                </a:solidFill>
              </a:uFill>
              <a:latin typeface="Arial"/>
            </a:endParaRPr>
          </a:p>
        </p:txBody>
      </p:sp>
      <p:sp>
        <p:nvSpPr>
          <p:cNvPr id="172" name="CustomShape 2"/>
          <p:cNvSpPr/>
          <p:nvPr/>
        </p:nvSpPr>
        <p:spPr>
          <a:xfrm>
            <a:off x="467640" y="1557000"/>
            <a:ext cx="8424000" cy="4208040"/>
          </a:xfrm>
          <a:prstGeom prst="rect">
            <a:avLst/>
          </a:prstGeom>
          <a:noFill/>
          <a:ln>
            <a:noFill/>
          </a:ln>
        </p:spPr>
        <p:style>
          <a:lnRef idx="0"/>
          <a:fillRef idx="0"/>
          <a:effectRef idx="0"/>
          <a:fontRef idx="minor"/>
        </p:style>
        <p:txBody>
          <a:bodyPr lIns="90000" rIns="90000" tIns="45000" bIns="45000"/>
          <a:p>
            <a:pPr marL="216000" indent="-215640">
              <a:lnSpc>
                <a:spcPct val="100000"/>
              </a:lnSpc>
              <a:buClr>
                <a:srgbClr val="000000"/>
              </a:buClr>
              <a:buFont typeface="Wingdings" charset="2"/>
              <a:buChar char=""/>
            </a:pPr>
            <a:r>
              <a:rPr b="0" lang="en-US" sz="2400" spc="-1" strike="noStrike">
                <a:solidFill>
                  <a:srgbClr val="000000"/>
                </a:solidFill>
                <a:uFill>
                  <a:solidFill>
                    <a:srgbClr val="ffffff"/>
                  </a:solidFill>
                </a:uFill>
                <a:latin typeface="Segoe UI"/>
                <a:ea typeface="DejaVu Sans"/>
              </a:rPr>
              <a:t>ELIXIR CC has shown that EGI Federated Cloud can be used for life science data analysis.</a:t>
            </a:r>
            <a:endParaRPr b="0" lang="en-US" sz="2400" spc="-1" strike="noStrike">
              <a:solidFill>
                <a:srgbClr val="000000"/>
              </a:solidFill>
              <a:uFill>
                <a:solidFill>
                  <a:srgbClr val="ffffff"/>
                </a:solidFill>
              </a:uFill>
              <a:latin typeface="Arial"/>
            </a:endParaRPr>
          </a:p>
          <a:p>
            <a:pPr marL="216000" indent="-215640">
              <a:lnSpc>
                <a:spcPct val="100000"/>
              </a:lnSpc>
              <a:buClr>
                <a:srgbClr val="000000"/>
              </a:buClr>
              <a:buFont typeface="Wingdings" charset="2"/>
              <a:buChar char=""/>
            </a:pPr>
            <a:r>
              <a:rPr b="0" lang="en-US" sz="2400" spc="-1" strike="noStrike">
                <a:solidFill>
                  <a:srgbClr val="000000"/>
                </a:solidFill>
                <a:uFill>
                  <a:solidFill>
                    <a:srgbClr val="ffffff"/>
                  </a:solidFill>
                </a:uFill>
                <a:latin typeface="Segoe UI"/>
                <a:ea typeface="DejaVu Sans"/>
              </a:rPr>
              <a:t> </a:t>
            </a:r>
            <a:endParaRPr b="0" lang="en-US" sz="2400" spc="-1" strike="noStrike">
              <a:solidFill>
                <a:srgbClr val="000000"/>
              </a:solidFill>
              <a:uFill>
                <a:solidFill>
                  <a:srgbClr val="ffffff"/>
                </a:solidFill>
              </a:uFill>
              <a:latin typeface="Arial"/>
            </a:endParaRPr>
          </a:p>
          <a:p>
            <a:pPr marL="216000" indent="-215640">
              <a:lnSpc>
                <a:spcPct val="100000"/>
              </a:lnSpc>
              <a:buClr>
                <a:srgbClr val="000000"/>
              </a:buClr>
              <a:buFont typeface="Wingdings" charset="2"/>
              <a:buChar char=""/>
            </a:pPr>
            <a:r>
              <a:rPr b="0" lang="en-US" sz="2400" spc="-1" strike="noStrike">
                <a:solidFill>
                  <a:srgbClr val="000000"/>
                </a:solidFill>
                <a:uFill>
                  <a:solidFill>
                    <a:srgbClr val="ffffff"/>
                  </a:solidFill>
                </a:uFill>
                <a:latin typeface="Segoe UI"/>
                <a:ea typeface="DejaVu Sans"/>
              </a:rPr>
              <a:t>All the </a:t>
            </a:r>
            <a:r>
              <a:rPr b="0" lang="en-US" sz="2400" spc="-1" strike="noStrike">
                <a:solidFill>
                  <a:srgbClr val="000000"/>
                </a:solidFill>
                <a:uFill>
                  <a:solidFill>
                    <a:srgbClr val="ffffff"/>
                  </a:solidFill>
                </a:uFill>
                <a:latin typeface="Segoe UI"/>
                <a:ea typeface="DejaVu Sans"/>
              </a:rPr>
              <a:t>use cases</a:t>
            </a:r>
            <a:r>
              <a:rPr b="0" lang="en-US" sz="2400" spc="-1" strike="noStrike">
                <a:solidFill>
                  <a:srgbClr val="000000"/>
                </a:solidFill>
                <a:uFill>
                  <a:solidFill>
                    <a:srgbClr val="ffffff"/>
                  </a:solidFill>
                </a:uFill>
                <a:latin typeface="Segoe UI"/>
                <a:ea typeface="DejaVu Sans"/>
              </a:rPr>
              <a:t> will continue to evolve even after the </a:t>
            </a:r>
            <a:r>
              <a:rPr b="0" lang="en-US" sz="2400" spc="-1" strike="noStrike">
                <a:solidFill>
                  <a:srgbClr val="000000"/>
                </a:solidFill>
                <a:uFill>
                  <a:solidFill>
                    <a:srgbClr val="ffffff"/>
                  </a:solidFill>
                </a:uFill>
                <a:latin typeface="Segoe UI"/>
                <a:ea typeface="DejaVu Sans"/>
              </a:rPr>
              <a:t>ELIXIR</a:t>
            </a:r>
            <a:r>
              <a:rPr b="0" lang="en-US" sz="2400" spc="-1" strike="noStrike">
                <a:solidFill>
                  <a:srgbClr val="000000"/>
                </a:solidFill>
                <a:uFill>
                  <a:solidFill>
                    <a:srgbClr val="ffffff"/>
                  </a:solidFill>
                </a:uFill>
                <a:latin typeface="Segoe UI"/>
                <a:ea typeface="DejaVu Sans"/>
              </a:rPr>
              <a:t> CC.</a:t>
            </a:r>
            <a:endParaRPr b="0" lang="en-US" sz="2400" spc="-1" strike="noStrike">
              <a:solidFill>
                <a:srgbClr val="000000"/>
              </a:solidFill>
              <a:uFill>
                <a:solidFill>
                  <a:srgbClr val="ffffff"/>
                </a:solidFill>
              </a:uFill>
              <a:latin typeface="Arial"/>
            </a:endParaRPr>
          </a:p>
          <a:p>
            <a:pPr marL="216000" indent="-215640">
              <a:lnSpc>
                <a:spcPct val="100000"/>
              </a:lnSpc>
              <a:buClr>
                <a:srgbClr val="000000"/>
              </a:buClr>
              <a:buFont typeface="Wingdings" charset="2"/>
              <a:buChar char=""/>
            </a:pPr>
            <a:r>
              <a:rPr b="0" lang="en-US" sz="2400" spc="-1" strike="noStrike">
                <a:solidFill>
                  <a:srgbClr val="000000"/>
                </a:solidFill>
                <a:uFill>
                  <a:solidFill>
                    <a:srgbClr val="ffffff"/>
                  </a:solidFill>
                </a:uFill>
                <a:latin typeface="Segoe UI"/>
                <a:ea typeface="DejaVu Sans"/>
              </a:rPr>
              <a:t> </a:t>
            </a:r>
            <a:endParaRPr b="0" lang="en-US" sz="2400" spc="-1" strike="noStrike">
              <a:solidFill>
                <a:srgbClr val="000000"/>
              </a:solidFill>
              <a:uFill>
                <a:solidFill>
                  <a:srgbClr val="ffffff"/>
                </a:solidFill>
              </a:uFill>
              <a:latin typeface="Arial"/>
            </a:endParaRPr>
          </a:p>
          <a:p>
            <a:pPr marL="216000" indent="-215640">
              <a:lnSpc>
                <a:spcPct val="100000"/>
              </a:lnSpc>
              <a:buClr>
                <a:srgbClr val="000000"/>
              </a:buClr>
              <a:buFont typeface="Wingdings" charset="2"/>
              <a:buChar char=""/>
            </a:pPr>
            <a:r>
              <a:rPr b="0" lang="en-US" sz="2400" spc="-1" strike="noStrike">
                <a:solidFill>
                  <a:srgbClr val="000000"/>
                </a:solidFill>
                <a:uFill>
                  <a:solidFill>
                    <a:srgbClr val="ffffff"/>
                  </a:solidFill>
                </a:uFill>
                <a:latin typeface="Segoe UI"/>
                <a:ea typeface="DejaVu Sans"/>
              </a:rPr>
              <a:t>EGI Federated Cloud is just one option for ECP, use cases and life </a:t>
            </a:r>
            <a:r>
              <a:rPr b="0" lang="en-US" sz="2400" spc="-1" strike="noStrike">
                <a:solidFill>
                  <a:srgbClr val="000000"/>
                </a:solidFill>
                <a:uFill>
                  <a:solidFill>
                    <a:srgbClr val="ffffff"/>
                  </a:solidFill>
                </a:uFill>
                <a:latin typeface="Segoe UI"/>
                <a:ea typeface="DejaVu Sans"/>
              </a:rPr>
              <a:t>science</a:t>
            </a:r>
            <a:r>
              <a:rPr b="0" lang="en-US" sz="2400" spc="-1" strike="noStrike">
                <a:solidFill>
                  <a:srgbClr val="000000"/>
                </a:solidFill>
                <a:uFill>
                  <a:solidFill>
                    <a:srgbClr val="ffffff"/>
                  </a:solidFill>
                </a:uFill>
                <a:latin typeface="Segoe UI"/>
                <a:ea typeface="DejaVu Sans"/>
              </a:rPr>
              <a:t> community in general.</a:t>
            </a:r>
            <a:endParaRPr b="0" lang="en-US" sz="2400" spc="-1" strike="noStrike">
              <a:solidFill>
                <a:srgbClr val="000000"/>
              </a:solidFill>
              <a:uFill>
                <a:solidFill>
                  <a:srgbClr val="ffffff"/>
                </a:solidFill>
              </a:uFill>
              <a:latin typeface="Arial"/>
            </a:endParaRPr>
          </a:p>
          <a:p>
            <a:pPr marL="216000" indent="-215640">
              <a:lnSpc>
                <a:spcPct val="100000"/>
              </a:lnSpc>
              <a:buClr>
                <a:srgbClr val="000000"/>
              </a:buClr>
              <a:buFont typeface="Wingdings" charset="2"/>
              <a:buChar char=""/>
            </a:pPr>
            <a:r>
              <a:rPr b="0" lang="en-US" sz="2400" spc="-1" strike="noStrike">
                <a:solidFill>
                  <a:srgbClr val="000000"/>
                </a:solidFill>
                <a:uFill>
                  <a:solidFill>
                    <a:srgbClr val="ffffff"/>
                  </a:solidFill>
                </a:uFill>
                <a:latin typeface="Segoe UI"/>
                <a:ea typeface="DejaVu Sans"/>
              </a:rPr>
              <a:t> </a:t>
            </a:r>
            <a:endParaRPr b="0" lang="en-US" sz="2400" spc="-1" strike="noStrike">
              <a:solidFill>
                <a:srgbClr val="000000"/>
              </a:solidFill>
              <a:uFill>
                <a:solidFill>
                  <a:srgbClr val="ffffff"/>
                </a:solidFill>
              </a:uFill>
              <a:latin typeface="Arial"/>
            </a:endParaRPr>
          </a:p>
          <a:p>
            <a:pPr marL="216000" indent="-215640">
              <a:lnSpc>
                <a:spcPct val="100000"/>
              </a:lnSpc>
              <a:buClr>
                <a:srgbClr val="000000"/>
              </a:buClr>
              <a:buFont typeface="Wingdings" charset="2"/>
              <a:buChar char=""/>
            </a:pPr>
            <a:r>
              <a:rPr b="0" lang="en-US" sz="2400" spc="-1" strike="noStrike">
                <a:solidFill>
                  <a:srgbClr val="000000"/>
                </a:solidFill>
                <a:uFill>
                  <a:solidFill>
                    <a:srgbClr val="ffffff"/>
                  </a:solidFill>
                </a:uFill>
                <a:latin typeface="Segoe UI"/>
                <a:ea typeface="DejaVu Sans"/>
              </a:rPr>
              <a:t> </a:t>
            </a:r>
            <a:r>
              <a:rPr b="0" lang="en-US" sz="2400" spc="-1" strike="noStrike">
                <a:solidFill>
                  <a:srgbClr val="000000"/>
                </a:solidFill>
                <a:uFill>
                  <a:solidFill>
                    <a:srgbClr val="ffffff"/>
                  </a:solidFill>
                </a:uFill>
                <a:latin typeface="Segoe UI"/>
                <a:ea typeface="DejaVu Sans"/>
              </a:rPr>
              <a:t>Development is needed in many levels to keep the EGI FedCloud feasible </a:t>
            </a:r>
            <a:r>
              <a:rPr b="0" lang="en-US" sz="2400" spc="-1" strike="noStrike">
                <a:solidFill>
                  <a:srgbClr val="000000"/>
                </a:solidFill>
                <a:uFill>
                  <a:solidFill>
                    <a:srgbClr val="ffffff"/>
                  </a:solidFill>
                </a:uFill>
                <a:latin typeface="Segoe UI"/>
                <a:ea typeface="DejaVu Sans"/>
              </a:rPr>
              <a:t>platform</a:t>
            </a:r>
            <a:r>
              <a:rPr b="0" lang="en-US" sz="2400" spc="-1" strike="noStrike">
                <a:solidFill>
                  <a:srgbClr val="000000"/>
                </a:solidFill>
                <a:uFill>
                  <a:solidFill>
                    <a:srgbClr val="ffffff"/>
                  </a:solidFill>
                </a:uFill>
                <a:latin typeface="Segoe UI"/>
                <a:ea typeface="DejaVu Sans"/>
              </a:rPr>
              <a:t> for researchers.</a:t>
            </a:r>
            <a:endParaRPr b="0" lang="en-US" sz="2400" spc="-1" strike="noStrike">
              <a:solidFill>
                <a:srgbClr val="000000"/>
              </a:solidFill>
              <a:uFill>
                <a:solidFill>
                  <a:srgbClr val="ffffff"/>
                </a:solidFill>
              </a:uFill>
              <a:latin typeface="Arial"/>
            </a:endParaRPr>
          </a:p>
        </p:txBody>
      </p:sp>
      <p:sp>
        <p:nvSpPr>
          <p:cNvPr id="173" name="CustomShape 3"/>
          <p:cNvSpPr/>
          <p:nvPr/>
        </p:nvSpPr>
        <p:spPr>
          <a:xfrm>
            <a:off x="1187640" y="6093360"/>
            <a:ext cx="6767640" cy="36396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en-US" sz="1200" spc="-1" strike="noStrike">
                <a:solidFill>
                  <a:srgbClr val="ffffff"/>
                </a:solidFill>
                <a:uFill>
                  <a:solidFill>
                    <a:srgbClr val="ffffff"/>
                  </a:solidFill>
                </a:uFill>
                <a:latin typeface="Segoe UI"/>
                <a:ea typeface="DejaVu Sans"/>
              </a:rPr>
              <a:t>EGI-Engage Final Review: Lightning talk Elixir</a:t>
            </a:r>
            <a:endParaRPr b="0" lang="en-US" sz="1800" spc="-1" strike="noStrike">
              <a:solidFill>
                <a:srgbClr val="000000"/>
              </a:solidFill>
              <a:uFill>
                <a:solidFill>
                  <a:srgbClr val="ffffff"/>
                </a:solidFill>
              </a:uFill>
              <a:latin typeface="Arial"/>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6" name="CustomShape 1"/>
          <p:cNvSpPr/>
          <p:nvPr/>
        </p:nvSpPr>
        <p:spPr>
          <a:xfrm>
            <a:off x="1547640" y="188640"/>
            <a:ext cx="6119640" cy="848880"/>
          </a:xfrm>
          <a:prstGeom prst="rect">
            <a:avLst/>
          </a:prstGeom>
          <a:noFill/>
          <a:ln>
            <a:noFill/>
          </a:ln>
        </p:spPr>
        <p:style>
          <a:lnRef idx="0"/>
          <a:fillRef idx="0"/>
          <a:effectRef idx="0"/>
          <a:fontRef idx="minor"/>
        </p:style>
        <p:txBody>
          <a:bodyPr lIns="90000" rIns="90000" tIns="45000" bIns="45000" anchor="ctr"/>
          <a:p>
            <a:pPr algn="r">
              <a:lnSpc>
                <a:spcPct val="100000"/>
              </a:lnSpc>
            </a:pPr>
            <a:r>
              <a:rPr b="1" lang="en-US" sz="3000" spc="-1" strike="noStrike">
                <a:solidFill>
                  <a:srgbClr val="4f85c3"/>
                </a:solidFill>
                <a:uFill>
                  <a:solidFill>
                    <a:srgbClr val="ffffff"/>
                  </a:solidFill>
                </a:uFill>
                <a:latin typeface="Segoe UI"/>
                <a:ea typeface="DejaVu Sans"/>
              </a:rPr>
              <a:t>ELIXIR: Introduction</a:t>
            </a:r>
            <a:endParaRPr b="0" lang="en-US" sz="1800" spc="-1" strike="noStrike">
              <a:solidFill>
                <a:srgbClr val="000000"/>
              </a:solidFill>
              <a:uFill>
                <a:solidFill>
                  <a:srgbClr val="ffffff"/>
                </a:solidFill>
              </a:uFill>
              <a:latin typeface="Arial"/>
            </a:endParaRPr>
          </a:p>
        </p:txBody>
      </p:sp>
      <p:sp>
        <p:nvSpPr>
          <p:cNvPr id="137" name="CustomShape 2"/>
          <p:cNvSpPr/>
          <p:nvPr/>
        </p:nvSpPr>
        <p:spPr>
          <a:xfrm>
            <a:off x="1187640" y="6453360"/>
            <a:ext cx="6767640" cy="36396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en-US" sz="1200" spc="-1" strike="noStrike">
                <a:solidFill>
                  <a:srgbClr val="ffffff"/>
                </a:solidFill>
                <a:uFill>
                  <a:solidFill>
                    <a:srgbClr val="ffffff"/>
                  </a:solidFill>
                </a:uFill>
                <a:latin typeface="Segoe UI"/>
                <a:ea typeface="DejaVu Sans"/>
              </a:rPr>
              <a:t>EGI-Engage Final Review: Lightning talk Elixir</a:t>
            </a:r>
            <a:endParaRPr b="0" lang="en-US" sz="1800" spc="-1" strike="noStrike">
              <a:solidFill>
                <a:srgbClr val="000000"/>
              </a:solidFill>
              <a:uFill>
                <a:solidFill>
                  <a:srgbClr val="ffffff"/>
                </a:solidFill>
              </a:uFill>
              <a:latin typeface="Arial"/>
            </a:endParaRPr>
          </a:p>
        </p:txBody>
      </p:sp>
      <p:sp>
        <p:nvSpPr>
          <p:cNvPr id="138" name="CustomShape 3"/>
          <p:cNvSpPr/>
          <p:nvPr/>
        </p:nvSpPr>
        <p:spPr>
          <a:xfrm>
            <a:off x="274320" y="1238400"/>
            <a:ext cx="8046000" cy="5059080"/>
          </a:xfrm>
          <a:prstGeom prst="rect">
            <a:avLst/>
          </a:prstGeom>
          <a:noFill/>
          <a:ln>
            <a:noFill/>
          </a:ln>
        </p:spPr>
        <p:style>
          <a:lnRef idx="0"/>
          <a:fillRef idx="0"/>
          <a:effectRef idx="0"/>
          <a:fontRef idx="minor"/>
        </p:style>
        <p:txBody>
          <a:bodyPr lIns="90000" rIns="90000" tIns="45000" bIns="45000"/>
          <a:p>
            <a:pPr>
              <a:lnSpc>
                <a:spcPct val="100000"/>
              </a:lnSpc>
            </a:pPr>
            <a:r>
              <a:rPr b="1" lang="en-US" sz="2400" spc="-1" strike="noStrike">
                <a:solidFill>
                  <a:srgbClr val="000000"/>
                </a:solidFill>
                <a:uFill>
                  <a:solidFill>
                    <a:srgbClr val="ffffff"/>
                  </a:solidFill>
                </a:uFill>
                <a:latin typeface="Corbel"/>
                <a:ea typeface="ＭＳ Ｐゴシック"/>
              </a:rPr>
              <a:t>ELIXIR</a:t>
            </a:r>
            <a:r>
              <a:rPr b="0" lang="en-US" sz="2400" spc="-1" strike="noStrike">
                <a:solidFill>
                  <a:srgbClr val="000000"/>
                </a:solidFill>
                <a:uFill>
                  <a:solidFill>
                    <a:srgbClr val="ffffff"/>
                  </a:solidFill>
                </a:uFill>
                <a:latin typeface="Corbel"/>
                <a:ea typeface="ＭＳ Ｐゴシック"/>
              </a:rPr>
              <a:t>: Research infrastructure focused on life science data.  Supported by EMBL-EBI and 20 European countries </a:t>
            </a:r>
            <a:endParaRPr b="0" lang="en-US" sz="1800" spc="-1" strike="noStrike">
              <a:solidFill>
                <a:srgbClr val="000000"/>
              </a:solidFill>
              <a:uFill>
                <a:solidFill>
                  <a:srgbClr val="ffffff"/>
                </a:solidFill>
              </a:uFill>
              <a:latin typeface="Arial"/>
            </a:endParaRPr>
          </a:p>
          <a:p>
            <a:pPr>
              <a:lnSpc>
                <a:spcPct val="100000"/>
              </a:lnSpc>
            </a:pPr>
            <a:r>
              <a:rPr b="0" lang="en-US" sz="2400" spc="-1" strike="noStrike">
                <a:solidFill>
                  <a:srgbClr val="000000"/>
                </a:solidFill>
                <a:uFill>
                  <a:solidFill>
                    <a:srgbClr val="ffffff"/>
                  </a:solidFill>
                </a:uFill>
                <a:latin typeface="Corbel"/>
                <a:ea typeface="ＭＳ Ｐゴシック"/>
              </a:rPr>
              <a:t>(over 180 research</a:t>
            </a:r>
            <a:endParaRPr b="0" lang="en-US" sz="1800" spc="-1" strike="noStrike">
              <a:solidFill>
                <a:srgbClr val="000000"/>
              </a:solidFill>
              <a:uFill>
                <a:solidFill>
                  <a:srgbClr val="ffffff"/>
                </a:solidFill>
              </a:uFill>
              <a:latin typeface="Arial"/>
            </a:endParaRPr>
          </a:p>
          <a:p>
            <a:pPr>
              <a:lnSpc>
                <a:spcPct val="100000"/>
              </a:lnSpc>
            </a:pPr>
            <a:r>
              <a:rPr b="0" lang="en-US" sz="2400" spc="-1" strike="noStrike">
                <a:solidFill>
                  <a:srgbClr val="000000"/>
                </a:solidFill>
                <a:uFill>
                  <a:solidFill>
                    <a:srgbClr val="ffffff"/>
                  </a:solidFill>
                </a:uFill>
                <a:latin typeface="Corbel"/>
                <a:ea typeface="ＭＳ Ｐゴシック"/>
              </a:rPr>
              <a:t>Organizations).</a:t>
            </a:r>
            <a:endParaRPr b="0" lang="en-US" sz="1800" spc="-1" strike="noStrike">
              <a:solidFill>
                <a:srgbClr val="000000"/>
              </a:solidFill>
              <a:uFill>
                <a:solidFill>
                  <a:srgbClr val="ffffff"/>
                </a:solidFill>
              </a:uFill>
              <a:latin typeface="Arial"/>
            </a:endParaRPr>
          </a:p>
          <a:p>
            <a:pPr>
              <a:lnSpc>
                <a:spcPct val="100000"/>
              </a:lnSpc>
            </a:pPr>
            <a:endParaRPr b="0" lang="en-US" sz="1800" spc="-1" strike="noStrike">
              <a:solidFill>
                <a:srgbClr val="000000"/>
              </a:solidFill>
              <a:uFill>
                <a:solidFill>
                  <a:srgbClr val="ffffff"/>
                </a:solidFill>
              </a:uFill>
              <a:latin typeface="Arial"/>
            </a:endParaRPr>
          </a:p>
          <a:p>
            <a:pPr marL="214200" indent="-204120">
              <a:lnSpc>
                <a:spcPct val="100000"/>
              </a:lnSpc>
            </a:pPr>
            <a:endParaRPr b="0" lang="en-US" sz="1800" spc="-1" strike="noStrike">
              <a:solidFill>
                <a:srgbClr val="000000"/>
              </a:solidFill>
              <a:uFill>
                <a:solidFill>
                  <a:srgbClr val="ffffff"/>
                </a:solidFill>
              </a:uFill>
              <a:latin typeface="Arial"/>
            </a:endParaRPr>
          </a:p>
          <a:p>
            <a:pPr marL="214200" indent="-204120">
              <a:lnSpc>
                <a:spcPct val="100000"/>
              </a:lnSpc>
            </a:pPr>
            <a:endParaRPr b="0" lang="en-US" sz="1800" spc="-1" strike="noStrike">
              <a:solidFill>
                <a:srgbClr val="000000"/>
              </a:solidFill>
              <a:uFill>
                <a:solidFill>
                  <a:srgbClr val="ffffff"/>
                </a:solidFill>
              </a:uFill>
              <a:latin typeface="Arial"/>
            </a:endParaRPr>
          </a:p>
          <a:p>
            <a:pPr marL="214200" indent="-204120">
              <a:lnSpc>
                <a:spcPct val="100000"/>
              </a:lnSpc>
            </a:pPr>
            <a:endParaRPr b="0" lang="en-US" sz="1800" spc="-1" strike="noStrike">
              <a:solidFill>
                <a:srgbClr val="000000"/>
              </a:solidFill>
              <a:uFill>
                <a:solidFill>
                  <a:srgbClr val="ffffff"/>
                </a:solidFill>
              </a:uFill>
              <a:latin typeface="Arial"/>
            </a:endParaRPr>
          </a:p>
          <a:p>
            <a:pPr marL="214200" indent="-204120">
              <a:lnSpc>
                <a:spcPct val="100000"/>
              </a:lnSpc>
            </a:pPr>
            <a:endParaRPr b="0" lang="en-US" sz="1800" spc="-1" strike="noStrike">
              <a:solidFill>
                <a:srgbClr val="000000"/>
              </a:solidFill>
              <a:uFill>
                <a:solidFill>
                  <a:srgbClr val="ffffff"/>
                </a:solidFill>
              </a:uFill>
              <a:latin typeface="Arial"/>
            </a:endParaRPr>
          </a:p>
          <a:p>
            <a:pPr marL="214200" indent="-204120">
              <a:lnSpc>
                <a:spcPct val="100000"/>
              </a:lnSpc>
            </a:pPr>
            <a:r>
              <a:rPr b="1" lang="en-US" sz="2400" spc="-1" strike="noStrike">
                <a:solidFill>
                  <a:srgbClr val="000000"/>
                </a:solidFill>
                <a:uFill>
                  <a:solidFill>
                    <a:srgbClr val="ffffff"/>
                  </a:solidFill>
                </a:uFill>
                <a:latin typeface="Corbel"/>
                <a:ea typeface="ＭＳ Ｐゴシック"/>
              </a:rPr>
              <a:t>ELIXIR competence center</a:t>
            </a:r>
            <a:r>
              <a:rPr b="0" lang="en-US" sz="2400" spc="-1" strike="noStrike">
                <a:solidFill>
                  <a:srgbClr val="000000"/>
                </a:solidFill>
                <a:uFill>
                  <a:solidFill>
                    <a:srgbClr val="ffffff"/>
                  </a:solidFill>
                </a:uFill>
                <a:latin typeface="Corbel"/>
                <a:ea typeface="ＭＳ Ｐゴシック"/>
              </a:rPr>
              <a:t> ( part of EGI-Engage</a:t>
            </a:r>
            <a:endParaRPr b="0" lang="en-US" sz="1800" spc="-1" strike="noStrike">
              <a:solidFill>
                <a:srgbClr val="000000"/>
              </a:solidFill>
              <a:uFill>
                <a:solidFill>
                  <a:srgbClr val="ffffff"/>
                </a:solidFill>
              </a:uFill>
              <a:latin typeface="Arial"/>
            </a:endParaRPr>
          </a:p>
          <a:p>
            <a:pPr marL="214200" indent="-204120">
              <a:lnSpc>
                <a:spcPct val="100000"/>
              </a:lnSpc>
            </a:pPr>
            <a:r>
              <a:rPr b="0" lang="en-US" sz="2400" spc="-1" strike="noStrike">
                <a:solidFill>
                  <a:srgbClr val="000000"/>
                </a:solidFill>
                <a:uFill>
                  <a:solidFill>
                    <a:srgbClr val="ffffff"/>
                  </a:solidFill>
                </a:uFill>
                <a:latin typeface="Corbel"/>
                <a:ea typeface="ＭＳ Ｐゴシック"/>
              </a:rPr>
              <a:t>project) aimed to facilitate and promote usage of</a:t>
            </a:r>
            <a:endParaRPr b="0" lang="en-US" sz="1800" spc="-1" strike="noStrike">
              <a:solidFill>
                <a:srgbClr val="000000"/>
              </a:solidFill>
              <a:uFill>
                <a:solidFill>
                  <a:srgbClr val="ffffff"/>
                </a:solidFill>
              </a:uFill>
              <a:latin typeface="Arial"/>
            </a:endParaRPr>
          </a:p>
          <a:p>
            <a:pPr marL="214200" indent="-204120">
              <a:lnSpc>
                <a:spcPct val="100000"/>
              </a:lnSpc>
            </a:pPr>
            <a:r>
              <a:rPr b="0" lang="en-US" sz="2400" spc="-1" strike="noStrike">
                <a:solidFill>
                  <a:srgbClr val="000000"/>
                </a:solidFill>
                <a:uFill>
                  <a:solidFill>
                    <a:srgbClr val="ffffff"/>
                  </a:solidFill>
                </a:uFill>
                <a:latin typeface="Corbel"/>
                <a:ea typeface="ＭＳ Ｐゴシック"/>
              </a:rPr>
              <a:t>EGI resources among ELIXIR and molecular biology</a:t>
            </a:r>
            <a:endParaRPr b="0" lang="en-US" sz="1800" spc="-1" strike="noStrike">
              <a:solidFill>
                <a:srgbClr val="000000"/>
              </a:solidFill>
              <a:uFill>
                <a:solidFill>
                  <a:srgbClr val="ffffff"/>
                </a:solidFill>
              </a:uFill>
              <a:latin typeface="Arial"/>
            </a:endParaRPr>
          </a:p>
          <a:p>
            <a:pPr marL="214200" indent="-204120">
              <a:lnSpc>
                <a:spcPct val="100000"/>
              </a:lnSpc>
            </a:pPr>
            <a:r>
              <a:rPr b="0" lang="en-US" sz="2400" spc="-1" strike="noStrike">
                <a:solidFill>
                  <a:srgbClr val="000000"/>
                </a:solidFill>
                <a:uFill>
                  <a:solidFill>
                    <a:srgbClr val="ffffff"/>
                  </a:solidFill>
                </a:uFill>
                <a:latin typeface="Corbel"/>
                <a:ea typeface="ＭＳ Ｐゴシック"/>
              </a:rPr>
              <a:t>research community. </a:t>
            </a:r>
            <a:endParaRPr b="0" lang="en-US" sz="1800" spc="-1" strike="noStrike">
              <a:solidFill>
                <a:srgbClr val="000000"/>
              </a:solidFill>
              <a:uFill>
                <a:solidFill>
                  <a:srgbClr val="ffffff"/>
                </a:solidFill>
              </a:uFill>
              <a:latin typeface="Arial"/>
            </a:endParaRPr>
          </a:p>
          <a:p>
            <a:pPr marL="214200" indent="-204120">
              <a:lnSpc>
                <a:spcPct val="100000"/>
              </a:lnSpc>
            </a:pPr>
            <a:r>
              <a:rPr b="0" lang="en-US" sz="2400" spc="-1" strike="noStrike">
                <a:solidFill>
                  <a:srgbClr val="000000"/>
                </a:solidFill>
                <a:uFill>
                  <a:solidFill>
                    <a:srgbClr val="ffffff"/>
                  </a:solidFill>
                </a:uFill>
                <a:latin typeface="Corbel"/>
                <a:ea typeface="ＭＳ Ｐゴシック"/>
              </a:rPr>
              <a:t> </a:t>
            </a:r>
            <a:endParaRPr b="0" lang="en-US" sz="1800" spc="-1" strike="noStrike">
              <a:solidFill>
                <a:srgbClr val="000000"/>
              </a:solidFill>
              <a:uFill>
                <a:solidFill>
                  <a:srgbClr val="ffffff"/>
                </a:solidFill>
              </a:uFill>
              <a:latin typeface="Arial"/>
            </a:endParaRPr>
          </a:p>
        </p:txBody>
      </p:sp>
      <p:pic>
        <p:nvPicPr>
          <p:cNvPr id="139" name="" descr=""/>
          <p:cNvPicPr/>
          <p:nvPr/>
        </p:nvPicPr>
        <p:blipFill>
          <a:blip r:embed="rId1"/>
          <a:stretch/>
        </p:blipFill>
        <p:spPr>
          <a:xfrm>
            <a:off x="3474720" y="2157120"/>
            <a:ext cx="4103280" cy="2231280"/>
          </a:xfrm>
          <a:prstGeom prst="rect">
            <a:avLst/>
          </a:prstGeom>
          <a:ln>
            <a:noFill/>
          </a:ln>
        </p:spPr>
      </p:pic>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0" name="CustomShape 1"/>
          <p:cNvSpPr/>
          <p:nvPr/>
        </p:nvSpPr>
        <p:spPr>
          <a:xfrm>
            <a:off x="1547640" y="188640"/>
            <a:ext cx="6119640" cy="848880"/>
          </a:xfrm>
          <a:prstGeom prst="rect">
            <a:avLst/>
          </a:prstGeom>
          <a:noFill/>
          <a:ln>
            <a:noFill/>
          </a:ln>
        </p:spPr>
        <p:style>
          <a:lnRef idx="0"/>
          <a:fillRef idx="0"/>
          <a:effectRef idx="0"/>
          <a:fontRef idx="minor"/>
        </p:style>
        <p:txBody>
          <a:bodyPr lIns="90000" rIns="90000" tIns="45000" bIns="45000" anchor="ctr"/>
          <a:p>
            <a:pPr algn="r">
              <a:lnSpc>
                <a:spcPct val="100000"/>
              </a:lnSpc>
            </a:pPr>
            <a:r>
              <a:rPr b="1" lang="en-US" sz="3000" spc="-1" strike="noStrike">
                <a:solidFill>
                  <a:srgbClr val="4f85c3"/>
                </a:solidFill>
                <a:uFill>
                  <a:solidFill>
                    <a:srgbClr val="ffffff"/>
                  </a:solidFill>
                </a:uFill>
                <a:latin typeface="Segoe UI"/>
                <a:ea typeface="DejaVu Sans"/>
              </a:rPr>
              <a:t>ELIXIR Competence Center</a:t>
            </a:r>
            <a:endParaRPr b="0" lang="en-US" sz="1800" spc="-1" strike="noStrike">
              <a:solidFill>
                <a:srgbClr val="000000"/>
              </a:solidFill>
              <a:uFill>
                <a:solidFill>
                  <a:srgbClr val="ffffff"/>
                </a:solidFill>
              </a:uFill>
              <a:latin typeface="Arial"/>
            </a:endParaRPr>
          </a:p>
        </p:txBody>
      </p:sp>
      <p:sp>
        <p:nvSpPr>
          <p:cNvPr id="141" name="CustomShape 2"/>
          <p:cNvSpPr/>
          <p:nvPr/>
        </p:nvSpPr>
        <p:spPr>
          <a:xfrm>
            <a:off x="467640" y="1917000"/>
            <a:ext cx="8424000" cy="4208040"/>
          </a:xfrm>
          <a:prstGeom prst="rect">
            <a:avLst/>
          </a:prstGeom>
          <a:noFill/>
          <a:ln>
            <a:noFill/>
          </a:ln>
        </p:spPr>
        <p:style>
          <a:lnRef idx="0"/>
          <a:fillRef idx="0"/>
          <a:effectRef idx="0"/>
          <a:fontRef idx="minor"/>
        </p:style>
        <p:txBody>
          <a:bodyPr lIns="90000" rIns="90000" tIns="45000" bIns="45000"/>
          <a:p>
            <a:pPr>
              <a:lnSpc>
                <a:spcPct val="100000"/>
              </a:lnSpc>
            </a:pPr>
            <a:r>
              <a:rPr b="1" lang="en-US" sz="2800" spc="-1" strike="noStrike">
                <a:solidFill>
                  <a:srgbClr val="4f81bd"/>
                </a:solidFill>
                <a:uFill>
                  <a:solidFill>
                    <a:srgbClr val="ffffff"/>
                  </a:solidFill>
                </a:uFill>
                <a:latin typeface="Segoe UI"/>
                <a:ea typeface="DejaVu Sans"/>
              </a:rPr>
              <a:t>Goals</a:t>
            </a:r>
            <a:r>
              <a:rPr b="0" lang="en-US" sz="2800" spc="-1" strike="noStrike">
                <a:solidFill>
                  <a:srgbClr val="4f81bd"/>
                </a:solidFill>
                <a:uFill>
                  <a:solidFill>
                    <a:srgbClr val="ffffff"/>
                  </a:solidFill>
                </a:uFill>
                <a:latin typeface="Segoe UI"/>
                <a:ea typeface="DejaVu Sans"/>
              </a:rPr>
              <a:t>: Match EGI </a:t>
            </a:r>
            <a:r>
              <a:rPr b="0" lang="en-US" sz="2800" spc="-1" strike="noStrike">
                <a:solidFill>
                  <a:srgbClr val="4f81bd"/>
                </a:solidFill>
                <a:uFill>
                  <a:solidFill>
                    <a:srgbClr val="ffffff"/>
                  </a:solidFill>
                </a:uFill>
                <a:latin typeface="Segoe UI"/>
                <a:ea typeface="DejaVu Sans"/>
              </a:rPr>
              <a:t>services</a:t>
            </a:r>
            <a:r>
              <a:rPr b="0" lang="en-US" sz="2800" spc="-1" strike="noStrike">
                <a:solidFill>
                  <a:srgbClr val="4f81bd"/>
                </a:solidFill>
                <a:uFill>
                  <a:solidFill>
                    <a:srgbClr val="ffffff"/>
                  </a:solidFill>
                </a:uFill>
                <a:latin typeface="Segoe UI"/>
                <a:ea typeface="DejaVu Sans"/>
              </a:rPr>
              <a:t> to the goals of </a:t>
            </a:r>
            <a:r>
              <a:rPr b="1" lang="en-US" sz="2800" spc="-1" strike="noStrike">
                <a:solidFill>
                  <a:srgbClr val="4f81bd"/>
                </a:solidFill>
                <a:uFill>
                  <a:solidFill>
                    <a:srgbClr val="ffffff"/>
                  </a:solidFill>
                </a:uFill>
                <a:latin typeface="Segoe UI"/>
                <a:ea typeface="DejaVu Sans"/>
              </a:rPr>
              <a:t>ELIXIR Compute Platform</a:t>
            </a:r>
            <a:r>
              <a:rPr b="0" lang="en-US" sz="2800" spc="-1" strike="noStrike">
                <a:solidFill>
                  <a:srgbClr val="4f81bd"/>
                </a:solidFill>
                <a:uFill>
                  <a:solidFill>
                    <a:srgbClr val="ffffff"/>
                  </a:solidFill>
                </a:uFill>
                <a:latin typeface="Segoe UI"/>
                <a:ea typeface="DejaVu Sans"/>
              </a:rPr>
              <a:t> project and life science community in general:</a:t>
            </a:r>
            <a:endParaRPr b="0" lang="en-US" sz="1800" spc="-1" strike="noStrike">
              <a:solidFill>
                <a:srgbClr val="000000"/>
              </a:solidFill>
              <a:uFill>
                <a:solidFill>
                  <a:srgbClr val="ffffff"/>
                </a:solidFill>
              </a:uFill>
              <a:latin typeface="Arial"/>
            </a:endParaRPr>
          </a:p>
          <a:p>
            <a:pPr marL="448200" indent="-215640">
              <a:lnSpc>
                <a:spcPct val="100000"/>
              </a:lnSpc>
              <a:buClr>
                <a:srgbClr val="000000"/>
              </a:buClr>
              <a:buSzPct val="45000"/>
              <a:buFont typeface="Wingdings" charset="2"/>
              <a:buChar char=""/>
            </a:pPr>
            <a:r>
              <a:rPr b="1" lang="en-US" sz="2800" spc="-1" strike="noStrike">
                <a:solidFill>
                  <a:srgbClr val="004080"/>
                </a:solidFill>
                <a:uFill>
                  <a:solidFill>
                    <a:srgbClr val="ffffff"/>
                  </a:solidFill>
                </a:uFill>
                <a:latin typeface="Corbel"/>
                <a:ea typeface="ＭＳ Ｐゴシック"/>
              </a:rPr>
              <a:t>Computing </a:t>
            </a:r>
            <a:endParaRPr b="0" lang="en-US" sz="1800" spc="-1" strike="noStrike">
              <a:solidFill>
                <a:srgbClr val="000000"/>
              </a:solidFill>
              <a:uFill>
                <a:solidFill>
                  <a:srgbClr val="ffffff"/>
                </a:solidFill>
              </a:uFill>
              <a:latin typeface="Arial"/>
            </a:endParaRPr>
          </a:p>
          <a:p>
            <a:pPr marL="448200" indent="-215640">
              <a:lnSpc>
                <a:spcPct val="100000"/>
              </a:lnSpc>
              <a:buClr>
                <a:srgbClr val="000000"/>
              </a:buClr>
              <a:buSzPct val="45000"/>
              <a:buFont typeface="Wingdings" charset="2"/>
              <a:buChar char=""/>
            </a:pPr>
            <a:r>
              <a:rPr b="0" lang="en-US" sz="2800" spc="-1" strike="noStrike">
                <a:solidFill>
                  <a:srgbClr val="004080"/>
                </a:solidFill>
                <a:uFill>
                  <a:solidFill>
                    <a:srgbClr val="ffffff"/>
                  </a:solidFill>
                </a:uFill>
                <a:latin typeface="Corbel"/>
                <a:ea typeface="ＭＳ Ｐゴシック"/>
              </a:rPr>
              <a:t>Storage and Data transfer</a:t>
            </a:r>
            <a:endParaRPr b="0" lang="en-US" sz="1800" spc="-1" strike="noStrike">
              <a:solidFill>
                <a:srgbClr val="000000"/>
              </a:solidFill>
              <a:uFill>
                <a:solidFill>
                  <a:srgbClr val="ffffff"/>
                </a:solidFill>
              </a:uFill>
              <a:latin typeface="Arial"/>
            </a:endParaRPr>
          </a:p>
          <a:p>
            <a:pPr marL="448200" indent="-215640">
              <a:lnSpc>
                <a:spcPct val="100000"/>
              </a:lnSpc>
              <a:buClr>
                <a:srgbClr val="000000"/>
              </a:buClr>
              <a:buSzPct val="45000"/>
              <a:buFont typeface="Wingdings" charset="2"/>
              <a:buChar char=""/>
            </a:pPr>
            <a:r>
              <a:rPr b="1" lang="en-US" sz="2800" spc="-1" strike="noStrike">
                <a:solidFill>
                  <a:srgbClr val="004080"/>
                </a:solidFill>
                <a:uFill>
                  <a:solidFill>
                    <a:srgbClr val="ffffff"/>
                  </a:solidFill>
                </a:uFill>
                <a:latin typeface="Corbel"/>
                <a:ea typeface="ＭＳ Ｐゴシック"/>
              </a:rPr>
              <a:t>Authentication and authorization</a:t>
            </a:r>
            <a:endParaRPr b="0" lang="en-US" sz="1800" spc="-1" strike="noStrike">
              <a:solidFill>
                <a:srgbClr val="000000"/>
              </a:solidFill>
              <a:uFill>
                <a:solidFill>
                  <a:srgbClr val="ffffff"/>
                </a:solidFill>
              </a:uFill>
              <a:latin typeface="Arial"/>
            </a:endParaRPr>
          </a:p>
          <a:p>
            <a:pPr marL="448200" indent="-215640">
              <a:lnSpc>
                <a:spcPct val="100000"/>
              </a:lnSpc>
              <a:buClr>
                <a:srgbClr val="000000"/>
              </a:buClr>
              <a:buSzPct val="45000"/>
              <a:buFont typeface="Wingdings" charset="2"/>
              <a:buChar char=""/>
            </a:pPr>
            <a:r>
              <a:rPr b="1" lang="en-US" sz="2800" spc="-1" strike="noStrike">
                <a:solidFill>
                  <a:srgbClr val="004080"/>
                </a:solidFill>
                <a:uFill>
                  <a:solidFill>
                    <a:srgbClr val="ffffff"/>
                  </a:solidFill>
                </a:uFill>
                <a:latin typeface="Corbel"/>
                <a:ea typeface="ＭＳ Ｐゴシック"/>
              </a:rPr>
              <a:t>Applications and tools </a:t>
            </a:r>
            <a:endParaRPr b="0" lang="en-US" sz="1800" spc="-1" strike="noStrike">
              <a:solidFill>
                <a:srgbClr val="000000"/>
              </a:solidFill>
              <a:uFill>
                <a:solidFill>
                  <a:srgbClr val="ffffff"/>
                </a:solidFill>
              </a:uFill>
              <a:latin typeface="Arial"/>
            </a:endParaRPr>
          </a:p>
          <a:p>
            <a:pPr>
              <a:lnSpc>
                <a:spcPct val="100000"/>
              </a:lnSpc>
            </a:pPr>
            <a:endParaRPr b="0" lang="en-US" sz="1800" spc="-1" strike="noStrike">
              <a:solidFill>
                <a:srgbClr val="000000"/>
              </a:solidFill>
              <a:uFill>
                <a:solidFill>
                  <a:srgbClr val="ffffff"/>
                </a:solidFill>
              </a:uFill>
              <a:latin typeface="Arial"/>
            </a:endParaRPr>
          </a:p>
          <a:p>
            <a:pPr>
              <a:lnSpc>
                <a:spcPct val="100000"/>
              </a:lnSpc>
            </a:pPr>
            <a:endParaRPr b="0" lang="en-US" sz="1800" spc="-1" strike="noStrike">
              <a:solidFill>
                <a:srgbClr val="000000"/>
              </a:solidFill>
              <a:uFill>
                <a:solidFill>
                  <a:srgbClr val="ffffff"/>
                </a:solidFill>
              </a:uFill>
              <a:latin typeface="Arial"/>
            </a:endParaRPr>
          </a:p>
          <a:p>
            <a:pPr>
              <a:lnSpc>
                <a:spcPct val="100000"/>
              </a:lnSpc>
            </a:pPr>
            <a:endParaRPr b="0" lang="en-US" sz="1800" spc="-1" strike="noStrike">
              <a:solidFill>
                <a:srgbClr val="000000"/>
              </a:solidFill>
              <a:uFill>
                <a:solidFill>
                  <a:srgbClr val="ffffff"/>
                </a:solidFill>
              </a:uFill>
              <a:latin typeface="Arial"/>
            </a:endParaRPr>
          </a:p>
          <a:p>
            <a:pPr>
              <a:lnSpc>
                <a:spcPct val="100000"/>
              </a:lnSpc>
            </a:pPr>
            <a:r>
              <a:rPr b="0" i="1" lang="en-US" sz="2800" spc="-1" strike="noStrike">
                <a:solidFill>
                  <a:srgbClr val="000000"/>
                </a:solidFill>
                <a:uFill>
                  <a:solidFill>
                    <a:srgbClr val="ffffff"/>
                  </a:solidFill>
                </a:uFill>
                <a:latin typeface="Segoe UI"/>
                <a:ea typeface="ＭＳ Ｐゴシック"/>
              </a:rPr>
              <a:t> </a:t>
            </a:r>
            <a:endParaRPr b="0" lang="en-US" sz="1800" spc="-1" strike="noStrike">
              <a:solidFill>
                <a:srgbClr val="000000"/>
              </a:solidFill>
              <a:uFill>
                <a:solidFill>
                  <a:srgbClr val="ffffff"/>
                </a:solidFill>
              </a:uFill>
              <a:latin typeface="Arial"/>
            </a:endParaRPr>
          </a:p>
        </p:txBody>
      </p:sp>
      <p:sp>
        <p:nvSpPr>
          <p:cNvPr id="142" name="CustomShape 3"/>
          <p:cNvSpPr/>
          <p:nvPr/>
        </p:nvSpPr>
        <p:spPr>
          <a:xfrm>
            <a:off x="1187640" y="6453360"/>
            <a:ext cx="6767640" cy="36396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en-US" sz="1200" spc="-1" strike="noStrike">
                <a:solidFill>
                  <a:srgbClr val="ffffff"/>
                </a:solidFill>
                <a:uFill>
                  <a:solidFill>
                    <a:srgbClr val="ffffff"/>
                  </a:solidFill>
                </a:uFill>
                <a:latin typeface="Segoe UI"/>
                <a:ea typeface="DejaVu Sans"/>
              </a:rPr>
              <a:t>EGI-Engage Final Review: Lightning talk Elixir</a:t>
            </a:r>
            <a:endParaRPr b="0" lang="en-US" sz="1800" spc="-1" strike="noStrike">
              <a:solidFill>
                <a:srgbClr val="000000"/>
              </a:solidFill>
              <a:uFill>
                <a:solidFill>
                  <a:srgbClr val="ffffff"/>
                </a:solidFill>
              </a:uFill>
              <a:latin typeface="Arial"/>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3" name="CustomShape 1"/>
          <p:cNvSpPr/>
          <p:nvPr/>
        </p:nvSpPr>
        <p:spPr>
          <a:xfrm>
            <a:off x="1331640" y="188640"/>
            <a:ext cx="6263640" cy="848880"/>
          </a:xfrm>
          <a:prstGeom prst="rect">
            <a:avLst/>
          </a:prstGeom>
          <a:noFill/>
          <a:ln>
            <a:noFill/>
          </a:ln>
        </p:spPr>
        <p:style>
          <a:lnRef idx="0"/>
          <a:fillRef idx="0"/>
          <a:effectRef idx="0"/>
          <a:fontRef idx="minor"/>
        </p:style>
        <p:txBody>
          <a:bodyPr lIns="90000" rIns="90000" tIns="45000" bIns="45000" anchor="ctr"/>
          <a:p>
            <a:pPr>
              <a:lnSpc>
                <a:spcPct val="100000"/>
              </a:lnSpc>
            </a:pPr>
            <a:r>
              <a:rPr b="1" lang="en-US" sz="3000" spc="-1" strike="noStrike">
                <a:solidFill>
                  <a:srgbClr val="4f85c3"/>
                </a:solidFill>
                <a:uFill>
                  <a:solidFill>
                    <a:srgbClr val="ffffff"/>
                  </a:solidFill>
                </a:uFill>
                <a:latin typeface="Segoe UI"/>
                <a:ea typeface="DejaVu Sans"/>
              </a:rPr>
              <a:t>ELIXIR Competence center members</a:t>
            </a:r>
            <a:endParaRPr b="0" lang="en-US" sz="1800" spc="-1" strike="noStrike">
              <a:solidFill>
                <a:srgbClr val="000000"/>
              </a:solidFill>
              <a:uFill>
                <a:solidFill>
                  <a:srgbClr val="ffffff"/>
                </a:solidFill>
              </a:uFill>
              <a:latin typeface="Arial"/>
            </a:endParaRPr>
          </a:p>
        </p:txBody>
      </p:sp>
      <p:sp>
        <p:nvSpPr>
          <p:cNvPr id="144" name="CustomShape 2"/>
          <p:cNvSpPr/>
          <p:nvPr/>
        </p:nvSpPr>
        <p:spPr>
          <a:xfrm>
            <a:off x="1187640" y="6453360"/>
            <a:ext cx="6767640" cy="36396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en-US" sz="1200" spc="-1" strike="noStrike">
                <a:solidFill>
                  <a:srgbClr val="ffffff"/>
                </a:solidFill>
                <a:uFill>
                  <a:solidFill>
                    <a:srgbClr val="ffffff"/>
                  </a:solidFill>
                </a:uFill>
                <a:latin typeface="Segoe UI"/>
                <a:ea typeface="DejaVu Sans"/>
              </a:rPr>
              <a:t>EGI-Engage Final Review: Lightning talk Elixir</a:t>
            </a:r>
            <a:endParaRPr b="0" lang="en-US" sz="1800" spc="-1" strike="noStrike">
              <a:solidFill>
                <a:srgbClr val="000000"/>
              </a:solidFill>
              <a:uFill>
                <a:solidFill>
                  <a:srgbClr val="ffffff"/>
                </a:solidFill>
              </a:uFill>
              <a:latin typeface="Arial"/>
            </a:endParaRPr>
          </a:p>
        </p:txBody>
      </p:sp>
      <p:sp>
        <p:nvSpPr>
          <p:cNvPr id="145" name="CustomShape 3"/>
          <p:cNvSpPr/>
          <p:nvPr/>
        </p:nvSpPr>
        <p:spPr>
          <a:xfrm>
            <a:off x="477720" y="353880"/>
            <a:ext cx="8151120" cy="759600"/>
          </a:xfrm>
          <a:custGeom>
            <a:avLst/>
            <a:gdLst/>
            <a:ahLst/>
            <a:rect l="l" t="t" r="r" b="b"/>
            <a:pathLst>
              <a:path w="3" h="2">
                <a:moveTo>
                  <a:pt x="0" y="0"/>
                </a:moveTo>
                <a:lnTo>
                  <a:pt x="3" y="0"/>
                </a:lnTo>
                <a:lnTo>
                  <a:pt x="3" y="2"/>
                </a:lnTo>
                <a:lnTo>
                  <a:pt x="0" y="2"/>
                </a:lnTo>
                <a:close/>
              </a:path>
            </a:pathLst>
          </a:custGeom>
          <a:noFill/>
          <a:ln>
            <a:noFill/>
          </a:ln>
        </p:spPr>
        <p:style>
          <a:lnRef idx="0"/>
          <a:fillRef idx="0"/>
          <a:effectRef idx="0"/>
          <a:fontRef idx="minor"/>
        </p:style>
      </p:sp>
      <p:sp>
        <p:nvSpPr>
          <p:cNvPr id="146" name="CustomShape 4"/>
          <p:cNvSpPr/>
          <p:nvPr/>
        </p:nvSpPr>
        <p:spPr>
          <a:xfrm>
            <a:off x="401400" y="1184040"/>
            <a:ext cx="8151120" cy="4349160"/>
          </a:xfrm>
          <a:custGeom>
            <a:avLst/>
            <a:gdLst/>
            <a:ahLst/>
            <a:rect l="l" t="t" r="r" b="b"/>
            <a:pathLst>
              <a:path w="3" h="2">
                <a:moveTo>
                  <a:pt x="0" y="0"/>
                </a:moveTo>
                <a:lnTo>
                  <a:pt x="3" y="0"/>
                </a:lnTo>
                <a:lnTo>
                  <a:pt x="3" y="2"/>
                </a:lnTo>
                <a:lnTo>
                  <a:pt x="0" y="2"/>
                </a:lnTo>
                <a:close/>
              </a:path>
            </a:pathLst>
          </a:custGeom>
          <a:noFill/>
          <a:ln>
            <a:noFill/>
          </a:ln>
        </p:spPr>
        <p:style>
          <a:lnRef idx="0"/>
          <a:fillRef idx="0"/>
          <a:effectRef idx="0"/>
          <a:fontRef idx="minor"/>
        </p:style>
        <p:txBody>
          <a:bodyPr lIns="0" rIns="0" tIns="0" bIns="0"/>
          <a:p>
            <a:pPr marL="215640" indent="-204120">
              <a:lnSpc>
                <a:spcPct val="100000"/>
              </a:lnSpc>
            </a:pPr>
            <a:r>
              <a:rPr b="0" lang="en-US" sz="1800" spc="-1" strike="noStrike">
                <a:solidFill>
                  <a:srgbClr val="000000"/>
                </a:solidFill>
                <a:uFill>
                  <a:solidFill>
                    <a:srgbClr val="ffffff"/>
                  </a:solidFill>
                </a:uFill>
                <a:latin typeface="Arial"/>
                <a:ea typeface="DejaVu Sans"/>
              </a:rPr>
              <a:t> </a:t>
            </a:r>
            <a:endParaRPr b="0" lang="en-US" sz="1800" spc="-1" strike="noStrike">
              <a:solidFill>
                <a:srgbClr val="000000"/>
              </a:solidFill>
              <a:uFill>
                <a:solidFill>
                  <a:srgbClr val="ffffff"/>
                </a:solidFill>
              </a:uFill>
              <a:latin typeface="Arial"/>
            </a:endParaRPr>
          </a:p>
          <a:p>
            <a:pPr marL="204480" indent="-203760">
              <a:lnSpc>
                <a:spcPct val="100000"/>
              </a:lnSpc>
              <a:buClr>
                <a:srgbClr val="000000"/>
              </a:buClr>
              <a:buSzPct val="25000"/>
              <a:buFont typeface="Wingdings" charset="2"/>
              <a:buChar char=""/>
            </a:pPr>
            <a:r>
              <a:rPr b="0" lang="en-US" sz="2400" spc="-1" strike="noStrike">
                <a:solidFill>
                  <a:srgbClr val="000000"/>
                </a:solidFill>
                <a:uFill>
                  <a:solidFill>
                    <a:srgbClr val="ffffff"/>
                  </a:solidFill>
                </a:uFill>
                <a:latin typeface="Corbel"/>
                <a:ea typeface="ＭＳ Ｐゴシック"/>
              </a:rPr>
              <a:t>CESNET</a:t>
            </a:r>
            <a:r>
              <a:rPr b="0" lang="en-US" sz="1800" spc="-1" strike="noStrike">
                <a:solidFill>
                  <a:srgbClr val="000000"/>
                </a:solidFill>
                <a:uFill>
                  <a:solidFill>
                    <a:srgbClr val="ffffff"/>
                  </a:solidFill>
                </a:uFill>
                <a:latin typeface="Corbel"/>
                <a:ea typeface="ＭＳ Ｐゴシック"/>
              </a:rPr>
              <a:t> (https://www.cesnet.cz/) </a:t>
            </a:r>
            <a:endParaRPr b="0" lang="en-US" sz="1800" spc="-1" strike="noStrike">
              <a:solidFill>
                <a:srgbClr val="000000"/>
              </a:solidFill>
              <a:uFill>
                <a:solidFill>
                  <a:srgbClr val="ffffff"/>
                </a:solidFill>
              </a:uFill>
              <a:latin typeface="Arial"/>
            </a:endParaRPr>
          </a:p>
          <a:p>
            <a:pPr marL="204480" indent="-203760">
              <a:lnSpc>
                <a:spcPct val="100000"/>
              </a:lnSpc>
              <a:buClr>
                <a:srgbClr val="000000"/>
              </a:buClr>
              <a:buSzPct val="25000"/>
              <a:buFont typeface="Wingdings" charset="2"/>
              <a:buChar char=""/>
            </a:pPr>
            <a:r>
              <a:rPr b="0" lang="en-US" sz="2400" spc="-1" strike="noStrike">
                <a:solidFill>
                  <a:srgbClr val="000000"/>
                </a:solidFill>
                <a:uFill>
                  <a:solidFill>
                    <a:srgbClr val="ffffff"/>
                  </a:solidFill>
                </a:uFill>
                <a:latin typeface="Corbel"/>
                <a:ea typeface="ＭＳ Ｐゴシック"/>
              </a:rPr>
              <a:t>CNRS IFB-core </a:t>
            </a:r>
            <a:r>
              <a:rPr b="0" lang="en-US" sz="1800" spc="-1" strike="noStrike">
                <a:solidFill>
                  <a:srgbClr val="000000"/>
                </a:solidFill>
                <a:uFill>
                  <a:solidFill>
                    <a:srgbClr val="ffffff"/>
                  </a:solidFill>
                </a:uFill>
                <a:latin typeface="Corbel"/>
                <a:ea typeface="ＭＳ Ｐゴシック"/>
              </a:rPr>
              <a:t>(https://www.france-bioinformatique.fr)</a:t>
            </a:r>
            <a:r>
              <a:rPr b="0" lang="en-US" sz="2400" spc="-1" strike="noStrike">
                <a:solidFill>
                  <a:srgbClr val="000000"/>
                </a:solidFill>
                <a:uFill>
                  <a:solidFill>
                    <a:srgbClr val="ffffff"/>
                  </a:solidFill>
                </a:uFill>
                <a:latin typeface="Corbel"/>
                <a:ea typeface="ＭＳ Ｐゴシック"/>
              </a:rPr>
              <a:t> </a:t>
            </a:r>
            <a:endParaRPr b="0" lang="en-US" sz="1800" spc="-1" strike="noStrike">
              <a:solidFill>
                <a:srgbClr val="000000"/>
              </a:solidFill>
              <a:uFill>
                <a:solidFill>
                  <a:srgbClr val="ffffff"/>
                </a:solidFill>
              </a:uFill>
              <a:latin typeface="Arial"/>
            </a:endParaRPr>
          </a:p>
          <a:p>
            <a:pPr marL="204480" indent="-203760">
              <a:lnSpc>
                <a:spcPct val="100000"/>
              </a:lnSpc>
              <a:buClr>
                <a:srgbClr val="000000"/>
              </a:buClr>
              <a:buSzPct val="25000"/>
              <a:buFont typeface="Wingdings" charset="2"/>
              <a:buChar char=""/>
            </a:pPr>
            <a:r>
              <a:rPr b="0" lang="en-US" sz="2400" spc="-1" strike="noStrike">
                <a:solidFill>
                  <a:srgbClr val="000000"/>
                </a:solidFill>
                <a:uFill>
                  <a:solidFill>
                    <a:srgbClr val="ffffff"/>
                  </a:solidFill>
                </a:uFill>
                <a:latin typeface="Corbel"/>
                <a:ea typeface="ＭＳ Ｐゴシック"/>
              </a:rPr>
              <a:t>CSC </a:t>
            </a:r>
            <a:r>
              <a:rPr b="0" lang="en-US" sz="1800" spc="-1" strike="noStrike">
                <a:solidFill>
                  <a:srgbClr val="000000"/>
                </a:solidFill>
                <a:uFill>
                  <a:solidFill>
                    <a:srgbClr val="ffffff"/>
                  </a:solidFill>
                </a:uFill>
                <a:latin typeface="Corbel"/>
                <a:ea typeface="ＭＳ Ｐゴシック"/>
              </a:rPr>
              <a:t>( </a:t>
            </a:r>
            <a:r>
              <a:rPr b="0" lang="en-US" sz="1800" spc="-1" strike="noStrike" u="sng">
                <a:solidFill>
                  <a:srgbClr val="0000ff"/>
                </a:solidFill>
                <a:uFill>
                  <a:solidFill>
                    <a:srgbClr val="ffffff"/>
                  </a:solidFill>
                </a:uFill>
                <a:latin typeface="Corbel"/>
                <a:ea typeface="ＭＳ Ｐゴシック"/>
                <a:hlinkClick r:id="rId1"/>
              </a:rPr>
              <a:t>http://www.csc.fi</a:t>
            </a:r>
            <a:r>
              <a:rPr b="0" lang="en-US" sz="1800" spc="-1" strike="noStrike">
                <a:solidFill>
                  <a:srgbClr val="000000"/>
                </a:solidFill>
                <a:uFill>
                  <a:solidFill>
                    <a:srgbClr val="ffffff"/>
                  </a:solidFill>
                </a:uFill>
                <a:latin typeface="Corbel"/>
                <a:ea typeface="ＭＳ Ｐゴシック"/>
              </a:rPr>
              <a:t>) </a:t>
            </a:r>
            <a:endParaRPr b="0" lang="en-US" sz="1800" spc="-1" strike="noStrike">
              <a:solidFill>
                <a:srgbClr val="000000"/>
              </a:solidFill>
              <a:uFill>
                <a:solidFill>
                  <a:srgbClr val="ffffff"/>
                </a:solidFill>
              </a:uFill>
              <a:latin typeface="Arial"/>
            </a:endParaRPr>
          </a:p>
          <a:p>
            <a:pPr marL="204480" indent="-203760">
              <a:lnSpc>
                <a:spcPct val="100000"/>
              </a:lnSpc>
              <a:buClr>
                <a:srgbClr val="000000"/>
              </a:buClr>
              <a:buSzPct val="25000"/>
              <a:buFont typeface="Wingdings" charset="2"/>
              <a:buChar char=""/>
            </a:pPr>
            <a:r>
              <a:rPr b="0" lang="en-US" sz="2400" spc="-1" strike="noStrike">
                <a:solidFill>
                  <a:srgbClr val="000000"/>
                </a:solidFill>
                <a:uFill>
                  <a:solidFill>
                    <a:srgbClr val="ffffff"/>
                  </a:solidFill>
                </a:uFill>
                <a:latin typeface="Corbel"/>
                <a:ea typeface="ＭＳ Ｐゴシック"/>
              </a:rPr>
              <a:t>EMBL-EBI </a:t>
            </a:r>
            <a:r>
              <a:rPr b="0" lang="en-US" sz="1800" spc="-1" strike="noStrike">
                <a:solidFill>
                  <a:srgbClr val="000000"/>
                </a:solidFill>
                <a:uFill>
                  <a:solidFill>
                    <a:srgbClr val="ffffff"/>
                  </a:solidFill>
                </a:uFill>
                <a:latin typeface="Corbel"/>
                <a:ea typeface="ＭＳ Ｐゴシック"/>
              </a:rPr>
              <a:t>(http://www.ebi.ac.uk/)</a:t>
            </a:r>
            <a:endParaRPr b="0" lang="en-US" sz="1800" spc="-1" strike="noStrike">
              <a:solidFill>
                <a:srgbClr val="000000"/>
              </a:solidFill>
              <a:uFill>
                <a:solidFill>
                  <a:srgbClr val="ffffff"/>
                </a:solidFill>
              </a:uFill>
              <a:latin typeface="Arial"/>
            </a:endParaRPr>
          </a:p>
          <a:p>
            <a:pPr marL="204480" indent="-203760">
              <a:lnSpc>
                <a:spcPct val="100000"/>
              </a:lnSpc>
              <a:buClr>
                <a:srgbClr val="000000"/>
              </a:buClr>
              <a:buSzPct val="25000"/>
              <a:buFont typeface="Wingdings" charset="2"/>
              <a:buChar char=""/>
            </a:pPr>
            <a:r>
              <a:rPr b="0" lang="en-US" sz="2400" spc="-1" strike="noStrike">
                <a:solidFill>
                  <a:srgbClr val="000000"/>
                </a:solidFill>
                <a:uFill>
                  <a:solidFill>
                    <a:srgbClr val="ffffff"/>
                  </a:solidFill>
                </a:uFill>
                <a:latin typeface="Corbel"/>
                <a:ea typeface="ＭＳ Ｐゴシック"/>
              </a:rPr>
              <a:t>GRNET </a:t>
            </a:r>
            <a:r>
              <a:rPr b="0" lang="en-US" sz="1800" spc="-1" strike="noStrike">
                <a:solidFill>
                  <a:srgbClr val="000000"/>
                </a:solidFill>
                <a:uFill>
                  <a:solidFill>
                    <a:srgbClr val="ffffff"/>
                  </a:solidFill>
                </a:uFill>
                <a:latin typeface="Corbel"/>
                <a:ea typeface="ＭＳ Ｐゴシック"/>
              </a:rPr>
              <a:t>(https://grnet.gr/en/)</a:t>
            </a:r>
            <a:r>
              <a:rPr b="0" lang="en-US" sz="2400" spc="-1" strike="noStrike">
                <a:solidFill>
                  <a:srgbClr val="000000"/>
                </a:solidFill>
                <a:uFill>
                  <a:solidFill>
                    <a:srgbClr val="ffffff"/>
                  </a:solidFill>
                </a:uFill>
                <a:latin typeface="Corbel"/>
                <a:ea typeface="ＭＳ Ｐゴシック"/>
              </a:rPr>
              <a:t> </a:t>
            </a:r>
            <a:endParaRPr b="0" lang="en-US" sz="1800" spc="-1" strike="noStrike">
              <a:solidFill>
                <a:srgbClr val="000000"/>
              </a:solidFill>
              <a:uFill>
                <a:solidFill>
                  <a:srgbClr val="ffffff"/>
                </a:solidFill>
              </a:uFill>
              <a:latin typeface="Arial"/>
            </a:endParaRPr>
          </a:p>
          <a:p>
            <a:pPr marL="204480" indent="-203760">
              <a:lnSpc>
                <a:spcPct val="100000"/>
              </a:lnSpc>
              <a:buClr>
                <a:srgbClr val="000000"/>
              </a:buClr>
              <a:buSzPct val="25000"/>
              <a:buFont typeface="Wingdings" charset="2"/>
              <a:buChar char=""/>
            </a:pPr>
            <a:r>
              <a:rPr b="0" lang="en-US" sz="2400" spc="-1" strike="noStrike">
                <a:solidFill>
                  <a:srgbClr val="000000"/>
                </a:solidFill>
                <a:uFill>
                  <a:solidFill>
                    <a:srgbClr val="ffffff"/>
                  </a:solidFill>
                </a:uFill>
                <a:latin typeface="Corbel"/>
                <a:ea typeface="ＭＳ Ｐゴシック"/>
              </a:rPr>
              <a:t>SurfSARA </a:t>
            </a:r>
            <a:r>
              <a:rPr b="0" lang="en-US" sz="1800" spc="-1" strike="noStrike">
                <a:solidFill>
                  <a:srgbClr val="000000"/>
                </a:solidFill>
                <a:uFill>
                  <a:solidFill>
                    <a:srgbClr val="ffffff"/>
                  </a:solidFill>
                </a:uFill>
                <a:latin typeface="Corbel"/>
                <a:ea typeface="ＭＳ Ｐゴシック"/>
              </a:rPr>
              <a:t>(https://www.surf.nl/over-surf/werkmaatschappijen/surfsara)</a:t>
            </a:r>
            <a:endParaRPr b="0" lang="en-US" sz="1800" spc="-1" strike="noStrike">
              <a:solidFill>
                <a:srgbClr val="000000"/>
              </a:solidFill>
              <a:uFill>
                <a:solidFill>
                  <a:srgbClr val="ffffff"/>
                </a:solidFill>
              </a:uFill>
              <a:latin typeface="Arial"/>
            </a:endParaRPr>
          </a:p>
          <a:p>
            <a:pPr>
              <a:lnSpc>
                <a:spcPct val="100000"/>
              </a:lnSpc>
            </a:pPr>
            <a:r>
              <a:rPr b="0" lang="en-US" sz="2400" spc="-1" strike="noStrike">
                <a:solidFill>
                  <a:srgbClr val="000000"/>
                </a:solidFill>
                <a:uFill>
                  <a:solidFill>
                    <a:srgbClr val="ffffff"/>
                  </a:solidFill>
                </a:uFill>
                <a:latin typeface="Corbel"/>
                <a:ea typeface="ＭＳ Ｐゴシック"/>
              </a:rPr>
              <a:t> </a:t>
            </a:r>
            <a:endParaRPr b="0" lang="en-US" sz="1800" spc="-1" strike="noStrike">
              <a:solidFill>
                <a:srgbClr val="000000"/>
              </a:solidFill>
              <a:uFill>
                <a:solidFill>
                  <a:srgbClr val="ffffff"/>
                </a:solidFill>
              </a:uFill>
              <a:latin typeface="Arial"/>
            </a:endParaRPr>
          </a:p>
          <a:p>
            <a:pPr marL="204480" indent="-203760">
              <a:lnSpc>
                <a:spcPct val="100000"/>
              </a:lnSpc>
              <a:buClr>
                <a:srgbClr val="000000"/>
              </a:buClr>
              <a:buSzPct val="25000"/>
              <a:buFont typeface="Wingdings" charset="2"/>
              <a:buChar char=""/>
            </a:pPr>
            <a:r>
              <a:rPr b="0" lang="en-US" sz="2400" spc="-1" strike="noStrike">
                <a:solidFill>
                  <a:srgbClr val="000000"/>
                </a:solidFill>
                <a:uFill>
                  <a:solidFill>
                    <a:srgbClr val="ffffff"/>
                  </a:solidFill>
                </a:uFill>
                <a:latin typeface="Corbel"/>
                <a:ea typeface="ＭＳ Ｐゴシック"/>
              </a:rPr>
              <a:t>Other collaborators: (Open Science Grid, other ELIXIR nodes)</a:t>
            </a:r>
            <a:endParaRPr b="0" lang="en-US" sz="1800" spc="-1" strike="noStrike">
              <a:solidFill>
                <a:srgbClr val="000000"/>
              </a:solidFill>
              <a:uFill>
                <a:solidFill>
                  <a:srgbClr val="ffffff"/>
                </a:solidFill>
              </a:uFill>
              <a:latin typeface="Arial"/>
            </a:endParaRPr>
          </a:p>
        </p:txBody>
      </p:sp>
      <p:pic>
        <p:nvPicPr>
          <p:cNvPr id="147" name="" descr=""/>
          <p:cNvPicPr/>
          <p:nvPr/>
        </p:nvPicPr>
        <p:blipFill>
          <a:blip r:embed="rId2"/>
          <a:stretch/>
        </p:blipFill>
        <p:spPr>
          <a:xfrm>
            <a:off x="447480" y="5160600"/>
            <a:ext cx="2285280" cy="951840"/>
          </a:xfrm>
          <a:prstGeom prst="rect">
            <a:avLst/>
          </a:prstGeom>
          <a:ln>
            <a:noFill/>
          </a:ln>
        </p:spPr>
      </p:pic>
      <p:pic>
        <p:nvPicPr>
          <p:cNvPr id="148" name="" descr=""/>
          <p:cNvPicPr/>
          <p:nvPr/>
        </p:nvPicPr>
        <p:blipFill>
          <a:blip r:embed="rId3"/>
          <a:stretch/>
        </p:blipFill>
        <p:spPr>
          <a:xfrm>
            <a:off x="2946240" y="5305320"/>
            <a:ext cx="1965960" cy="720000"/>
          </a:xfrm>
          <a:prstGeom prst="rect">
            <a:avLst/>
          </a:prstGeom>
          <a:ln>
            <a:noFill/>
          </a:ln>
        </p:spPr>
      </p:pic>
      <p:pic>
        <p:nvPicPr>
          <p:cNvPr id="149" name="" descr=""/>
          <p:cNvPicPr/>
          <p:nvPr/>
        </p:nvPicPr>
        <p:blipFill>
          <a:blip r:embed="rId4"/>
          <a:stretch/>
        </p:blipFill>
        <p:spPr>
          <a:xfrm>
            <a:off x="7719840" y="5233680"/>
            <a:ext cx="713520" cy="789840"/>
          </a:xfrm>
          <a:prstGeom prst="rect">
            <a:avLst/>
          </a:prstGeom>
          <a:ln>
            <a:noFill/>
          </a:ln>
        </p:spPr>
      </p:pic>
      <p:pic>
        <p:nvPicPr>
          <p:cNvPr id="150" name="" descr=""/>
          <p:cNvPicPr/>
          <p:nvPr/>
        </p:nvPicPr>
        <p:blipFill>
          <a:blip r:embed="rId5"/>
          <a:stretch/>
        </p:blipFill>
        <p:spPr>
          <a:xfrm>
            <a:off x="5416200" y="5268600"/>
            <a:ext cx="1870920" cy="791640"/>
          </a:xfrm>
          <a:prstGeom prst="rect">
            <a:avLst/>
          </a:prstGeom>
          <a:ln>
            <a:noFill/>
          </a:ln>
        </p:spPr>
      </p:pic>
      <p:pic>
        <p:nvPicPr>
          <p:cNvPr id="151" name="" descr=""/>
          <p:cNvPicPr/>
          <p:nvPr/>
        </p:nvPicPr>
        <p:blipFill>
          <a:blip r:embed="rId6"/>
          <a:stretch/>
        </p:blipFill>
        <p:spPr>
          <a:xfrm>
            <a:off x="7418880" y="3149640"/>
            <a:ext cx="1380600" cy="894600"/>
          </a:xfrm>
          <a:prstGeom prst="rect">
            <a:avLst/>
          </a:prstGeom>
          <a:ln>
            <a:noFill/>
          </a:ln>
        </p:spPr>
      </p:pic>
      <p:pic>
        <p:nvPicPr>
          <p:cNvPr id="152" name="" descr=""/>
          <p:cNvPicPr/>
          <p:nvPr/>
        </p:nvPicPr>
        <p:blipFill>
          <a:blip r:embed="rId7"/>
          <a:stretch/>
        </p:blipFill>
        <p:spPr>
          <a:xfrm>
            <a:off x="7252200" y="1309320"/>
            <a:ext cx="1642680" cy="662760"/>
          </a:xfrm>
          <a:prstGeom prst="rect">
            <a:avLst/>
          </a:prstGeom>
          <a:ln>
            <a:noFill/>
          </a:ln>
        </p:spPr>
      </p:pic>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3" name="CustomShape 1"/>
          <p:cNvSpPr/>
          <p:nvPr/>
        </p:nvSpPr>
        <p:spPr>
          <a:xfrm>
            <a:off x="1331640" y="188640"/>
            <a:ext cx="6263640" cy="848880"/>
          </a:xfrm>
          <a:prstGeom prst="rect">
            <a:avLst/>
          </a:prstGeom>
          <a:noFill/>
          <a:ln>
            <a:noFill/>
          </a:ln>
        </p:spPr>
        <p:style>
          <a:lnRef idx="0"/>
          <a:fillRef idx="0"/>
          <a:effectRef idx="0"/>
          <a:fontRef idx="minor"/>
        </p:style>
        <p:txBody>
          <a:bodyPr lIns="90000" rIns="90000" tIns="45000" bIns="45000" anchor="ctr"/>
          <a:p>
            <a:r>
              <a:rPr b="1" lang="en-US" sz="3000" spc="-1" strike="noStrike">
                <a:solidFill>
                  <a:srgbClr val="4f85c3"/>
                </a:solidFill>
                <a:uFill>
                  <a:solidFill>
                    <a:srgbClr val="ffffff"/>
                  </a:solidFill>
                </a:uFill>
                <a:latin typeface="Segoe UI"/>
                <a:ea typeface="DejaVu Sans"/>
              </a:rPr>
              <a:t>ELIXIR Competence </a:t>
            </a:r>
            <a:r>
              <a:rPr b="1" lang="en-US" sz="3000" spc="-1" strike="noStrike">
                <a:solidFill>
                  <a:srgbClr val="4f85c3"/>
                </a:solidFill>
                <a:uFill>
                  <a:solidFill>
                    <a:srgbClr val="ffffff"/>
                  </a:solidFill>
                </a:uFill>
                <a:latin typeface="Segoe UI"/>
                <a:ea typeface="DejaVu Sans"/>
              </a:rPr>
              <a:t>center</a:t>
            </a:r>
            <a:r>
              <a:rPr b="1" lang="en-US" sz="3000" spc="-1" strike="noStrike">
                <a:solidFill>
                  <a:srgbClr val="4f85c3"/>
                </a:solidFill>
                <a:uFill>
                  <a:solidFill>
                    <a:srgbClr val="ffffff"/>
                  </a:solidFill>
                </a:uFill>
                <a:latin typeface="Segoe UI"/>
                <a:ea typeface="DejaVu Sans"/>
              </a:rPr>
              <a:t>:</a:t>
            </a:r>
            <a:endParaRPr b="0" lang="en-US" sz="1800" spc="-1" strike="noStrike">
              <a:solidFill>
                <a:srgbClr val="000000"/>
              </a:solidFill>
              <a:uFill>
                <a:solidFill>
                  <a:srgbClr val="ffffff"/>
                </a:solidFill>
              </a:uFill>
              <a:latin typeface="Arial"/>
            </a:endParaRPr>
          </a:p>
          <a:p>
            <a:pPr>
              <a:lnSpc>
                <a:spcPct val="100000"/>
              </a:lnSpc>
            </a:pPr>
            <a:r>
              <a:rPr b="1" lang="en-US" sz="3000" spc="-1" strike="noStrike">
                <a:solidFill>
                  <a:srgbClr val="4f85c3"/>
                </a:solidFill>
                <a:uFill>
                  <a:solidFill>
                    <a:srgbClr val="ffffff"/>
                  </a:solidFill>
                </a:uFill>
                <a:latin typeface="Segoe UI"/>
                <a:ea typeface="DejaVu Sans"/>
              </a:rPr>
              <a:t>Time-line</a:t>
            </a:r>
            <a:endParaRPr b="0" lang="en-US" sz="1800" spc="-1" strike="noStrike">
              <a:solidFill>
                <a:srgbClr val="000000"/>
              </a:solidFill>
              <a:uFill>
                <a:solidFill>
                  <a:srgbClr val="ffffff"/>
                </a:solidFill>
              </a:uFill>
              <a:latin typeface="Arial"/>
            </a:endParaRPr>
          </a:p>
        </p:txBody>
      </p:sp>
      <p:sp>
        <p:nvSpPr>
          <p:cNvPr id="154" name="CustomShape 2"/>
          <p:cNvSpPr/>
          <p:nvPr/>
        </p:nvSpPr>
        <p:spPr>
          <a:xfrm>
            <a:off x="467640" y="1917000"/>
            <a:ext cx="8424000" cy="4208040"/>
          </a:xfrm>
          <a:prstGeom prst="rect">
            <a:avLst/>
          </a:prstGeom>
          <a:noFill/>
          <a:ln>
            <a:noFill/>
          </a:ln>
        </p:spPr>
        <p:style>
          <a:lnRef idx="0"/>
          <a:fillRef idx="0"/>
          <a:effectRef idx="0"/>
          <a:fontRef idx="minor"/>
        </p:style>
        <p:txBody>
          <a:bodyPr lIns="90000" rIns="90000" tIns="45000" bIns="45000"/>
          <a:p>
            <a:pPr>
              <a:lnSpc>
                <a:spcPct val="100000"/>
              </a:lnSpc>
            </a:pPr>
            <a:r>
              <a:rPr b="1" lang="en-US" sz="2400" spc="-1" strike="noStrike">
                <a:solidFill>
                  <a:srgbClr val="4f81bd"/>
                </a:solidFill>
                <a:uFill>
                  <a:solidFill>
                    <a:srgbClr val="ffffff"/>
                  </a:solidFill>
                </a:uFill>
                <a:latin typeface="Segoe UI"/>
                <a:ea typeface="DejaVu Sans"/>
              </a:rPr>
              <a:t>1. Technical evaluation of integrating local clouds to EGI Federated cloud</a:t>
            </a:r>
            <a:r>
              <a:rPr b="0" lang="en-US" sz="2400" spc="-1" strike="noStrike">
                <a:solidFill>
                  <a:srgbClr val="4f81bd"/>
                </a:solidFill>
                <a:uFill>
                  <a:solidFill>
                    <a:srgbClr val="ffffff"/>
                  </a:solidFill>
                </a:uFill>
                <a:latin typeface="Segoe UI"/>
                <a:ea typeface="DejaVu Sans"/>
              </a:rPr>
              <a:t> </a:t>
            </a:r>
            <a:endParaRPr b="0" lang="en-US" sz="1800" spc="-1" strike="noStrike">
              <a:solidFill>
                <a:srgbClr val="000000"/>
              </a:solidFill>
              <a:uFill>
                <a:solidFill>
                  <a:srgbClr val="ffffff"/>
                </a:solidFill>
              </a:uFill>
              <a:latin typeface="Arial"/>
            </a:endParaRPr>
          </a:p>
          <a:p>
            <a:pPr marL="216000" indent="-216000">
              <a:lnSpc>
                <a:spcPct val="100000"/>
              </a:lnSpc>
              <a:buClr>
                <a:srgbClr val="4f81bd"/>
              </a:buClr>
              <a:buFont typeface="Wingdings" charset="2"/>
              <a:buChar char=""/>
            </a:pPr>
            <a:r>
              <a:rPr b="0" lang="en-US" sz="2400" spc="-1" strike="noStrike">
                <a:solidFill>
                  <a:srgbClr val="4f81bd"/>
                </a:solidFill>
                <a:uFill>
                  <a:solidFill>
                    <a:srgbClr val="ffffff"/>
                  </a:solidFill>
                </a:uFill>
                <a:latin typeface="Segoe UI"/>
                <a:ea typeface="DejaVu Sans"/>
              </a:rPr>
              <a:t> </a:t>
            </a:r>
            <a:r>
              <a:rPr b="0" lang="en-US" sz="2400" spc="-1" strike="noStrike">
                <a:solidFill>
                  <a:srgbClr val="4f81bd"/>
                </a:solidFill>
                <a:uFill>
                  <a:solidFill>
                    <a:srgbClr val="ffffff"/>
                  </a:solidFill>
                </a:uFill>
                <a:latin typeface="Segoe UI"/>
                <a:ea typeface="DejaVu Sans"/>
              </a:rPr>
              <a:t>9/2015 - 2/2016</a:t>
            </a:r>
            <a:endParaRPr b="0" lang="en-US" sz="1800" spc="-1" strike="noStrike">
              <a:solidFill>
                <a:srgbClr val="000000"/>
              </a:solidFill>
              <a:uFill>
                <a:solidFill>
                  <a:srgbClr val="ffffff"/>
                </a:solidFill>
              </a:uFill>
              <a:latin typeface="Arial"/>
            </a:endParaRPr>
          </a:p>
          <a:p>
            <a:pPr marL="216000" indent="-216000">
              <a:lnSpc>
                <a:spcPct val="100000"/>
              </a:lnSpc>
              <a:buClr>
                <a:srgbClr val="4f81bd"/>
              </a:buClr>
              <a:buFont typeface="Wingdings" charset="2"/>
              <a:buChar char=""/>
            </a:pPr>
            <a:r>
              <a:rPr b="0" lang="en-US" sz="2400" spc="-1" strike="noStrike">
                <a:solidFill>
                  <a:srgbClr val="4f81bd"/>
                </a:solidFill>
                <a:uFill>
                  <a:solidFill>
                    <a:srgbClr val="ffffff"/>
                  </a:solidFill>
                </a:uFill>
                <a:latin typeface="Segoe UI"/>
                <a:ea typeface="DejaVu Sans"/>
              </a:rPr>
              <a:t> </a:t>
            </a:r>
            <a:r>
              <a:rPr b="0" lang="en-US" sz="2400" spc="-1" strike="noStrike">
                <a:solidFill>
                  <a:srgbClr val="4f81bd"/>
                </a:solidFill>
                <a:uFill>
                  <a:solidFill>
                    <a:srgbClr val="ffffff"/>
                  </a:solidFill>
                </a:uFill>
                <a:latin typeface="Segoe UI"/>
                <a:ea typeface="DejaVu Sans"/>
              </a:rPr>
              <a:t>best-practices and experiences </a:t>
            </a:r>
            <a:r>
              <a:rPr b="0" lang="en-US" sz="2400" spc="-1" strike="noStrike">
                <a:solidFill>
                  <a:srgbClr val="4f81bd"/>
                </a:solidFill>
                <a:uFill>
                  <a:solidFill>
                    <a:srgbClr val="ffffff"/>
                  </a:solidFill>
                </a:uFill>
                <a:latin typeface="Segoe UI"/>
                <a:ea typeface="DejaVu Sans"/>
              </a:rPr>
              <a:t>reported</a:t>
            </a:r>
            <a:r>
              <a:rPr b="0" lang="en-US" sz="2400" spc="-1" strike="noStrike">
                <a:solidFill>
                  <a:srgbClr val="4f81bd"/>
                </a:solidFill>
                <a:uFill>
                  <a:solidFill>
                    <a:srgbClr val="ffffff"/>
                  </a:solidFill>
                </a:uFill>
                <a:latin typeface="Segoe UI"/>
                <a:ea typeface="DejaVu Sans"/>
              </a:rPr>
              <a:t> </a:t>
            </a:r>
            <a:endParaRPr b="0" lang="en-US" sz="1800" spc="-1" strike="noStrike">
              <a:solidFill>
                <a:srgbClr val="000000"/>
              </a:solidFill>
              <a:uFill>
                <a:solidFill>
                  <a:srgbClr val="ffffff"/>
                </a:solidFill>
              </a:uFill>
              <a:latin typeface="Arial"/>
            </a:endParaRPr>
          </a:p>
          <a:p>
            <a:pPr>
              <a:lnSpc>
                <a:spcPct val="100000"/>
              </a:lnSpc>
            </a:pPr>
            <a:endParaRPr b="0" lang="en-US" sz="1800" spc="-1" strike="noStrike">
              <a:solidFill>
                <a:srgbClr val="000000"/>
              </a:solidFill>
              <a:uFill>
                <a:solidFill>
                  <a:srgbClr val="ffffff"/>
                </a:solidFill>
              </a:uFill>
              <a:latin typeface="Arial"/>
            </a:endParaRPr>
          </a:p>
          <a:p>
            <a:pPr>
              <a:lnSpc>
                <a:spcPct val="100000"/>
              </a:lnSpc>
            </a:pPr>
            <a:r>
              <a:rPr b="1" lang="en-US" sz="2400" spc="-1" strike="noStrike">
                <a:solidFill>
                  <a:srgbClr val="4f81bd"/>
                </a:solidFill>
                <a:uFill>
                  <a:solidFill>
                    <a:srgbClr val="ffffff"/>
                  </a:solidFill>
                </a:uFill>
                <a:latin typeface="Segoe UI"/>
                <a:ea typeface="DejaVu Sans"/>
              </a:rPr>
              <a:t>2. Scientific use cases</a:t>
            </a:r>
            <a:r>
              <a:rPr b="0" lang="en-US" sz="2400" spc="-1" strike="noStrike">
                <a:solidFill>
                  <a:srgbClr val="4f81bd"/>
                </a:solidFill>
                <a:uFill>
                  <a:solidFill>
                    <a:srgbClr val="ffffff"/>
                  </a:solidFill>
                </a:uFill>
                <a:latin typeface="Segoe UI"/>
                <a:ea typeface="DejaVu Sans"/>
              </a:rPr>
              <a:t> as </a:t>
            </a:r>
            <a:r>
              <a:rPr b="0" lang="en-US" sz="2400" spc="-1" strike="noStrike">
                <a:solidFill>
                  <a:srgbClr val="4f81bd"/>
                </a:solidFill>
                <a:uFill>
                  <a:solidFill>
                    <a:srgbClr val="ffffff"/>
                  </a:solidFill>
                </a:uFill>
                <a:latin typeface="Segoe UI"/>
                <a:ea typeface="DejaVu Sans"/>
              </a:rPr>
              <a:t>demonstrators</a:t>
            </a:r>
            <a:endParaRPr b="0" lang="en-US" sz="1800" spc="-1" strike="noStrike">
              <a:solidFill>
                <a:srgbClr val="000000"/>
              </a:solidFill>
              <a:uFill>
                <a:solidFill>
                  <a:srgbClr val="ffffff"/>
                </a:solidFill>
              </a:uFill>
              <a:latin typeface="Arial"/>
            </a:endParaRPr>
          </a:p>
          <a:p>
            <a:pPr marL="216000" indent="-216000">
              <a:lnSpc>
                <a:spcPct val="100000"/>
              </a:lnSpc>
              <a:buClr>
                <a:srgbClr val="4f81bd"/>
              </a:buClr>
              <a:buFont typeface="Wingdings" charset="2"/>
              <a:buChar char=""/>
            </a:pPr>
            <a:r>
              <a:rPr b="0" lang="en-US" sz="2400" spc="-1" strike="noStrike">
                <a:solidFill>
                  <a:srgbClr val="4f81bd"/>
                </a:solidFill>
                <a:uFill>
                  <a:solidFill>
                    <a:srgbClr val="ffffff"/>
                  </a:solidFill>
                </a:uFill>
                <a:latin typeface="Segoe UI"/>
                <a:ea typeface="DejaVu Sans"/>
              </a:rPr>
              <a:t> </a:t>
            </a:r>
            <a:r>
              <a:rPr b="0" lang="en-US" sz="2400" spc="-1" strike="noStrike">
                <a:solidFill>
                  <a:srgbClr val="4f81bd"/>
                </a:solidFill>
                <a:uFill>
                  <a:solidFill>
                    <a:srgbClr val="ffffff"/>
                  </a:solidFill>
                </a:uFill>
                <a:latin typeface="Segoe UI"/>
                <a:ea typeface="DejaVu Sans"/>
              </a:rPr>
              <a:t>12/2015 – 8/2017</a:t>
            </a:r>
            <a:endParaRPr b="0" lang="en-US" sz="1800" spc="-1" strike="noStrike">
              <a:solidFill>
                <a:srgbClr val="000000"/>
              </a:solidFill>
              <a:uFill>
                <a:solidFill>
                  <a:srgbClr val="ffffff"/>
                </a:solidFill>
              </a:uFill>
              <a:latin typeface="Arial"/>
            </a:endParaRPr>
          </a:p>
          <a:p>
            <a:pPr marL="216000" indent="-216000">
              <a:lnSpc>
                <a:spcPct val="100000"/>
              </a:lnSpc>
              <a:buClr>
                <a:srgbClr val="4f81bd"/>
              </a:buClr>
              <a:buFont typeface="Wingdings" charset="2"/>
              <a:buChar char=""/>
            </a:pPr>
            <a:r>
              <a:rPr b="0" lang="en-US" sz="2400" spc="-1" strike="noStrike">
                <a:solidFill>
                  <a:srgbClr val="4f81bd"/>
                </a:solidFill>
                <a:uFill>
                  <a:solidFill>
                    <a:srgbClr val="ffffff"/>
                  </a:solidFill>
                </a:uFill>
                <a:latin typeface="Segoe UI"/>
                <a:ea typeface="DejaVu Sans"/>
              </a:rPr>
              <a:t> </a:t>
            </a:r>
            <a:r>
              <a:rPr b="0" lang="en-US" sz="2400" spc="-1" strike="noStrike">
                <a:solidFill>
                  <a:srgbClr val="4f81bd"/>
                </a:solidFill>
                <a:uFill>
                  <a:solidFill>
                    <a:srgbClr val="ffffff"/>
                  </a:solidFill>
                </a:uFill>
                <a:latin typeface="Segoe UI"/>
                <a:ea typeface="DejaVu Sans"/>
              </a:rPr>
              <a:t>selection</a:t>
            </a:r>
            <a:endParaRPr b="0" lang="en-US" sz="1800" spc="-1" strike="noStrike">
              <a:solidFill>
                <a:srgbClr val="000000"/>
              </a:solidFill>
              <a:uFill>
                <a:solidFill>
                  <a:srgbClr val="ffffff"/>
                </a:solidFill>
              </a:uFill>
              <a:latin typeface="Arial"/>
            </a:endParaRPr>
          </a:p>
          <a:p>
            <a:pPr marL="216000" indent="-216000">
              <a:lnSpc>
                <a:spcPct val="100000"/>
              </a:lnSpc>
              <a:buClr>
                <a:srgbClr val="4f81bd"/>
              </a:buClr>
              <a:buFont typeface="Wingdings" charset="2"/>
              <a:buChar char=""/>
            </a:pPr>
            <a:r>
              <a:rPr b="0" lang="en-US" sz="2400" spc="-1" strike="noStrike">
                <a:solidFill>
                  <a:srgbClr val="4f81bd"/>
                </a:solidFill>
                <a:uFill>
                  <a:solidFill>
                    <a:srgbClr val="ffffff"/>
                  </a:solidFill>
                </a:uFill>
                <a:latin typeface="Segoe UI"/>
                <a:ea typeface="DejaVu Sans"/>
              </a:rPr>
              <a:t> </a:t>
            </a:r>
            <a:r>
              <a:rPr b="0" lang="en-US" sz="2400" spc="-1" strike="noStrike">
                <a:solidFill>
                  <a:srgbClr val="4f81bd"/>
                </a:solidFill>
                <a:uFill>
                  <a:solidFill>
                    <a:srgbClr val="ffffff"/>
                  </a:solidFill>
                </a:uFill>
                <a:latin typeface="Segoe UI"/>
                <a:ea typeface="DejaVu Sans"/>
              </a:rPr>
              <a:t>implementation (including technical development) and testing</a:t>
            </a:r>
            <a:endParaRPr b="0" lang="en-US" sz="1800" spc="-1" strike="noStrike">
              <a:solidFill>
                <a:srgbClr val="000000"/>
              </a:solidFill>
              <a:uFill>
                <a:solidFill>
                  <a:srgbClr val="ffffff"/>
                </a:solidFill>
              </a:uFill>
              <a:latin typeface="Arial"/>
            </a:endParaRPr>
          </a:p>
          <a:p>
            <a:pPr marL="216000" indent="-216000">
              <a:lnSpc>
                <a:spcPct val="100000"/>
              </a:lnSpc>
              <a:buClr>
                <a:srgbClr val="4f81bd"/>
              </a:buClr>
              <a:buFont typeface="Wingdings" charset="2"/>
              <a:buChar char=""/>
            </a:pPr>
            <a:r>
              <a:rPr b="0" lang="en-US" sz="2400" spc="-1" strike="noStrike">
                <a:solidFill>
                  <a:srgbClr val="4f81bd"/>
                </a:solidFill>
                <a:uFill>
                  <a:solidFill>
                    <a:srgbClr val="ffffff"/>
                  </a:solidFill>
                </a:uFill>
                <a:latin typeface="Segoe UI"/>
                <a:ea typeface="DejaVu Sans"/>
              </a:rPr>
              <a:t> </a:t>
            </a:r>
            <a:r>
              <a:rPr b="0" lang="en-US" sz="2400" spc="-1" strike="noStrike">
                <a:solidFill>
                  <a:srgbClr val="4f81bd"/>
                </a:solidFill>
                <a:uFill>
                  <a:solidFill>
                    <a:srgbClr val="ffffff"/>
                  </a:solidFill>
                </a:uFill>
                <a:latin typeface="Segoe UI"/>
                <a:ea typeface="DejaVu Sans"/>
              </a:rPr>
              <a:t>reporting the results</a:t>
            </a:r>
            <a:endParaRPr b="0" lang="en-US" sz="1800" spc="-1" strike="noStrike">
              <a:solidFill>
                <a:srgbClr val="000000"/>
              </a:solidFill>
              <a:uFill>
                <a:solidFill>
                  <a:srgbClr val="ffffff"/>
                </a:solidFill>
              </a:uFill>
              <a:latin typeface="Arial"/>
            </a:endParaRPr>
          </a:p>
          <a:p>
            <a:pPr>
              <a:lnSpc>
                <a:spcPct val="100000"/>
              </a:lnSpc>
            </a:pPr>
            <a:endParaRPr b="0" lang="en-US" sz="1800" spc="-1" strike="noStrike">
              <a:solidFill>
                <a:srgbClr val="000000"/>
              </a:solidFill>
              <a:uFill>
                <a:solidFill>
                  <a:srgbClr val="ffffff"/>
                </a:solidFill>
              </a:uFill>
              <a:latin typeface="Arial"/>
            </a:endParaRPr>
          </a:p>
          <a:p>
            <a:pPr>
              <a:lnSpc>
                <a:spcPct val="100000"/>
              </a:lnSpc>
            </a:pPr>
            <a:endParaRPr b="0" lang="en-US" sz="1800" spc="-1" strike="noStrike">
              <a:solidFill>
                <a:srgbClr val="000000"/>
              </a:solidFill>
              <a:uFill>
                <a:solidFill>
                  <a:srgbClr val="ffffff"/>
                </a:solidFill>
              </a:uFill>
              <a:latin typeface="Arial"/>
            </a:endParaRPr>
          </a:p>
          <a:p>
            <a:pPr>
              <a:lnSpc>
                <a:spcPct val="100000"/>
              </a:lnSpc>
            </a:pPr>
            <a:endParaRPr b="0" lang="en-US" sz="1800" spc="-1" strike="noStrike">
              <a:solidFill>
                <a:srgbClr val="000000"/>
              </a:solidFill>
              <a:uFill>
                <a:solidFill>
                  <a:srgbClr val="ffffff"/>
                </a:solidFill>
              </a:uFill>
              <a:latin typeface="Arial"/>
            </a:endParaRPr>
          </a:p>
          <a:p>
            <a:pPr>
              <a:lnSpc>
                <a:spcPct val="100000"/>
              </a:lnSpc>
            </a:pPr>
            <a:endParaRPr b="0" lang="en-US" sz="1800" spc="-1" strike="noStrike">
              <a:solidFill>
                <a:srgbClr val="000000"/>
              </a:solidFill>
              <a:uFill>
                <a:solidFill>
                  <a:srgbClr val="ffffff"/>
                </a:solidFill>
              </a:uFill>
              <a:latin typeface="Arial"/>
            </a:endParaRPr>
          </a:p>
        </p:txBody>
      </p:sp>
      <p:sp>
        <p:nvSpPr>
          <p:cNvPr id="155" name="CustomShape 3"/>
          <p:cNvSpPr/>
          <p:nvPr/>
        </p:nvSpPr>
        <p:spPr>
          <a:xfrm>
            <a:off x="1187640" y="6453360"/>
            <a:ext cx="6767640" cy="36396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en-US" sz="1200" spc="-1" strike="noStrike">
                <a:solidFill>
                  <a:srgbClr val="ffffff"/>
                </a:solidFill>
                <a:uFill>
                  <a:solidFill>
                    <a:srgbClr val="ffffff"/>
                  </a:solidFill>
                </a:uFill>
                <a:latin typeface="Segoe UI"/>
                <a:ea typeface="DejaVu Sans"/>
              </a:rPr>
              <a:t>EGI-Engage Final Review: Lightning talk Elixir</a:t>
            </a:r>
            <a:endParaRPr b="0" lang="en-US" sz="1800" spc="-1" strike="noStrike">
              <a:solidFill>
                <a:srgbClr val="000000"/>
              </a:solidFill>
              <a:uFill>
                <a:solidFill>
                  <a:srgbClr val="ffffff"/>
                </a:solidFill>
              </a:uFill>
              <a:latin typeface="Arial"/>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6" name="CustomShape 1"/>
          <p:cNvSpPr/>
          <p:nvPr/>
        </p:nvSpPr>
        <p:spPr>
          <a:xfrm>
            <a:off x="1187640" y="188640"/>
            <a:ext cx="6407640" cy="848880"/>
          </a:xfrm>
          <a:prstGeom prst="rect">
            <a:avLst/>
          </a:prstGeom>
          <a:noFill/>
          <a:ln>
            <a:noFill/>
          </a:ln>
        </p:spPr>
        <p:style>
          <a:lnRef idx="0"/>
          <a:fillRef idx="0"/>
          <a:effectRef idx="0"/>
          <a:fontRef idx="minor"/>
        </p:style>
        <p:txBody>
          <a:bodyPr lIns="90000" rIns="90000" tIns="45000" bIns="45000" anchor="ctr"/>
          <a:p>
            <a:pPr algn="r">
              <a:lnSpc>
                <a:spcPct val="100000"/>
              </a:lnSpc>
            </a:pPr>
            <a:r>
              <a:rPr b="1" lang="en-US" sz="3000" spc="-1" strike="noStrike">
                <a:solidFill>
                  <a:srgbClr val="4f85c3"/>
                </a:solidFill>
                <a:uFill>
                  <a:solidFill>
                    <a:srgbClr val="ffffff"/>
                  </a:solidFill>
                </a:uFill>
                <a:latin typeface="Segoe UI"/>
                <a:ea typeface="DejaVu Sans"/>
              </a:rPr>
              <a:t>EGI-Engage Competence </a:t>
            </a:r>
            <a:r>
              <a:rPr b="1" lang="en-US" sz="3000" spc="-1" strike="noStrike">
                <a:solidFill>
                  <a:srgbClr val="4f85c3"/>
                </a:solidFill>
                <a:uFill>
                  <a:solidFill>
                    <a:srgbClr val="ffffff"/>
                  </a:solidFill>
                </a:uFill>
                <a:latin typeface="Segoe UI"/>
                <a:ea typeface="DejaVu Sans"/>
              </a:rPr>
              <a:t>center</a:t>
            </a:r>
            <a:r>
              <a:rPr b="1" lang="en-US" sz="3000" spc="-1" strike="noStrike">
                <a:solidFill>
                  <a:srgbClr val="4f85c3"/>
                </a:solidFill>
                <a:uFill>
                  <a:solidFill>
                    <a:srgbClr val="ffffff"/>
                  </a:solidFill>
                </a:uFill>
                <a:latin typeface="Segoe UI"/>
                <a:ea typeface="DejaVu Sans"/>
              </a:rPr>
              <a:t>: Achievements </a:t>
            </a:r>
            <a:endParaRPr b="0" lang="en-US" sz="1800" spc="-1" strike="noStrike">
              <a:solidFill>
                <a:srgbClr val="000000"/>
              </a:solidFill>
              <a:uFill>
                <a:solidFill>
                  <a:srgbClr val="ffffff"/>
                </a:solidFill>
              </a:uFill>
              <a:latin typeface="Arial"/>
            </a:endParaRPr>
          </a:p>
        </p:txBody>
      </p:sp>
      <p:sp>
        <p:nvSpPr>
          <p:cNvPr id="157" name="CustomShape 2"/>
          <p:cNvSpPr/>
          <p:nvPr/>
        </p:nvSpPr>
        <p:spPr>
          <a:xfrm>
            <a:off x="467640" y="1917000"/>
            <a:ext cx="8424000" cy="4208040"/>
          </a:xfrm>
          <a:prstGeom prst="rect">
            <a:avLst/>
          </a:prstGeom>
          <a:noFill/>
          <a:ln>
            <a:noFill/>
          </a:ln>
        </p:spPr>
        <p:style>
          <a:lnRef idx="0"/>
          <a:fillRef idx="0"/>
          <a:effectRef idx="0"/>
          <a:fontRef idx="minor"/>
        </p:style>
        <p:txBody>
          <a:bodyPr lIns="90000" rIns="90000" tIns="45000" bIns="45000"/>
          <a:p>
            <a:pPr>
              <a:lnSpc>
                <a:spcPct val="100000"/>
              </a:lnSpc>
            </a:pPr>
            <a:r>
              <a:rPr b="0" i="1" lang="en-US" sz="2800" spc="-1" strike="noStrike">
                <a:solidFill>
                  <a:srgbClr val="000000"/>
                </a:solidFill>
                <a:uFill>
                  <a:solidFill>
                    <a:srgbClr val="ffffff"/>
                  </a:solidFill>
                </a:uFill>
                <a:latin typeface="Segoe UI"/>
                <a:ea typeface="DejaVu Sans"/>
              </a:rPr>
              <a:t>Achievements in EGI-Engage (online services, applications, usage statistics, publications, events, etc.) detailing the research impact of the achievements, answering the questions: how the result will improve the work of researchers and enable them in their advanced data processing tasks? What is the research impact, in case results were already deployed in production? </a:t>
            </a:r>
            <a:endParaRPr b="0" lang="en-US" sz="1800" spc="-1" strike="noStrike">
              <a:solidFill>
                <a:srgbClr val="000000"/>
              </a:solidFill>
              <a:uFill>
                <a:solidFill>
                  <a:srgbClr val="ffffff"/>
                </a:solidFill>
              </a:uFill>
              <a:latin typeface="Arial"/>
            </a:endParaRPr>
          </a:p>
          <a:p>
            <a:pPr>
              <a:lnSpc>
                <a:spcPct val="100000"/>
              </a:lnSpc>
            </a:pPr>
            <a:endParaRPr b="0" lang="en-US" sz="1800" spc="-1" strike="noStrike">
              <a:solidFill>
                <a:srgbClr val="000000"/>
              </a:solidFill>
              <a:uFill>
                <a:solidFill>
                  <a:srgbClr val="ffffff"/>
                </a:solidFill>
              </a:uFill>
              <a:latin typeface="Arial"/>
            </a:endParaRPr>
          </a:p>
          <a:p>
            <a:pPr>
              <a:lnSpc>
                <a:spcPct val="100000"/>
              </a:lnSpc>
            </a:pPr>
            <a:r>
              <a:rPr b="0" i="1" lang="en-US" sz="2800" spc="-1" strike="noStrike">
                <a:solidFill>
                  <a:srgbClr val="000000"/>
                </a:solidFill>
                <a:uFill>
                  <a:solidFill>
                    <a:srgbClr val="ffffff"/>
                  </a:solidFill>
                </a:uFill>
                <a:latin typeface="Segoe UI"/>
                <a:ea typeface="DejaVu Sans"/>
              </a:rPr>
              <a:t>(approx. 3 slide)</a:t>
            </a:r>
            <a:endParaRPr b="0" lang="en-US" sz="1800" spc="-1" strike="noStrike">
              <a:solidFill>
                <a:srgbClr val="000000"/>
              </a:solidFill>
              <a:uFill>
                <a:solidFill>
                  <a:srgbClr val="ffffff"/>
                </a:solidFill>
              </a:uFill>
              <a:latin typeface="Arial"/>
            </a:endParaRPr>
          </a:p>
        </p:txBody>
      </p:sp>
      <p:sp>
        <p:nvSpPr>
          <p:cNvPr id="158" name="CustomShape 3"/>
          <p:cNvSpPr/>
          <p:nvPr/>
        </p:nvSpPr>
        <p:spPr>
          <a:xfrm>
            <a:off x="1187640" y="6453360"/>
            <a:ext cx="6767640" cy="36396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en-US" sz="1200" spc="-1" strike="noStrike">
                <a:solidFill>
                  <a:srgbClr val="ffffff"/>
                </a:solidFill>
                <a:uFill>
                  <a:solidFill>
                    <a:srgbClr val="ffffff"/>
                  </a:solidFill>
                </a:uFill>
                <a:latin typeface="Segoe UI"/>
                <a:ea typeface="DejaVu Sans"/>
              </a:rPr>
              <a:t>EGI-Engage Final Review: Lightning talk Elixir</a:t>
            </a:r>
            <a:endParaRPr b="0" lang="en-US" sz="1800" spc="-1" strike="noStrike">
              <a:solidFill>
                <a:srgbClr val="000000"/>
              </a:solidFill>
              <a:uFill>
                <a:solidFill>
                  <a:srgbClr val="ffffff"/>
                </a:solidFill>
              </a:uFill>
              <a:latin typeface="Arial"/>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9" name="CustomShape 1"/>
          <p:cNvSpPr/>
          <p:nvPr/>
        </p:nvSpPr>
        <p:spPr>
          <a:xfrm>
            <a:off x="1187640" y="188640"/>
            <a:ext cx="6407640" cy="848880"/>
          </a:xfrm>
          <a:prstGeom prst="rect">
            <a:avLst/>
          </a:prstGeom>
          <a:noFill/>
          <a:ln>
            <a:noFill/>
          </a:ln>
        </p:spPr>
        <p:style>
          <a:lnRef idx="0"/>
          <a:fillRef idx="0"/>
          <a:effectRef idx="0"/>
          <a:fontRef idx="minor"/>
        </p:style>
        <p:txBody>
          <a:bodyPr lIns="90000" rIns="90000" tIns="45000" bIns="45000" anchor="ctr"/>
          <a:p>
            <a:pPr>
              <a:lnSpc>
                <a:spcPct val="100000"/>
              </a:lnSpc>
            </a:pPr>
            <a:endParaRPr b="0" lang="en-US" sz="1800" spc="-1" strike="noStrike">
              <a:solidFill>
                <a:srgbClr val="000000"/>
              </a:solidFill>
              <a:uFill>
                <a:solidFill>
                  <a:srgbClr val="ffffff"/>
                </a:solidFill>
              </a:uFill>
              <a:latin typeface="Arial"/>
            </a:endParaRPr>
          </a:p>
          <a:p>
            <a:pPr>
              <a:lnSpc>
                <a:spcPct val="100000"/>
              </a:lnSpc>
            </a:pPr>
            <a:r>
              <a:rPr b="1" lang="en-US" sz="3000" spc="-1" strike="noStrike">
                <a:solidFill>
                  <a:srgbClr val="4f85c3"/>
                </a:solidFill>
                <a:uFill>
                  <a:solidFill>
                    <a:srgbClr val="ffffff"/>
                  </a:solidFill>
                </a:uFill>
                <a:latin typeface="Segoe UI"/>
                <a:ea typeface="DejaVu Sans"/>
              </a:rPr>
              <a:t>Results of Scientific use cases </a:t>
            </a:r>
            <a:endParaRPr b="0" lang="en-US" sz="1800" spc="-1" strike="noStrike">
              <a:solidFill>
                <a:srgbClr val="000000"/>
              </a:solidFill>
              <a:uFill>
                <a:solidFill>
                  <a:srgbClr val="ffffff"/>
                </a:solidFill>
              </a:uFill>
              <a:latin typeface="Arial"/>
            </a:endParaRPr>
          </a:p>
        </p:txBody>
      </p:sp>
      <p:sp>
        <p:nvSpPr>
          <p:cNvPr id="160" name="CustomShape 2"/>
          <p:cNvSpPr/>
          <p:nvPr/>
        </p:nvSpPr>
        <p:spPr>
          <a:xfrm>
            <a:off x="467640" y="1917000"/>
            <a:ext cx="8424000" cy="4208040"/>
          </a:xfrm>
          <a:prstGeom prst="rect">
            <a:avLst/>
          </a:prstGeom>
          <a:noFill/>
          <a:ln>
            <a:noFill/>
          </a:ln>
        </p:spPr>
        <p:style>
          <a:lnRef idx="0"/>
          <a:fillRef idx="0"/>
          <a:effectRef idx="0"/>
          <a:fontRef idx="minor"/>
        </p:style>
        <p:txBody>
          <a:bodyPr lIns="90000" rIns="90000" tIns="45000" bIns="45000"/>
          <a:p>
            <a:pPr>
              <a:lnSpc>
                <a:spcPct val="100000"/>
              </a:lnSpc>
            </a:pPr>
            <a:r>
              <a:rPr b="1" lang="en-US" sz="2400" spc="-1" strike="noStrike">
                <a:solidFill>
                  <a:srgbClr val="000000"/>
                </a:solidFill>
                <a:uFill>
                  <a:solidFill>
                    <a:srgbClr val="ffffff"/>
                  </a:solidFill>
                </a:uFill>
                <a:latin typeface="Segoe UI"/>
                <a:ea typeface="DejaVu Sans"/>
              </a:rPr>
              <a:t>1. Insyght</a:t>
            </a:r>
            <a:endParaRPr b="0" lang="en-US" sz="1800" spc="-1" strike="noStrike">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b="0" lang="en-US" sz="2400" spc="-1" strike="noStrike">
                <a:solidFill>
                  <a:srgbClr val="000000"/>
                </a:solidFill>
                <a:uFill>
                  <a:solidFill>
                    <a:srgbClr val="ffffff"/>
                  </a:solidFill>
                </a:uFill>
                <a:latin typeface="Segoe UI"/>
                <a:ea typeface="DejaVu Sans"/>
              </a:rPr>
              <a:t>Complex genome </a:t>
            </a:r>
            <a:r>
              <a:rPr b="0" lang="en-US" sz="2400" spc="-1" strike="noStrike">
                <a:solidFill>
                  <a:srgbClr val="000000"/>
                </a:solidFill>
                <a:uFill>
                  <a:solidFill>
                    <a:srgbClr val="ffffff"/>
                  </a:solidFill>
                </a:uFill>
                <a:latin typeface="Segoe UI"/>
                <a:ea typeface="DejaVu Sans"/>
              </a:rPr>
              <a:t>comparison</a:t>
            </a:r>
            <a:r>
              <a:rPr b="0" lang="en-US" sz="2400" spc="-1" strike="noStrike">
                <a:solidFill>
                  <a:srgbClr val="000000"/>
                </a:solidFill>
                <a:uFill>
                  <a:solidFill>
                    <a:srgbClr val="ffffff"/>
                  </a:solidFill>
                </a:uFill>
                <a:latin typeface="Segoe UI"/>
                <a:ea typeface="DejaVu Sans"/>
              </a:rPr>
              <a:t> environment can be launched in EGI-federated cloud from the AppDB</a:t>
            </a:r>
            <a:endParaRPr b="0" lang="en-US" sz="1800" spc="-1" strike="noStrike">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b="0" lang="en-US" sz="2400" spc="-1" strike="noStrike">
                <a:solidFill>
                  <a:srgbClr val="000000"/>
                </a:solidFill>
                <a:uFill>
                  <a:solidFill>
                    <a:srgbClr val="ffffff"/>
                  </a:solidFill>
                </a:uFill>
                <a:latin typeface="Segoe UI"/>
                <a:ea typeface="DejaVu Sans"/>
              </a:rPr>
              <a:t> </a:t>
            </a:r>
            <a:endParaRPr b="0" lang="en-US" sz="1800" spc="-1" strike="noStrike">
              <a:solidFill>
                <a:srgbClr val="000000"/>
              </a:solidFill>
              <a:uFill>
                <a:solidFill>
                  <a:srgbClr val="ffffff"/>
                </a:solidFill>
              </a:uFill>
              <a:latin typeface="Arial"/>
            </a:endParaRPr>
          </a:p>
          <a:p>
            <a:pPr>
              <a:lnSpc>
                <a:spcPct val="100000"/>
              </a:lnSpc>
            </a:pPr>
            <a:r>
              <a:rPr b="1" lang="en-US" sz="2400" spc="-1" strike="noStrike">
                <a:solidFill>
                  <a:srgbClr val="000000"/>
                </a:solidFill>
                <a:uFill>
                  <a:solidFill>
                    <a:srgbClr val="ffffff"/>
                  </a:solidFill>
                </a:uFill>
                <a:latin typeface="Segoe UI"/>
                <a:ea typeface="DejaVu Sans"/>
              </a:rPr>
              <a:t>2. META-Pipe</a:t>
            </a:r>
            <a:endParaRPr b="0" lang="en-US" sz="1800" spc="-1" strike="noStrike">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b="0" lang="en-US" sz="2400" spc="-1" strike="noStrike">
                <a:solidFill>
                  <a:srgbClr val="000000"/>
                </a:solidFill>
                <a:uFill>
                  <a:solidFill>
                    <a:srgbClr val="ffffff"/>
                  </a:solidFill>
                </a:uFill>
                <a:latin typeface="Segoe UI"/>
                <a:ea typeface="DejaVu Sans"/>
              </a:rPr>
              <a:t>Computationally heavy part of a metagenomics </a:t>
            </a:r>
            <a:r>
              <a:rPr b="0" lang="en-US" sz="2400" spc="-1" strike="noStrike">
                <a:solidFill>
                  <a:srgbClr val="000000"/>
                </a:solidFill>
                <a:uFill>
                  <a:solidFill>
                    <a:srgbClr val="ffffff"/>
                  </a:solidFill>
                </a:uFill>
                <a:latin typeface="Segoe UI"/>
                <a:ea typeface="DejaVu Sans"/>
              </a:rPr>
              <a:t>pipeline</a:t>
            </a:r>
            <a:r>
              <a:rPr b="0" lang="en-US" sz="2400" spc="-1" strike="noStrike">
                <a:solidFill>
                  <a:srgbClr val="000000"/>
                </a:solidFill>
                <a:uFill>
                  <a:solidFill>
                    <a:srgbClr val="ffffff"/>
                  </a:solidFill>
                </a:uFill>
                <a:latin typeface="Segoe UI"/>
                <a:ea typeface="DejaVu Sans"/>
              </a:rPr>
              <a:t> can be executed is a case specific virtual cluster in EGI-federated cloud  </a:t>
            </a:r>
            <a:endParaRPr b="0" lang="en-US" sz="1800" spc="-1" strike="noStrike">
              <a:solidFill>
                <a:srgbClr val="000000"/>
              </a:solidFill>
              <a:uFill>
                <a:solidFill>
                  <a:srgbClr val="ffffff"/>
                </a:solidFill>
              </a:uFill>
              <a:latin typeface="Arial"/>
            </a:endParaRPr>
          </a:p>
        </p:txBody>
      </p:sp>
      <p:sp>
        <p:nvSpPr>
          <p:cNvPr id="161" name="CustomShape 3"/>
          <p:cNvSpPr/>
          <p:nvPr/>
        </p:nvSpPr>
        <p:spPr>
          <a:xfrm>
            <a:off x="1187640" y="6453360"/>
            <a:ext cx="6767640" cy="36396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en-US" sz="1200" spc="-1" strike="noStrike">
                <a:solidFill>
                  <a:srgbClr val="ffffff"/>
                </a:solidFill>
                <a:uFill>
                  <a:solidFill>
                    <a:srgbClr val="ffffff"/>
                  </a:solidFill>
                </a:uFill>
                <a:latin typeface="Segoe UI"/>
                <a:ea typeface="DejaVu Sans"/>
              </a:rPr>
              <a:t>EGI-Engage Final Review: Lightning talk Elixir</a:t>
            </a:r>
            <a:endParaRPr b="0" lang="en-US" sz="1800" spc="-1" strike="noStrike">
              <a:solidFill>
                <a:srgbClr val="000000"/>
              </a:solidFill>
              <a:uFill>
                <a:solidFill>
                  <a:srgbClr val="ffffff"/>
                </a:solidFill>
              </a:uFill>
              <a:latin typeface="Arial"/>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2" name="CustomShape 1"/>
          <p:cNvSpPr/>
          <p:nvPr/>
        </p:nvSpPr>
        <p:spPr>
          <a:xfrm>
            <a:off x="1187640" y="188640"/>
            <a:ext cx="6407640" cy="848880"/>
          </a:xfrm>
          <a:prstGeom prst="rect">
            <a:avLst/>
          </a:prstGeom>
          <a:noFill/>
          <a:ln>
            <a:noFill/>
          </a:ln>
        </p:spPr>
        <p:style>
          <a:lnRef idx="0"/>
          <a:fillRef idx="0"/>
          <a:effectRef idx="0"/>
          <a:fontRef idx="minor"/>
        </p:style>
        <p:txBody>
          <a:bodyPr lIns="90000" rIns="90000" tIns="45000" bIns="45000" anchor="ctr"/>
          <a:p>
            <a:pPr algn="r">
              <a:lnSpc>
                <a:spcPct val="100000"/>
              </a:lnSpc>
            </a:pPr>
            <a:r>
              <a:rPr b="1" lang="en-US" sz="3000" spc="-1" strike="noStrike">
                <a:solidFill>
                  <a:srgbClr val="4f85c3"/>
                </a:solidFill>
                <a:uFill>
                  <a:solidFill>
                    <a:srgbClr val="ffffff"/>
                  </a:solidFill>
                </a:uFill>
                <a:latin typeface="Segoe UI"/>
                <a:ea typeface="DejaVu Sans"/>
              </a:rPr>
              <a:t>EGI-Engage Competence </a:t>
            </a:r>
            <a:r>
              <a:rPr b="1" lang="en-US" sz="3000" spc="-1" strike="noStrike">
                <a:solidFill>
                  <a:srgbClr val="4f85c3"/>
                </a:solidFill>
                <a:uFill>
                  <a:solidFill>
                    <a:srgbClr val="ffffff"/>
                  </a:solidFill>
                </a:uFill>
                <a:latin typeface="Segoe UI"/>
                <a:ea typeface="DejaVu Sans"/>
              </a:rPr>
              <a:t>center</a:t>
            </a:r>
            <a:r>
              <a:rPr b="1" lang="en-US" sz="3000" spc="-1" strike="noStrike">
                <a:solidFill>
                  <a:srgbClr val="4f85c3"/>
                </a:solidFill>
                <a:uFill>
                  <a:solidFill>
                    <a:srgbClr val="ffffff"/>
                  </a:solidFill>
                </a:uFill>
                <a:latin typeface="Segoe UI"/>
                <a:ea typeface="DejaVu Sans"/>
              </a:rPr>
              <a:t>: Scientific use cases </a:t>
            </a:r>
            <a:endParaRPr b="0" lang="en-US" sz="1800" spc="-1" strike="noStrike">
              <a:solidFill>
                <a:srgbClr val="000000"/>
              </a:solidFill>
              <a:uFill>
                <a:solidFill>
                  <a:srgbClr val="ffffff"/>
                </a:solidFill>
              </a:uFill>
              <a:latin typeface="Arial"/>
            </a:endParaRPr>
          </a:p>
        </p:txBody>
      </p:sp>
      <p:sp>
        <p:nvSpPr>
          <p:cNvPr id="163" name="CustomShape 2"/>
          <p:cNvSpPr/>
          <p:nvPr/>
        </p:nvSpPr>
        <p:spPr>
          <a:xfrm>
            <a:off x="467640" y="1917000"/>
            <a:ext cx="8424000" cy="4208040"/>
          </a:xfrm>
          <a:prstGeom prst="rect">
            <a:avLst/>
          </a:prstGeom>
          <a:noFill/>
          <a:ln>
            <a:noFill/>
          </a:ln>
        </p:spPr>
        <p:style>
          <a:lnRef idx="0"/>
          <a:fillRef idx="0"/>
          <a:effectRef idx="0"/>
          <a:fontRef idx="minor"/>
        </p:style>
        <p:txBody>
          <a:bodyPr lIns="90000" rIns="90000" tIns="45000" bIns="45000"/>
          <a:p>
            <a:pPr>
              <a:lnSpc>
                <a:spcPct val="100000"/>
              </a:lnSpc>
            </a:pPr>
            <a:r>
              <a:rPr b="1" lang="en-US" sz="2400" spc="-1" strike="noStrike">
                <a:solidFill>
                  <a:srgbClr val="000000"/>
                </a:solidFill>
                <a:uFill>
                  <a:solidFill>
                    <a:srgbClr val="ffffff"/>
                  </a:solidFill>
                </a:uFill>
                <a:latin typeface="Segoe UI"/>
                <a:ea typeface="DejaVu Sans"/>
              </a:rPr>
              <a:t>3,4</a:t>
            </a:r>
            <a:r>
              <a:rPr b="0" lang="en-US" sz="2400" spc="-1" strike="noStrike">
                <a:solidFill>
                  <a:srgbClr val="000000"/>
                </a:solidFill>
                <a:uFill>
                  <a:solidFill>
                    <a:srgbClr val="ffffff"/>
                  </a:solidFill>
                </a:uFill>
                <a:latin typeface="Segoe UI"/>
                <a:ea typeface="DejaVu Sans"/>
              </a:rPr>
              <a:t> </a:t>
            </a:r>
            <a:r>
              <a:rPr b="1" lang="en-US" sz="2400" spc="-1" strike="noStrike">
                <a:solidFill>
                  <a:srgbClr val="000000"/>
                </a:solidFill>
                <a:uFill>
                  <a:solidFill>
                    <a:srgbClr val="ffffff"/>
                  </a:solidFill>
                </a:uFill>
                <a:latin typeface="Segoe UI"/>
                <a:ea typeface="DejaVu Sans"/>
              </a:rPr>
              <a:t>Marine metagenomics</a:t>
            </a:r>
            <a:r>
              <a:rPr b="0" lang="en-US" sz="2400" spc="-1" strike="noStrike">
                <a:solidFill>
                  <a:srgbClr val="000000"/>
                </a:solidFill>
                <a:uFill>
                  <a:solidFill>
                    <a:srgbClr val="ffffff"/>
                  </a:solidFill>
                </a:uFill>
                <a:latin typeface="Segoe UI"/>
                <a:ea typeface="DejaVu Sans"/>
              </a:rPr>
              <a:t> and </a:t>
            </a:r>
            <a:r>
              <a:rPr b="1" lang="en-US" sz="2400" spc="-1" strike="noStrike">
                <a:solidFill>
                  <a:srgbClr val="000000"/>
                </a:solidFill>
                <a:uFill>
                  <a:solidFill>
                    <a:srgbClr val="ffffff"/>
                  </a:solidFill>
                </a:uFill>
                <a:latin typeface="Segoe UI"/>
                <a:ea typeface="DejaVu Sans"/>
              </a:rPr>
              <a:t>PhenoMeNal</a:t>
            </a:r>
            <a:endParaRPr b="0" lang="en-US" sz="1800" spc="-1" strike="noStrike">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b="0" lang="en-US" sz="2400" spc="-1" strike="noStrike">
                <a:solidFill>
                  <a:srgbClr val="000000"/>
                </a:solidFill>
                <a:uFill>
                  <a:solidFill>
                    <a:srgbClr val="ffffff"/>
                  </a:solidFill>
                </a:uFill>
                <a:latin typeface="Segoe UI"/>
                <a:ea typeface="DejaVu Sans"/>
              </a:rPr>
              <a:t>Linking external cloud </a:t>
            </a:r>
            <a:r>
              <a:rPr b="0" lang="en-US" sz="2400" spc="-1" strike="noStrike">
                <a:solidFill>
                  <a:srgbClr val="000000"/>
                </a:solidFill>
                <a:uFill>
                  <a:solidFill>
                    <a:srgbClr val="ffffff"/>
                  </a:solidFill>
                </a:uFill>
                <a:latin typeface="Segoe UI"/>
                <a:ea typeface="DejaVu Sans"/>
              </a:rPr>
              <a:t>resource</a:t>
            </a:r>
            <a:r>
              <a:rPr b="0" lang="en-US" sz="2400" spc="-1" strike="noStrike">
                <a:solidFill>
                  <a:srgbClr val="000000"/>
                </a:solidFill>
                <a:uFill>
                  <a:solidFill>
                    <a:srgbClr val="ffffff"/>
                  </a:solidFill>
                </a:uFill>
                <a:latin typeface="Segoe UI"/>
                <a:ea typeface="DejaVu Sans"/>
              </a:rPr>
              <a:t> providers to the EMBL-EBI Cloud </a:t>
            </a:r>
            <a:r>
              <a:rPr b="0" lang="en-US" sz="2400" spc="-1" strike="noStrike">
                <a:solidFill>
                  <a:srgbClr val="000000"/>
                </a:solidFill>
                <a:uFill>
                  <a:solidFill>
                    <a:srgbClr val="ffffff"/>
                  </a:solidFill>
                </a:uFill>
                <a:latin typeface="Segoe UI"/>
                <a:ea typeface="DejaVu Sans"/>
              </a:rPr>
              <a:t>portal</a:t>
            </a:r>
            <a:endParaRPr b="0" lang="en-US" sz="1800" spc="-1" strike="noStrike">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b="0" lang="en-US" sz="2400" spc="-1" strike="noStrike">
                <a:solidFill>
                  <a:srgbClr val="000000"/>
                </a:solidFill>
                <a:uFill>
                  <a:solidFill>
                    <a:srgbClr val="ffffff"/>
                  </a:solidFill>
                </a:uFill>
                <a:latin typeface="Segoe UI"/>
                <a:ea typeface="DejaVu Sans"/>
              </a:rPr>
              <a:t>Bottlenecks</a:t>
            </a:r>
            <a:r>
              <a:rPr b="0" lang="en-US" sz="2400" spc="-1" strike="noStrike">
                <a:solidFill>
                  <a:srgbClr val="000000"/>
                </a:solidFill>
                <a:uFill>
                  <a:solidFill>
                    <a:srgbClr val="ffffff"/>
                  </a:solidFill>
                </a:uFill>
                <a:latin typeface="Segoe UI"/>
                <a:ea typeface="DejaVu Sans"/>
              </a:rPr>
              <a:t> (orchestration and authentication) in using EGI Federated Cloud were recognized and are now being resolved.</a:t>
            </a:r>
            <a:endParaRPr b="0" lang="en-US" sz="1800" spc="-1" strike="noStrike">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b="0" lang="en-US" sz="2400" spc="-1" strike="noStrike">
                <a:solidFill>
                  <a:srgbClr val="000000"/>
                </a:solidFill>
                <a:uFill>
                  <a:solidFill>
                    <a:srgbClr val="ffffff"/>
                  </a:solidFill>
                </a:uFill>
                <a:latin typeface="Segoe UI"/>
                <a:ea typeface="DejaVu Sans"/>
              </a:rPr>
              <a:t> </a:t>
            </a:r>
            <a:endParaRPr b="0" lang="en-US" sz="1800" spc="-1" strike="noStrike">
              <a:solidFill>
                <a:srgbClr val="000000"/>
              </a:solidFill>
              <a:uFill>
                <a:solidFill>
                  <a:srgbClr val="ffffff"/>
                </a:solidFill>
              </a:uFill>
              <a:latin typeface="Arial"/>
            </a:endParaRPr>
          </a:p>
          <a:p>
            <a:pPr>
              <a:lnSpc>
                <a:spcPct val="100000"/>
              </a:lnSpc>
            </a:pPr>
            <a:r>
              <a:rPr b="1" lang="en-US" sz="2400" spc="-1" strike="noStrike">
                <a:solidFill>
                  <a:srgbClr val="000000"/>
                </a:solidFill>
                <a:uFill>
                  <a:solidFill>
                    <a:srgbClr val="ffffff"/>
                  </a:solidFill>
                </a:uFill>
                <a:latin typeface="Segoe UI"/>
                <a:ea typeface="DejaVu Sans"/>
              </a:rPr>
              <a:t>5. JetStream</a:t>
            </a:r>
            <a:endParaRPr b="0" lang="en-US" sz="1800" spc="-1" strike="noStrike">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b="0" lang="en-US" sz="2400" spc="-1" strike="noStrike">
                <a:solidFill>
                  <a:srgbClr val="000000"/>
                </a:solidFill>
                <a:uFill>
                  <a:solidFill>
                    <a:srgbClr val="ffffff"/>
                  </a:solidFill>
                </a:uFill>
                <a:latin typeface="Segoe UI"/>
                <a:ea typeface="DejaVu Sans"/>
              </a:rPr>
              <a:t>Interoperability</a:t>
            </a:r>
            <a:r>
              <a:rPr b="0" lang="en-US" sz="2400" spc="-1" strike="noStrike">
                <a:solidFill>
                  <a:srgbClr val="000000"/>
                </a:solidFill>
                <a:uFill>
                  <a:solidFill>
                    <a:srgbClr val="ffffff"/>
                  </a:solidFill>
                </a:uFill>
                <a:latin typeface="Segoe UI"/>
                <a:ea typeface="DejaVu Sans"/>
              </a:rPr>
              <a:t> between </a:t>
            </a:r>
            <a:r>
              <a:rPr b="0" lang="en-US" sz="2400" spc="-1" strike="noStrike">
                <a:solidFill>
                  <a:srgbClr val="000000"/>
                </a:solidFill>
                <a:uFill>
                  <a:solidFill>
                    <a:srgbClr val="ffffff"/>
                  </a:solidFill>
                </a:uFill>
                <a:latin typeface="Segoe UI"/>
                <a:ea typeface="DejaVu Sans"/>
              </a:rPr>
              <a:t>JetStream</a:t>
            </a:r>
            <a:r>
              <a:rPr b="0" lang="en-US" sz="2400" spc="-1" strike="noStrike">
                <a:solidFill>
                  <a:srgbClr val="000000"/>
                </a:solidFill>
                <a:uFill>
                  <a:solidFill>
                    <a:srgbClr val="ffffff"/>
                  </a:solidFill>
                </a:uFill>
                <a:latin typeface="Segoe UI"/>
                <a:ea typeface="DejaVu Sans"/>
              </a:rPr>
              <a:t> cloud (US) and EGI Federated cloud was tested.</a:t>
            </a:r>
            <a:endParaRPr b="0" lang="en-US" sz="1800" spc="-1" strike="noStrike">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b="0" lang="en-US" sz="2400" spc="-1" strike="noStrike">
                <a:solidFill>
                  <a:srgbClr val="000000"/>
                </a:solidFill>
                <a:uFill>
                  <a:solidFill>
                    <a:srgbClr val="ffffff"/>
                  </a:solidFill>
                </a:uFill>
                <a:latin typeface="Segoe UI"/>
                <a:ea typeface="DejaVu Sans"/>
              </a:rPr>
              <a:t>Images from EGI work in JetStream but not </a:t>
            </a:r>
            <a:r>
              <a:rPr b="0" i="1" lang="en-US" sz="2400" spc="-1" strike="noStrike">
                <a:solidFill>
                  <a:srgbClr val="000000"/>
                </a:solidFill>
                <a:uFill>
                  <a:solidFill>
                    <a:srgbClr val="ffffff"/>
                  </a:solidFill>
                </a:uFill>
                <a:latin typeface="Segoe UI"/>
                <a:ea typeface="DejaVu Sans"/>
              </a:rPr>
              <a:t>vice versa</a:t>
            </a:r>
            <a:endParaRPr b="0" lang="en-US" sz="1800" spc="-1" strike="noStrike">
              <a:solidFill>
                <a:srgbClr val="000000"/>
              </a:solidFill>
              <a:uFill>
                <a:solidFill>
                  <a:srgbClr val="ffffff"/>
                </a:solidFill>
              </a:uFill>
              <a:latin typeface="Arial"/>
            </a:endParaRPr>
          </a:p>
        </p:txBody>
      </p:sp>
      <p:sp>
        <p:nvSpPr>
          <p:cNvPr id="164" name="CustomShape 3"/>
          <p:cNvSpPr/>
          <p:nvPr/>
        </p:nvSpPr>
        <p:spPr>
          <a:xfrm>
            <a:off x="1187640" y="6453360"/>
            <a:ext cx="6767640" cy="36396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en-US" sz="1200" spc="-1" strike="noStrike">
                <a:solidFill>
                  <a:srgbClr val="ffffff"/>
                </a:solidFill>
                <a:uFill>
                  <a:solidFill>
                    <a:srgbClr val="ffffff"/>
                  </a:solidFill>
                </a:uFill>
                <a:latin typeface="Segoe UI"/>
                <a:ea typeface="DejaVu Sans"/>
              </a:rPr>
              <a:t>EGI-Engage Final Review: Lightning talk Elixir</a:t>
            </a:r>
            <a:endParaRPr b="0" lang="en-US" sz="1800" spc="-1" strike="noStrike">
              <a:solidFill>
                <a:srgbClr val="000000"/>
              </a:solidFill>
              <a:uFill>
                <a:solidFill>
                  <a:srgbClr val="ffffff"/>
                </a:solidFill>
              </a:uFill>
              <a:latin typeface="Arial"/>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5" name="CustomShape 1"/>
          <p:cNvSpPr/>
          <p:nvPr/>
        </p:nvSpPr>
        <p:spPr>
          <a:xfrm>
            <a:off x="1187640" y="188640"/>
            <a:ext cx="6407640" cy="848880"/>
          </a:xfrm>
          <a:prstGeom prst="rect">
            <a:avLst/>
          </a:prstGeom>
          <a:noFill/>
          <a:ln>
            <a:noFill/>
          </a:ln>
        </p:spPr>
        <p:style>
          <a:lnRef idx="0"/>
          <a:fillRef idx="0"/>
          <a:effectRef idx="0"/>
          <a:fontRef idx="minor"/>
        </p:style>
        <p:txBody>
          <a:bodyPr lIns="90000" rIns="90000" tIns="45000" bIns="45000" anchor="ctr"/>
          <a:p>
            <a:pPr algn="r">
              <a:lnSpc>
                <a:spcPct val="100000"/>
              </a:lnSpc>
            </a:pPr>
            <a:r>
              <a:rPr b="1" lang="en-US" sz="3000" spc="-1" strike="noStrike">
                <a:solidFill>
                  <a:srgbClr val="4f85c3"/>
                </a:solidFill>
                <a:uFill>
                  <a:solidFill>
                    <a:srgbClr val="ffffff"/>
                  </a:solidFill>
                </a:uFill>
                <a:latin typeface="Segoe UI"/>
                <a:ea typeface="DejaVu Sans"/>
              </a:rPr>
              <a:t>Technical achievements </a:t>
            </a:r>
            <a:endParaRPr b="0" lang="en-US" sz="1800" spc="-1" strike="noStrike">
              <a:solidFill>
                <a:srgbClr val="000000"/>
              </a:solidFill>
              <a:uFill>
                <a:solidFill>
                  <a:srgbClr val="ffffff"/>
                </a:solidFill>
              </a:uFill>
              <a:latin typeface="Arial"/>
            </a:endParaRPr>
          </a:p>
        </p:txBody>
      </p:sp>
      <p:sp>
        <p:nvSpPr>
          <p:cNvPr id="166" name="CustomShape 2"/>
          <p:cNvSpPr/>
          <p:nvPr/>
        </p:nvSpPr>
        <p:spPr>
          <a:xfrm>
            <a:off x="1187640" y="6453360"/>
            <a:ext cx="6767640" cy="36396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en-US" sz="1200" spc="-1" strike="noStrike">
                <a:solidFill>
                  <a:srgbClr val="ffffff"/>
                </a:solidFill>
                <a:uFill>
                  <a:solidFill>
                    <a:srgbClr val="ffffff"/>
                  </a:solidFill>
                </a:uFill>
                <a:latin typeface="Segoe UI"/>
                <a:ea typeface="DejaVu Sans"/>
              </a:rPr>
              <a:t>EGI-Engage Final Review: Lightning talk Elixir</a:t>
            </a:r>
            <a:endParaRPr b="0" lang="en-US" sz="1800" spc="-1" strike="noStrike">
              <a:solidFill>
                <a:srgbClr val="000000"/>
              </a:solidFill>
              <a:uFill>
                <a:solidFill>
                  <a:srgbClr val="ffffff"/>
                </a:solidFill>
              </a:uFill>
              <a:latin typeface="Arial"/>
            </a:endParaRPr>
          </a:p>
        </p:txBody>
      </p:sp>
      <p:sp>
        <p:nvSpPr>
          <p:cNvPr id="167" name="CustomShape 3"/>
          <p:cNvSpPr/>
          <p:nvPr/>
        </p:nvSpPr>
        <p:spPr>
          <a:xfrm>
            <a:off x="274320" y="1371600"/>
            <a:ext cx="8757360" cy="4640760"/>
          </a:xfrm>
          <a:prstGeom prst="rect">
            <a:avLst/>
          </a:prstGeom>
          <a:noFill/>
          <a:ln>
            <a:noFill/>
          </a:ln>
        </p:spPr>
        <p:style>
          <a:lnRef idx="0"/>
          <a:fillRef idx="0"/>
          <a:effectRef idx="0"/>
          <a:fontRef idx="minor"/>
        </p:style>
        <p:txBody>
          <a:bodyPr lIns="90000" rIns="90000" tIns="45000" bIns="45000"/>
          <a:p>
            <a:pPr marL="210960" indent="-210240">
              <a:lnSpc>
                <a:spcPct val="100000"/>
              </a:lnSpc>
              <a:buClr>
                <a:srgbClr val="000000"/>
              </a:buClr>
              <a:buSzPct val="45000"/>
              <a:buFont typeface="Wingdings" charset="2"/>
              <a:buChar char=""/>
            </a:pPr>
            <a:r>
              <a:rPr b="0" lang="en-US" sz="2600" spc="-1" strike="noStrike">
                <a:solidFill>
                  <a:srgbClr val="000000"/>
                </a:solidFill>
                <a:uFill>
                  <a:solidFill>
                    <a:srgbClr val="ffffff"/>
                  </a:solidFill>
                </a:uFill>
                <a:latin typeface="Arial"/>
                <a:ea typeface="DejaVu Sans"/>
              </a:rPr>
              <a:t>ELIXIR VO and ELIXIR compatible authentication available in EGI Federated Cloud</a:t>
            </a:r>
            <a:endParaRPr b="0" lang="en-US" sz="1800" spc="-1" strike="noStrike">
              <a:solidFill>
                <a:srgbClr val="000000"/>
              </a:solidFill>
              <a:uFill>
                <a:solidFill>
                  <a:srgbClr val="ffffff"/>
                </a:solidFill>
              </a:uFill>
              <a:latin typeface="Arial"/>
            </a:endParaRPr>
          </a:p>
          <a:p>
            <a:pPr marL="210960" indent="-210240">
              <a:lnSpc>
                <a:spcPct val="100000"/>
              </a:lnSpc>
              <a:buClr>
                <a:srgbClr val="000000"/>
              </a:buClr>
              <a:buSzPct val="45000"/>
              <a:buFont typeface="Wingdings" charset="2"/>
              <a:buChar char=""/>
            </a:pPr>
            <a:r>
              <a:rPr b="0" lang="en-US" sz="2600" spc="-1" strike="noStrike">
                <a:solidFill>
                  <a:srgbClr val="000000"/>
                </a:solidFill>
                <a:uFill>
                  <a:solidFill>
                    <a:srgbClr val="ffffff"/>
                  </a:solidFill>
                </a:uFill>
                <a:latin typeface="Arial"/>
                <a:ea typeface="DejaVu Sans"/>
              </a:rPr>
              <a:t>CILogon can be used to create proxy certificates</a:t>
            </a:r>
            <a:endParaRPr b="0" lang="en-US" sz="1800" spc="-1" strike="noStrike">
              <a:solidFill>
                <a:srgbClr val="000000"/>
              </a:solidFill>
              <a:uFill>
                <a:solidFill>
                  <a:srgbClr val="ffffff"/>
                </a:solidFill>
              </a:uFill>
              <a:latin typeface="Arial"/>
            </a:endParaRPr>
          </a:p>
          <a:p>
            <a:pPr marL="210960" indent="-210240">
              <a:lnSpc>
                <a:spcPct val="100000"/>
              </a:lnSpc>
              <a:buClr>
                <a:srgbClr val="000000"/>
              </a:buClr>
              <a:buSzPct val="45000"/>
              <a:buFont typeface="Wingdings" charset="2"/>
              <a:buChar char=""/>
            </a:pPr>
            <a:r>
              <a:rPr b="0" lang="en-US" sz="2600" spc="-1" strike="noStrike">
                <a:solidFill>
                  <a:srgbClr val="000000"/>
                </a:solidFill>
                <a:uFill>
                  <a:solidFill>
                    <a:srgbClr val="ffffff"/>
                  </a:solidFill>
                </a:uFill>
                <a:latin typeface="Arial"/>
                <a:ea typeface="DejaVu Sans"/>
              </a:rPr>
              <a:t>AppDB: Web interface can be used for distributing virtual appliances</a:t>
            </a:r>
            <a:endParaRPr b="0" lang="en-US" sz="1800" spc="-1" strike="noStrike">
              <a:solidFill>
                <a:srgbClr val="000000"/>
              </a:solidFill>
              <a:uFill>
                <a:solidFill>
                  <a:srgbClr val="ffffff"/>
                </a:solidFill>
              </a:uFill>
              <a:latin typeface="Arial"/>
            </a:endParaRPr>
          </a:p>
          <a:p>
            <a:pPr marL="210960" indent="-210240">
              <a:lnSpc>
                <a:spcPct val="100000"/>
              </a:lnSpc>
              <a:buClr>
                <a:srgbClr val="000000"/>
              </a:buClr>
              <a:buSzPct val="45000"/>
              <a:buFont typeface="Wingdings" charset="2"/>
              <a:buChar char=""/>
            </a:pPr>
            <a:r>
              <a:rPr b="0" lang="en-US" sz="2600" spc="-1" strike="noStrike">
                <a:solidFill>
                  <a:srgbClr val="000000"/>
                </a:solidFill>
                <a:uFill>
                  <a:solidFill>
                    <a:srgbClr val="ffffff"/>
                  </a:solidFill>
                </a:uFill>
                <a:latin typeface="Arial"/>
                <a:ea typeface="DejaVu Sans"/>
              </a:rPr>
              <a:t>EGI Federated Cloud resource integration process and has been tested and improved </a:t>
            </a:r>
            <a:endParaRPr b="0" lang="en-US" sz="1800" spc="-1" strike="noStrike">
              <a:solidFill>
                <a:srgbClr val="000000"/>
              </a:solidFill>
              <a:uFill>
                <a:solidFill>
                  <a:srgbClr val="ffffff"/>
                </a:solidFill>
              </a:uFill>
              <a:latin typeface="Arial"/>
            </a:endParaRPr>
          </a:p>
          <a:p>
            <a:pPr marL="210960" indent="-210240">
              <a:lnSpc>
                <a:spcPct val="100000"/>
              </a:lnSpc>
              <a:buClr>
                <a:srgbClr val="000000"/>
              </a:buClr>
              <a:buSzPct val="45000"/>
              <a:buFont typeface="Wingdings" charset="2"/>
              <a:buChar char=""/>
            </a:pPr>
            <a:r>
              <a:rPr b="0" lang="en-US" sz="2600" spc="-1" strike="noStrike">
                <a:solidFill>
                  <a:srgbClr val="000000"/>
                </a:solidFill>
                <a:uFill>
                  <a:solidFill>
                    <a:srgbClr val="ffffff"/>
                  </a:solidFill>
                </a:uFill>
                <a:latin typeface="Arial"/>
                <a:ea typeface="DejaVu Sans"/>
              </a:rPr>
              <a:t>rOCCI, jOCCI, OpenStack Cli and Terraform can be used manage the VMs</a:t>
            </a:r>
            <a:endParaRPr b="0" lang="en-US" sz="1800" spc="-1" strike="noStrike">
              <a:solidFill>
                <a:srgbClr val="000000"/>
              </a:solidFill>
              <a:uFill>
                <a:solidFill>
                  <a:srgbClr val="ffffff"/>
                </a:solidFill>
              </a:uFill>
              <a:latin typeface="Arial"/>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EGI Engage powerpoint presentation v3.2</Template>
  <TotalTime>1761</TotalTime>
  <Application>LibreOffice/5.0.6.2$Linux_X86_64 LibreOffice_project/00$Build-2</Application>
  <Paragraphs>51</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2016-02-16T14:19:42Z</dcterms:created>
  <dc:creator>Malgorzata Krakowian</dc:creator>
  <dc:language>en</dc:language>
  <cp:lastModifiedBy>Kimmo Mattila</cp:lastModifiedBy>
  <dcterms:modified xsi:type="dcterms:W3CDTF">2017-09-25T11:00:52Z</dcterms:modified>
  <cp:revision>54</cp:revision>
  <dc:title>WPX [name]</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5</vt:i4>
  </property>
  <property fmtid="{D5CDD505-2E9C-101B-9397-08002B2CF9AE}" pid="8" name="PresentationFormat">
    <vt:lpwstr>On-screen Show (4:3)</vt:lpwstr>
  </property>
  <property fmtid="{D5CDD505-2E9C-101B-9397-08002B2CF9AE}" pid="9" name="ScaleCrop">
    <vt:bool>0</vt:bool>
  </property>
  <property fmtid="{D5CDD505-2E9C-101B-9397-08002B2CF9AE}" pid="10" name="ShareDoc">
    <vt:bool>0</vt:bool>
  </property>
  <property fmtid="{D5CDD505-2E9C-101B-9397-08002B2CF9AE}" pid="11" name="Slides">
    <vt:i4>7</vt:i4>
  </property>
</Properties>
</file>