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61" r:id="rId3"/>
    <p:sldId id="262" r:id="rId4"/>
    <p:sldId id="258" r:id="rId5"/>
    <p:sldId id="260" r:id="rId6"/>
    <p:sldId id="257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EDE2F-C726-4C54-9426-B8490E0266CB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3F3DF-40B6-4F33-933C-557C45924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46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38CE8C-8626-491C-8A71-456D19DE2110}" type="datetime1">
              <a:rPr lang="en-US" smtClean="0">
                <a:solidFill>
                  <a:prstClr val="white"/>
                </a:solidFill>
              </a:rPr>
              <a:t>3/2/2011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EGITF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1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E36E-A580-4842-9A16-1127BE2524FA}" type="datetime1">
              <a:rPr lang="en-US" smtClean="0">
                <a:solidFill>
                  <a:prstClr val="white"/>
                </a:solidFill>
              </a:rPr>
              <a:t>3/2/2011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EGITF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8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F919-F06A-444A-97C2-2F5C599AA97A}" type="datetime1">
              <a:rPr lang="en-US" smtClean="0">
                <a:solidFill>
                  <a:prstClr val="white"/>
                </a:solidFill>
              </a:rPr>
              <a:t>3/2/2011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EGITF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2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BD9B23-A394-4468-BFCB-52268FC8C35E}" type="datetime1">
              <a:rPr lang="en-US" smtClean="0">
                <a:solidFill>
                  <a:prstClr val="white"/>
                </a:solidFill>
              </a:rPr>
              <a:t>3/2/2011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EGITF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343043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tf2011" TargetMode="External"/><Relationship Id="rId2" Type="http://schemas.openxmlformats.org/officeDocument/2006/relationships/hyperlink" Target="http://www.ccc-lyon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 Technical Forum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Lyon, 19-23</a:t>
            </a:r>
            <a:r>
              <a:rPr lang="en-GB" baseline="30000" dirty="0" smtClean="0"/>
              <a:t>rd</a:t>
            </a:r>
            <a:r>
              <a:rPr lang="en-GB" dirty="0" smtClean="0"/>
              <a:t> September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E8E49-A411-42A8-AE16-985C487C2932}" type="datetime1">
              <a:rPr lang="en-US" smtClean="0">
                <a:solidFill>
                  <a:prstClr val="white"/>
                </a:solidFill>
              </a:rPr>
              <a:t>3/2/2011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EGITF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&amp; Technical Forums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Sessions</a:t>
            </a:r>
          </a:p>
          <a:p>
            <a:pPr lvl="1"/>
            <a:r>
              <a:rPr lang="en-GB" dirty="0" smtClean="0"/>
              <a:t>Driven by what we (the project or EGI.eu) want to cover</a:t>
            </a:r>
          </a:p>
          <a:p>
            <a:r>
              <a:rPr lang="en-GB" dirty="0" smtClean="0"/>
              <a:t>Training</a:t>
            </a:r>
          </a:p>
          <a:p>
            <a:pPr lvl="1"/>
            <a:r>
              <a:rPr lang="en-GB" dirty="0" smtClean="0"/>
              <a:t>Benefit from people being in one place for some time</a:t>
            </a:r>
          </a:p>
          <a:p>
            <a:r>
              <a:rPr lang="en-GB" dirty="0" smtClean="0"/>
              <a:t>Workshops</a:t>
            </a:r>
          </a:p>
          <a:p>
            <a:pPr lvl="1"/>
            <a:r>
              <a:rPr lang="en-GB" dirty="0" smtClean="0"/>
              <a:t>Allow the community to come together through collaborating projects</a:t>
            </a:r>
          </a:p>
          <a:p>
            <a:r>
              <a:rPr lang="en-GB" dirty="0" smtClean="0"/>
              <a:t>Papers &amp; Posters</a:t>
            </a:r>
          </a:p>
          <a:p>
            <a:pPr lvl="1"/>
            <a:r>
              <a:rPr lang="en-GB" dirty="0" smtClean="0"/>
              <a:t>Permanent peer reviewed record of progress</a:t>
            </a:r>
          </a:p>
          <a:p>
            <a:r>
              <a:rPr lang="en-GB" dirty="0" smtClean="0"/>
              <a:t>Demonstrations</a:t>
            </a:r>
          </a:p>
          <a:p>
            <a:pPr lvl="1"/>
            <a:r>
              <a:rPr lang="en-GB" dirty="0" smtClean="0"/>
              <a:t>Cutting edge activities from the community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AF96-450F-4B21-A63D-710000B39F73}" type="datetime1">
              <a:rPr lang="en-US" smtClean="0">
                <a:solidFill>
                  <a:prstClr val="white"/>
                </a:solidFill>
              </a:rPr>
              <a:t>3/2/2011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EGITF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Task Leaders </a:t>
            </a:r>
            <a:r>
              <a:rPr lang="en-GB" dirty="0" smtClean="0">
                <a:sym typeface="Wingdings" pitchFamily="2" charset="2"/>
              </a:rPr>
              <a:t> EGI-</a:t>
            </a:r>
            <a:r>
              <a:rPr lang="en-GB" dirty="0" err="1" smtClean="0">
                <a:sym typeface="Wingdings" pitchFamily="2" charset="2"/>
              </a:rPr>
              <a:t>InSPIRE</a:t>
            </a:r>
            <a:r>
              <a:rPr lang="en-GB" dirty="0" smtClean="0">
                <a:sym typeface="Wingdings" pitchFamily="2" charset="2"/>
              </a:rPr>
              <a:t> Sessions</a:t>
            </a:r>
          </a:p>
          <a:p>
            <a:r>
              <a:rPr lang="en-GB" dirty="0" smtClean="0">
                <a:sym typeface="Wingdings" pitchFamily="2" charset="2"/>
              </a:rPr>
              <a:t>Communities  Training &amp; Workshops</a:t>
            </a:r>
          </a:p>
          <a:p>
            <a:r>
              <a:rPr lang="en-GB" dirty="0" smtClean="0">
                <a:sym typeface="Wingdings" pitchFamily="2" charset="2"/>
              </a:rPr>
              <a:t>EGI.eu C*O  Sessions</a:t>
            </a:r>
          </a:p>
          <a:p>
            <a:r>
              <a:rPr lang="en-GB" dirty="0" smtClean="0">
                <a:sym typeface="Wingdings" pitchFamily="2" charset="2"/>
              </a:rPr>
              <a:t>Individuals  Papers, Posters &amp; Demonstrations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6816A-53EC-474D-BFDF-0969B49C8230}" type="datetime1">
              <a:rPr lang="en-US" smtClean="0">
                <a:solidFill>
                  <a:prstClr val="white"/>
                </a:solidFill>
              </a:rPr>
              <a:t>3/2/2011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EGITF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Technical Forum 2011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669979"/>
          </a:xfrm>
        </p:spPr>
        <p:txBody>
          <a:bodyPr/>
          <a:lstStyle/>
          <a:p>
            <a:r>
              <a:rPr lang="en-GB" dirty="0" smtClean="0"/>
              <a:t>Dates: 19 – 23 Sep</a:t>
            </a:r>
          </a:p>
          <a:p>
            <a:r>
              <a:rPr lang="en-GB" dirty="0" smtClean="0"/>
              <a:t>Venue: Lyon Congress Centre (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www.ccc-lyon.com</a:t>
            </a:r>
            <a:r>
              <a:rPr lang="en-GB" dirty="0" smtClean="0"/>
              <a:t>)</a:t>
            </a:r>
          </a:p>
          <a:p>
            <a:r>
              <a:rPr lang="en-GB" dirty="0" smtClean="0"/>
              <a:t>Monday 19: French Grid Day, IGE event</a:t>
            </a:r>
          </a:p>
          <a:p>
            <a:r>
              <a:rPr lang="en-GB" dirty="0" smtClean="0"/>
              <a:t>Tuesday 20 to 22: Main tracks</a:t>
            </a:r>
          </a:p>
          <a:p>
            <a:r>
              <a:rPr lang="en-GB" dirty="0" smtClean="0"/>
              <a:t>Friday 23: Meetings </a:t>
            </a:r>
            <a:r>
              <a:rPr lang="en-GB" dirty="0" smtClean="0"/>
              <a:t>&amp; workshops</a:t>
            </a:r>
            <a:endParaRPr lang="en-GB" dirty="0" smtClean="0"/>
          </a:p>
          <a:p>
            <a:r>
              <a:rPr lang="en-GB" dirty="0" err="1" smtClean="0"/>
              <a:t>CfP</a:t>
            </a:r>
            <a:r>
              <a:rPr lang="en-GB" dirty="0" smtClean="0"/>
              <a:t>: Opens at the User Forum</a:t>
            </a:r>
          </a:p>
          <a:p>
            <a:r>
              <a:rPr lang="en-GB" dirty="0" smtClean="0"/>
              <a:t>Website: </a:t>
            </a:r>
            <a:r>
              <a:rPr lang="en-GB" dirty="0" smtClean="0">
                <a:hlinkClick r:id="rId3"/>
              </a:rPr>
              <a:t>www.egi.eu/tf2011</a:t>
            </a:r>
            <a:r>
              <a:rPr lang="en-GB" dirty="0" smtClean="0"/>
              <a:t> (coming soon)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11205-5EAD-405F-AC85-A2411880E5F9}" type="datetime1">
              <a:rPr lang="en-US" smtClean="0">
                <a:solidFill>
                  <a:prstClr val="white"/>
                </a:solidFill>
              </a:rPr>
              <a:t>3/2/2011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EGITF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Wide 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425308" cy="4525963"/>
          </a:xfrm>
        </p:spPr>
        <p:txBody>
          <a:bodyPr/>
          <a:lstStyle/>
          <a:p>
            <a:r>
              <a:rPr lang="en-GB" dirty="0" smtClean="0"/>
              <a:t>Meeting Theme:</a:t>
            </a:r>
          </a:p>
          <a:p>
            <a:pPr lvl="1"/>
            <a:r>
              <a:rPr lang="en-GB" dirty="0" smtClean="0"/>
              <a:t>Move towards clouds &amp; virtualisation in EGI</a:t>
            </a:r>
          </a:p>
          <a:p>
            <a:pPr lvl="1"/>
            <a:r>
              <a:rPr lang="en-GB" dirty="0" err="1" smtClean="0"/>
              <a:t>CloudScape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EGI UF  EGI WS  EGI TF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OGF 33: WG meetings related to grids,</a:t>
            </a:r>
          </a:p>
          <a:p>
            <a:pPr lvl="1"/>
            <a:r>
              <a:rPr lang="en-GB" dirty="0" smtClean="0"/>
              <a:t>e.g. SAGA, GLUE, PGI, OCCI, etc.</a:t>
            </a:r>
          </a:p>
          <a:p>
            <a:r>
              <a:rPr lang="en-GB" dirty="0" smtClean="0"/>
              <a:t>Grid 2011: Provide peer review publications</a:t>
            </a:r>
            <a:br>
              <a:rPr lang="en-GB" dirty="0" smtClean="0"/>
            </a:b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0E952A-B3FB-4C8B-A91E-720B5571228B}" type="datetime1">
              <a:rPr lang="en-US" smtClean="0">
                <a:solidFill>
                  <a:prstClr val="white"/>
                </a:solidFill>
              </a:rPr>
              <a:t>3/2/2011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EGITF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Technical Forum 2011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940"/>
            <a:ext cx="7949619" cy="2577075"/>
          </a:xfrm>
          <a:prstGeom prst="rect">
            <a:avLst/>
          </a:prstGeom>
        </p:spPr>
      </p:pic>
      <p:pic>
        <p:nvPicPr>
          <p:cNvPr id="1026" name="Picture 2" descr="C:\Users\Catherine\Documents\LYON PHOTOS\IMAG0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61250"/>
            <a:ext cx="4635612" cy="277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02" y="3573015"/>
            <a:ext cx="3577498" cy="2763879"/>
          </a:xfrm>
          <a:prstGeom prst="rect">
            <a:avLst/>
          </a:prstGeom>
        </p:spPr>
      </p:pic>
      <p:pic>
        <p:nvPicPr>
          <p:cNvPr id="1027" name="Picture 3" descr="C:\Users\Catherine\Downloads\ld_2c4bd379466df908e1c6c1b1b55e2554c8360e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64" y="3536977"/>
            <a:ext cx="2379497" cy="158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therine\Downloads\ld_fe25d713296172814af9e2ca3ed2484c5b6aa7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64" y="4754529"/>
            <a:ext cx="2379497" cy="158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therine\Pictures\orange_man_ly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65" y="995940"/>
            <a:ext cx="1447435" cy="32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8D493-8A1C-4EBA-8C6D-B477F488E5A2}" type="datetime1">
              <a:rPr lang="en-US" smtClean="0">
                <a:solidFill>
                  <a:prstClr val="white"/>
                </a:solidFill>
              </a:rPr>
              <a:t>3/2/2011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EGITF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128792"/>
              </p:ext>
            </p:extLst>
          </p:nvPr>
        </p:nvGraphicFramePr>
        <p:xfrm>
          <a:off x="-1" y="0"/>
          <a:ext cx="9144000" cy="6857989"/>
        </p:xfrm>
        <a:graphic>
          <a:graphicData uri="http://schemas.openxmlformats.org/drawingml/2006/table">
            <a:tbl>
              <a:tblPr/>
              <a:tblGrid>
                <a:gridCol w="774976"/>
                <a:gridCol w="1007129"/>
                <a:gridCol w="1116601"/>
                <a:gridCol w="930499"/>
                <a:gridCol w="1108390"/>
                <a:gridCol w="930499"/>
                <a:gridCol w="974287"/>
                <a:gridCol w="845661"/>
                <a:gridCol w="722505"/>
                <a:gridCol w="733453"/>
              </a:tblGrid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Room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Pasteur (300)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Rhone 3 (175)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Rhone 2 (75)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Rhone 2 (75)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Rhone 4 (40)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 Clair 3 (120)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 Clair 1 (60)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 Clair 2 (60)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 Clair 4 (45)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8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 (19th)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8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9:00-10:30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French Grid Day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GlobusWorld Europe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EGI Business Models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Delegated Content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11:00-12:30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French Grid Day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GlobusWorld Europe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EGI Business Models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EGI-TF PC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14:00-15:30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French Grid Day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GlobusWorld Europe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EGI Business Models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EGI-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InSPIRE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35228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16:00-17:30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French Grid Day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GlobusWorld Europe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EGI Business Models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EGI.eu Content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5228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Tuesday (20th)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9:00-10:30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Opening Plenary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Opening Plenary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Opening Plenary?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11:00-12:30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Support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Technology - Globus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SIENA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14:00-15:30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Support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Technology - Globus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SIENA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16:00-17:30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Support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Technology - Globus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SIENA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Wednesday (21st)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9:00-10:30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Plenary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Plenary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Plenary?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11:00-12:30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 Relations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Support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Grid2011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14:00-15:30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 Relations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Support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Grid2011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16:00-17:30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 Relations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Support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Grid2011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8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Thursday (22nd)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9:00-10:30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Plenary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Plenary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Plenary?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11:00-12:30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HUC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EGI-InSPIRE CB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EUMEDGrid-Support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Grid2011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14:00-15:30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HUC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EGI Council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EUMEDGrid-Support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Grid2011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16:00-17:30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HUC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EGI Council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EUMEDGrid-Support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Grid2011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Friday (23rd)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9:00-10:30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Grid2011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OpenNebula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EUMEDGrid-Support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11:00-12:30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Grid2011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OpenNebula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EUMEDGrid-Support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14:00-15:30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Grid2011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OpenNebula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EUMEDGrid-Support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16:00-17:30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OpenNebula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Workshops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OGF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AC0547-AE3C-4E26-B10B-8F1C2291F560}" type="datetime1">
              <a:rPr lang="en-US" smtClean="0">
                <a:solidFill>
                  <a:prstClr val="white"/>
                </a:solidFill>
              </a:rPr>
              <a:t>3/2/2011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EGITF 2011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this enough space?</a:t>
            </a:r>
          </a:p>
          <a:p>
            <a:pPr lvl="1"/>
            <a:r>
              <a:rPr lang="en-GB" dirty="0" smtClean="0"/>
              <a:t>What are your activity needs? Be selective!</a:t>
            </a:r>
          </a:p>
          <a:p>
            <a:r>
              <a:rPr lang="en-GB" dirty="0" smtClean="0"/>
              <a:t>Workshops, training, posters</a:t>
            </a:r>
            <a:r>
              <a:rPr lang="en-GB" dirty="0"/>
              <a:t> </a:t>
            </a:r>
            <a:r>
              <a:rPr lang="en-GB" dirty="0" smtClean="0"/>
              <a:t>&amp; demos</a:t>
            </a:r>
          </a:p>
          <a:p>
            <a:pPr lvl="1"/>
            <a:r>
              <a:rPr lang="en-GB" dirty="0" smtClean="0"/>
              <a:t>Open at the UF</a:t>
            </a:r>
          </a:p>
          <a:p>
            <a:pPr lvl="1"/>
            <a:r>
              <a:rPr lang="en-GB" dirty="0" smtClean="0"/>
              <a:t>Close 1</a:t>
            </a:r>
            <a:r>
              <a:rPr lang="en-GB" baseline="30000" dirty="0" smtClean="0"/>
              <a:t>st</a:t>
            </a:r>
            <a:r>
              <a:rPr lang="en-GB" dirty="0" smtClean="0"/>
              <a:t> Week June</a:t>
            </a:r>
          </a:p>
          <a:p>
            <a:pPr lvl="1"/>
            <a:r>
              <a:rPr lang="en-GB" dirty="0" smtClean="0"/>
              <a:t>Announce before end of June</a:t>
            </a:r>
          </a:p>
          <a:p>
            <a:r>
              <a:rPr lang="en-GB" dirty="0" smtClean="0"/>
              <a:t>Grid2011 &amp; OGF do their own calls</a:t>
            </a:r>
          </a:p>
          <a:p>
            <a:pPr lvl="1"/>
            <a:r>
              <a:rPr lang="en-GB" dirty="0" smtClean="0"/>
              <a:t>Grid2011: Papers (Workshops </a:t>
            </a:r>
            <a:r>
              <a:rPr lang="en-GB" dirty="0" smtClean="0">
                <a:sym typeface="Wingdings" pitchFamily="2" charset="2"/>
              </a:rPr>
              <a:t> EGI?)</a:t>
            </a:r>
          </a:p>
          <a:p>
            <a:pPr lvl="1"/>
            <a:r>
              <a:rPr lang="en-GB" dirty="0" smtClean="0"/>
              <a:t>OGF: Session call in July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E32F8-0061-4443-83E8-B47816A2730C}" type="datetime1">
              <a:rPr lang="en-US" smtClean="0">
                <a:solidFill>
                  <a:prstClr val="white"/>
                </a:solidFill>
              </a:rPr>
              <a:t>3/2/2011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EGITF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557</Words>
  <Application>Microsoft Office PowerPoint</Application>
  <PresentationFormat>On-screen Show (4:3)</PresentationFormat>
  <Paragraphs>258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EGI-InSPIRE 2</vt:lpstr>
      <vt:lpstr>EGI Technical Forum</vt:lpstr>
      <vt:lpstr>User &amp; Technical Forums</vt:lpstr>
      <vt:lpstr>Content Generation</vt:lpstr>
      <vt:lpstr>EGI Technical Forum 2011</vt:lpstr>
      <vt:lpstr>Community Wide Event</vt:lpstr>
      <vt:lpstr>EGI Technical Forum 2011</vt:lpstr>
      <vt:lpstr>PowerPoint Presentation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Technical Forum</dc:title>
  <dc:creator>StevenNewhouse</dc:creator>
  <cp:lastModifiedBy>StevenNewhouse</cp:lastModifiedBy>
  <cp:revision>5</cp:revision>
  <dcterms:created xsi:type="dcterms:W3CDTF">2011-03-01T21:17:19Z</dcterms:created>
  <dcterms:modified xsi:type="dcterms:W3CDTF">2011-03-02T07:24:44Z</dcterms:modified>
</cp:coreProperties>
</file>