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1/07/2010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6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0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19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 userDrawn="1"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171039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9712" y="115888"/>
            <a:ext cx="7164288" cy="865187"/>
          </a:xfrm>
        </p:spPr>
        <p:txBody>
          <a:bodyPr/>
          <a:lstStyle/>
          <a:p>
            <a:r>
              <a:rPr lang="en-GB" dirty="0" smtClean="0"/>
              <a:t>Deliverables to PM12 (PQ4)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204960"/>
              </p:ext>
            </p:extLst>
          </p:nvPr>
        </p:nvGraphicFramePr>
        <p:xfrm>
          <a:off x="251520" y="1196752"/>
          <a:ext cx="864096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695"/>
                <a:gridCol w="61082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TIMETABLE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DOCUMENTS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10 (February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 January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February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28 February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D2.7 EGI Sustainability Plan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11 (March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 February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March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31 March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D1.3 Annual Report on Quality Status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D2.8 Annual Report on EGI and its External Relations activity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D3.2 Annual Report on EGI's User Community Services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D4.2 Annual Report on the EGI Production Infrastructure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D5.3 Annual Report on the status of Software Provisioning activity and the work of DMSU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D6.3 Annual Report on the HUC Tools and Services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D7.1 Annual Report on Operational Tool maintenance and development activity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12 (April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 March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April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30 April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D1.4 Annual Project Report</a:t>
                      </a:r>
                    </a:p>
                    <a:p>
                      <a:pPr marL="0" indent="0">
                        <a:buNone/>
                      </a:pP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13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59089" y="116632"/>
            <a:ext cx="7200800" cy="865187"/>
          </a:xfrm>
        </p:spPr>
        <p:txBody>
          <a:bodyPr/>
          <a:lstStyle/>
          <a:p>
            <a:r>
              <a:rPr lang="en-GB" dirty="0" smtClean="0"/>
              <a:t>Deliverables to PM15 (PQ5)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892306"/>
              </p:ext>
            </p:extLst>
          </p:nvPr>
        </p:nvGraphicFramePr>
        <p:xfrm>
          <a:off x="251520" y="1196752"/>
          <a:ext cx="8640960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695"/>
                <a:gridCol w="61082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TIMETABLE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DOCUMENTS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13 (May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</a:t>
                      </a:r>
                      <a:r>
                        <a:rPr lang="en-GB" sz="1600" i="1" baseline="0" dirty="0" smtClean="0"/>
                        <a:t> </a:t>
                      </a:r>
                      <a:r>
                        <a:rPr lang="en-GB" sz="1600" i="1" dirty="0" smtClean="0"/>
                        <a:t>April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May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31</a:t>
                      </a:r>
                      <a:r>
                        <a:rPr lang="en-GB" sz="1600" i="1" baseline="0" dirty="0" smtClean="0"/>
                        <a:t> May</a:t>
                      </a:r>
                      <a:endParaRPr lang="en-GB" sz="1600" i="1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D1.5 Quality Plan and Project Metrics	</a:t>
                      </a:r>
                    </a:p>
                    <a:p>
                      <a:r>
                        <a:rPr lang="en-GB" sz="1600" dirty="0" smtClean="0"/>
                        <a:t>D2.9 Dissemination Plan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D2.10 EGI-</a:t>
                      </a:r>
                      <a:r>
                        <a:rPr lang="en-GB" sz="1600" dirty="0" err="1" smtClean="0"/>
                        <a:t>InSPIRE</a:t>
                      </a:r>
                      <a:r>
                        <a:rPr lang="en-GB" sz="1600" dirty="0" smtClean="0"/>
                        <a:t> Presentation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14 (June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 May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June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30 June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15 (July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 June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July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31 July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D3.3 User Community Support Process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D5.4 UMD Roadmap	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51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Milestones to PM12 (PQ4)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224795"/>
              </p:ext>
            </p:extLst>
          </p:nvPr>
        </p:nvGraphicFramePr>
        <p:xfrm>
          <a:off x="251520" y="1196752"/>
          <a:ext cx="864096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695"/>
                <a:gridCol w="61082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TIMETABLE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DOCUMENTS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10 (February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 January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February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28 February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MS108 Global Task Review		</a:t>
                      </a:r>
                    </a:p>
                    <a:p>
                      <a:r>
                        <a:rPr lang="en-GB" sz="1600" dirty="0" smtClean="0"/>
                        <a:t>MS109 NGI International Task Review		</a:t>
                      </a:r>
                    </a:p>
                    <a:p>
                      <a:r>
                        <a:rPr lang="en-GB" sz="1600" dirty="0" smtClean="0"/>
                        <a:t>MS110 Work of the Asia Pacific Region – </a:t>
                      </a:r>
                      <a:r>
                        <a:rPr lang="en-GB" sz="1600" i="1" dirty="0" smtClean="0"/>
                        <a:t>delayed to PM12</a:t>
                      </a:r>
                      <a:r>
                        <a:rPr lang="en-GB" sz="1600" dirty="0" smtClean="0"/>
                        <a:t>	</a:t>
                      </a:r>
                    </a:p>
                    <a:p>
                      <a:r>
                        <a:rPr lang="en-GB" sz="1600" dirty="0" smtClean="0"/>
                        <a:t>MS214 Security Activity within EGI		</a:t>
                      </a:r>
                    </a:p>
                    <a:p>
                      <a:r>
                        <a:rPr lang="en-GB" sz="1600" dirty="0" smtClean="0"/>
                        <a:t>MS606 HUC Software Roadmap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11 (March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 February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March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31 March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1" dirty="0" smtClean="0"/>
                        <a:t>PM 12 (April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err="1" smtClean="0"/>
                        <a:t>ToC</a:t>
                      </a:r>
                      <a:r>
                        <a:rPr lang="en-GB" sz="1600" dirty="0" smtClean="0"/>
                        <a:t> due: </a:t>
                      </a:r>
                      <a:r>
                        <a:rPr lang="en-GB" sz="1600" i="1" dirty="0" smtClean="0"/>
                        <a:t>17 March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First draft: </a:t>
                      </a:r>
                      <a:r>
                        <a:rPr lang="en-GB" sz="1600" i="1" dirty="0" smtClean="0"/>
                        <a:t>1 April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 smtClean="0"/>
                        <a:t>Deadline: </a:t>
                      </a:r>
                      <a:r>
                        <a:rPr lang="en-GB" sz="1600" i="1" dirty="0" smtClean="0"/>
                        <a:t>30 April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MS215 EGI Newsletter	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MS216 EGI User Forum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MS607 Hydra service deployment on a multi-servers configuration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MS608 Integration of the </a:t>
                      </a:r>
                      <a:r>
                        <a:rPr lang="en-GB" sz="1600" dirty="0" err="1" smtClean="0"/>
                        <a:t>VisIVO</a:t>
                      </a:r>
                      <a:r>
                        <a:rPr lang="en-GB" sz="1600" dirty="0" smtClean="0"/>
                        <a:t> server with the production infrastructure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25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Milestones to PM15 (PQ5)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025331"/>
              </p:ext>
            </p:extLst>
          </p:nvPr>
        </p:nvGraphicFramePr>
        <p:xfrm>
          <a:off x="107504" y="1124744"/>
          <a:ext cx="8928992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118"/>
                <a:gridCol w="631187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TIMETABLE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DOCUMENTS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 smtClean="0"/>
                        <a:t>PM 13 (May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err="1" smtClean="0"/>
                        <a:t>ToC</a:t>
                      </a:r>
                      <a:r>
                        <a:rPr lang="en-GB" sz="1400" dirty="0" smtClean="0"/>
                        <a:t> due: </a:t>
                      </a:r>
                      <a:r>
                        <a:rPr lang="en-GB" sz="1400" i="1" dirty="0" smtClean="0"/>
                        <a:t>17 April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First draft: </a:t>
                      </a:r>
                      <a:r>
                        <a:rPr lang="en-GB" sz="1400" i="1" dirty="0" smtClean="0"/>
                        <a:t>1 May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Deadline: </a:t>
                      </a:r>
                      <a:r>
                        <a:rPr lang="en-GB" sz="1400" i="1" dirty="0" smtClean="0"/>
                        <a:t>31 May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MS506 EGI Software Repository –Architecture and Plans	</a:t>
                      </a:r>
                    </a:p>
                    <a:p>
                      <a:r>
                        <a:rPr lang="en-GB" sz="1400" dirty="0" smtClean="0"/>
                        <a:t>MS609 HUC Contact Points and the Support Model	</a:t>
                      </a:r>
                    </a:p>
                    <a:p>
                      <a:r>
                        <a:rPr lang="en-GB" sz="1400" dirty="0" smtClean="0"/>
                        <a:t>MS705 CIC Operations Portal Work Plan		</a:t>
                      </a:r>
                    </a:p>
                    <a:p>
                      <a:r>
                        <a:rPr lang="en-GB" sz="1400" dirty="0" smtClean="0"/>
                        <a:t>MS706 Operational Tools Accounting Work Plan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 smtClean="0"/>
                        <a:t>PM 14 (June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err="1" smtClean="0"/>
                        <a:t>ToC</a:t>
                      </a:r>
                      <a:r>
                        <a:rPr lang="en-GB" sz="1400" dirty="0" smtClean="0"/>
                        <a:t> due: </a:t>
                      </a:r>
                      <a:r>
                        <a:rPr lang="en-GB" sz="1400" i="1" dirty="0" smtClean="0"/>
                        <a:t>17 May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First draft: </a:t>
                      </a:r>
                      <a:r>
                        <a:rPr lang="en-GB" sz="1400" i="1" dirty="0" smtClean="0"/>
                        <a:t>1 June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Deadline: </a:t>
                      </a:r>
                      <a:r>
                        <a:rPr lang="en-GB" sz="1400" i="1" dirty="0" smtClean="0"/>
                        <a:t>30 June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MS217 Dissemination Handbook	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MS306 User Support Contacts	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MS409 Deploying software into the EGI Production Infrastructure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MS410 EGI Helpdesk and the NGI Support Units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MS411 Operational Level Agreements within the EGI Production Infrastructure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MS507 Deployed Middleware Support Unit Operations Procedures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MS508 Software Provisioning Process	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MS707 Roadmap for the Maintenance and Development of the Deployed Operational Tools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 smtClean="0"/>
                        <a:t>PM 15 (July 2011)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err="1" smtClean="0"/>
                        <a:t>ToC</a:t>
                      </a:r>
                      <a:r>
                        <a:rPr lang="en-GB" sz="1400" dirty="0" smtClean="0"/>
                        <a:t> due: </a:t>
                      </a:r>
                      <a:r>
                        <a:rPr lang="en-GB" sz="1400" i="1" dirty="0" smtClean="0"/>
                        <a:t>17 June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First draft: </a:t>
                      </a:r>
                      <a:r>
                        <a:rPr lang="en-GB" sz="1400" i="1" dirty="0" smtClean="0"/>
                        <a:t>1 July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Deadline: </a:t>
                      </a:r>
                      <a:r>
                        <a:rPr lang="en-GB" sz="1400" i="1" dirty="0" smtClean="0"/>
                        <a:t>31 July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MS112 Quarterly Report	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MS218 EGI Newsletter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MS219 Establishing the External Relations Area of the Website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MS307 User Support Metrics	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MS412 Operational Security Procedures	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MS610 Services for High Energy Physics	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MS611 Services for the Life Science Community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83527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336</Words>
  <Application>Microsoft Office PowerPoint</Application>
  <PresentationFormat>On-screen Show (4:3)</PresentationFormat>
  <Paragraphs>102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EGI-InSPIRE 2</vt:lpstr>
      <vt:lpstr>Deliverables to PM12 (PQ4)</vt:lpstr>
      <vt:lpstr>Deliverables to PM15 (PQ5)</vt:lpstr>
      <vt:lpstr>Milestones to PM12 (PQ4)</vt:lpstr>
      <vt:lpstr>Milestones to PM15 (PQ5)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 Technical Forum 2011</dc:title>
  <dc:creator>Catherine</dc:creator>
  <cp:lastModifiedBy>Catherine</cp:lastModifiedBy>
  <cp:revision>18</cp:revision>
  <dcterms:created xsi:type="dcterms:W3CDTF">2011-02-17T13:08:24Z</dcterms:created>
  <dcterms:modified xsi:type="dcterms:W3CDTF">2011-03-02T08:15:27Z</dcterms:modified>
</cp:coreProperties>
</file>