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04ABEAB-40DE-458B-9D77-712DF4929D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9683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24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19BB757-F06C-44B9-A955-D5D35B1E04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7234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" y="1308102"/>
            <a:ext cx="6885385" cy="7835900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231" y="345021"/>
            <a:ext cx="1077515" cy="133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96804" y="3420535"/>
            <a:ext cx="3780234" cy="1054100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8393" y="4955121"/>
            <a:ext cx="6399609" cy="2305049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670448F-88DD-41E0-81BD-366608D5DF9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200402" y="8879417"/>
            <a:ext cx="458391" cy="28786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4FB3C-5E3E-4C4C-8468-83F7BF1617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65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61337" y="1786469"/>
            <a:ext cx="1553765" cy="624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468" y="1786469"/>
            <a:ext cx="4550569" cy="624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EEA9F-0CD7-4D7D-B297-8EB75A02DE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73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CAE73-8154-404B-8023-079085429D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352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364D-2D3C-4F44-98F7-236A68EF22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02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323170"/>
            <a:ext cx="3028950" cy="47053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323170"/>
            <a:ext cx="3028950" cy="47053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CF5AD-596E-4CFC-8104-CD456DEA1A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452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EAEF3-C2C7-4832-9EC1-5BC806B39D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99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4CE82-214C-46A4-8352-D68EB2E248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15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0BBFC-7A14-44CC-81A9-98DDF79CC4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663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580BD-ACC6-4F38-9EBF-57D9AC639F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443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0AFB5-3C36-4455-B70E-1E2CC0E0B8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724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6466" y="1786470"/>
            <a:ext cx="6172200" cy="124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3323170"/>
            <a:ext cx="6172200" cy="4705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A5FAA15-3F89-47B3-9927-32A71B1EF1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6858000" cy="1276351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196831" y="8879421"/>
            <a:ext cx="458390" cy="264583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231" y="345021"/>
            <a:ext cx="1077515" cy="133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Calibri</vt:lpstr>
      <vt:lpstr>Blank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OCON GARCES Pilar (CNECT)</dc:creator>
  <cp:lastModifiedBy>OCON GARCES Pilar (CNECT)</cp:lastModifiedBy>
  <cp:revision>2</cp:revision>
  <dcterms:created xsi:type="dcterms:W3CDTF">2017-12-14T11:46:12Z</dcterms:created>
  <dcterms:modified xsi:type="dcterms:W3CDTF">2017-12-14T12:48:01Z</dcterms:modified>
</cp:coreProperties>
</file>