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6"/>
  </p:notesMasterIdLst>
  <p:handoutMasterIdLst>
    <p:handoutMasterId r:id="rId7"/>
  </p:handoutMasterIdLst>
  <p:sldIdLst>
    <p:sldId id="280" r:id="rId4"/>
    <p:sldId id="291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5C3"/>
    <a:srgbClr val="0066B0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154" d="100"/>
          <a:sy n="154" d="100"/>
        </p:scale>
        <p:origin x="199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27-11-2017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Author</a:t>
            </a:r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Click to insert title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Click to insert title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11/27/2017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983595" y="4365184"/>
            <a:ext cx="5689178" cy="431477"/>
          </a:xfrm>
        </p:spPr>
        <p:txBody>
          <a:bodyPr/>
          <a:lstStyle/>
          <a:p>
            <a:pPr algn="r"/>
            <a:r>
              <a:rPr lang="pl-PL" dirty="0"/>
              <a:t>ACC </a:t>
            </a:r>
            <a:r>
              <a:rPr lang="pl-PL" dirty="0" err="1"/>
              <a:t>Cyfronet</a:t>
            </a:r>
            <a:r>
              <a:rPr lang="pl-PL" dirty="0"/>
              <a:t> AGH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097212"/>
            <a:ext cx="7772400" cy="1440000"/>
          </a:xfrm>
        </p:spPr>
        <p:txBody>
          <a:bodyPr/>
          <a:lstStyle/>
          <a:p>
            <a:r>
              <a:rPr lang="it-IT" dirty="0"/>
              <a:t>Marketplace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71973" y="3699170"/>
            <a:ext cx="6400800" cy="504056"/>
          </a:xfrm>
        </p:spPr>
        <p:txBody>
          <a:bodyPr/>
          <a:lstStyle/>
          <a:p>
            <a:pPr algn="r"/>
            <a:r>
              <a:rPr lang="pl-PL" dirty="0"/>
              <a:t>Roksana Różańska</a:t>
            </a:r>
            <a:endParaRPr lang="en-GB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80D1E35F-38A3-4D8F-BE34-FDC26D8D9575}"/>
              </a:ext>
            </a:extLst>
          </p:cNvPr>
          <p:cNvSpPr/>
          <p:nvPr/>
        </p:nvSpPr>
        <p:spPr>
          <a:xfrm>
            <a:off x="2555776" y="1278781"/>
            <a:ext cx="61169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2400" b="1" dirty="0"/>
              <a:t>TCB </a:t>
            </a:r>
            <a:r>
              <a:rPr lang="pl-PL" sz="2400" b="1" dirty="0" err="1"/>
              <a:t>Core</a:t>
            </a:r>
            <a:r>
              <a:rPr lang="pl-PL" sz="2400" b="1" dirty="0"/>
              <a:t> </a:t>
            </a:r>
            <a:r>
              <a:rPr lang="pl-PL" sz="2400" b="1" dirty="0" err="1"/>
              <a:t>Infrastructure</a:t>
            </a:r>
            <a:r>
              <a:rPr lang="pl-PL" sz="2400" b="1" dirty="0"/>
              <a:t> and </a:t>
            </a:r>
            <a:r>
              <a:rPr lang="pl-PL" sz="2400" b="1" dirty="0" err="1"/>
              <a:t>Collaborative</a:t>
            </a:r>
            <a:r>
              <a:rPr lang="pl-PL" sz="2400" b="1" dirty="0"/>
              <a:t> </a:t>
            </a:r>
            <a:r>
              <a:rPr lang="pl-PL" sz="2400" b="1" dirty="0" err="1"/>
              <a:t>tools</a:t>
            </a:r>
            <a:r>
              <a:rPr lang="pl-PL" sz="2400" b="1" dirty="0"/>
              <a:t> </a:t>
            </a:r>
            <a:r>
              <a:rPr lang="pl-PL" sz="2400" b="1" dirty="0" err="1"/>
              <a:t>Nov</a:t>
            </a:r>
            <a:r>
              <a:rPr lang="pl-PL" sz="2400" b="1" dirty="0"/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44624"/>
            <a:ext cx="7344816" cy="850106"/>
          </a:xfrm>
        </p:spPr>
        <p:txBody>
          <a:bodyPr/>
          <a:lstStyle/>
          <a:p>
            <a:r>
              <a:rPr lang="pl-PL" dirty="0" err="1"/>
              <a:t>Areas</a:t>
            </a:r>
            <a:r>
              <a:rPr lang="pl-PL" dirty="0"/>
              <a:t> of </a:t>
            </a:r>
            <a:r>
              <a:rPr lang="pl-PL" dirty="0" err="1"/>
              <a:t>interest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TCB </a:t>
            </a:r>
            <a:r>
              <a:rPr lang="pl-PL" dirty="0" err="1"/>
              <a:t>Core</a:t>
            </a:r>
            <a:r>
              <a:rPr lang="pl-PL" dirty="0"/>
              <a:t> </a:t>
            </a:r>
            <a:r>
              <a:rPr lang="pl-PL" dirty="0" err="1"/>
              <a:t>Infrastructure</a:t>
            </a:r>
            <a:r>
              <a:rPr lang="pl-PL" dirty="0"/>
              <a:t> and </a:t>
            </a:r>
            <a:r>
              <a:rPr lang="pl-PL" dirty="0" err="1"/>
              <a:t>Collaborative</a:t>
            </a:r>
            <a:r>
              <a:rPr lang="pl-PL" dirty="0"/>
              <a:t> Tools Meeting</a:t>
            </a:r>
            <a:endParaRPr lang="en-GB" dirty="0"/>
          </a:p>
        </p:txBody>
      </p:sp>
      <p:sp>
        <p:nvSpPr>
          <p:cNvPr id="5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380904"/>
            <a:ext cx="8424936" cy="4784400"/>
          </a:xfrm>
        </p:spPr>
        <p:txBody>
          <a:bodyPr/>
          <a:lstStyle/>
          <a:p>
            <a:r>
              <a:rPr lang="pl-PL" dirty="0" err="1"/>
              <a:t>Enhanced</a:t>
            </a:r>
            <a:r>
              <a:rPr lang="pl-PL" dirty="0"/>
              <a:t> service </a:t>
            </a:r>
            <a:r>
              <a:rPr lang="pl-PL" dirty="0" err="1"/>
              <a:t>discovery</a:t>
            </a:r>
            <a:endParaRPr lang="pl-PL" dirty="0"/>
          </a:p>
          <a:p>
            <a:r>
              <a:rPr lang="pl-PL" dirty="0"/>
              <a:t>Service management – MP </a:t>
            </a:r>
            <a:r>
              <a:rPr lang="pl-PL" dirty="0" err="1"/>
              <a:t>backoffice</a:t>
            </a:r>
            <a:endParaRPr lang="pl-PL" dirty="0"/>
          </a:p>
          <a:p>
            <a:r>
              <a:rPr lang="pl-PL" dirty="0" err="1"/>
              <a:t>Enabled</a:t>
            </a:r>
            <a:r>
              <a:rPr lang="pl-PL" dirty="0"/>
              <a:t> </a:t>
            </a:r>
            <a:r>
              <a:rPr lang="pl-PL" dirty="0" err="1"/>
              <a:t>Pay</a:t>
            </a:r>
            <a:r>
              <a:rPr lang="pl-PL" dirty="0"/>
              <a:t>-for-</a:t>
            </a:r>
            <a:r>
              <a:rPr lang="pl-PL" dirty="0" err="1"/>
              <a:t>Use</a:t>
            </a:r>
            <a:endParaRPr lang="pl-PL" dirty="0"/>
          </a:p>
          <a:p>
            <a:r>
              <a:rPr lang="pl-PL" dirty="0"/>
              <a:t>Integration of major </a:t>
            </a:r>
            <a:r>
              <a:rPr lang="pl-PL" dirty="0" err="1"/>
              <a:t>eInfrastructures</a:t>
            </a:r>
            <a:endParaRPr lang="pl-PL" dirty="0"/>
          </a:p>
          <a:p>
            <a:pPr lvl="1"/>
            <a:r>
              <a:rPr lang="pl-PL" dirty="0"/>
              <a:t>2 </a:t>
            </a:r>
            <a:r>
              <a:rPr lang="pl-PL" dirty="0" err="1"/>
              <a:t>first</a:t>
            </a:r>
            <a:r>
              <a:rPr lang="pl-PL" dirty="0"/>
              <a:t> pilot </a:t>
            </a:r>
            <a:r>
              <a:rPr lang="pl-PL" dirty="0" err="1"/>
              <a:t>eInfrastructures</a:t>
            </a:r>
            <a:r>
              <a:rPr lang="pl-PL" dirty="0"/>
              <a:t> to be </a:t>
            </a:r>
            <a:r>
              <a:rPr lang="pl-PL" dirty="0" err="1"/>
              <a:t>chosen</a:t>
            </a:r>
            <a:r>
              <a:rPr lang="pl-PL" dirty="0"/>
              <a:t> </a:t>
            </a:r>
          </a:p>
          <a:p>
            <a:r>
              <a:rPr lang="pl-PL" dirty="0" err="1"/>
              <a:t>Integrated</a:t>
            </a:r>
            <a:r>
              <a:rPr lang="pl-PL" dirty="0"/>
              <a:t> service registry (3rd party SP)</a:t>
            </a:r>
          </a:p>
          <a:p>
            <a:r>
              <a:rPr lang="pl-PL" dirty="0" err="1"/>
              <a:t>Satellite</a:t>
            </a:r>
            <a:r>
              <a:rPr lang="pl-PL" dirty="0"/>
              <a:t> </a:t>
            </a:r>
            <a:r>
              <a:rPr lang="pl-PL" dirty="0" err="1"/>
              <a:t>marketplaces</a:t>
            </a:r>
            <a:endParaRPr lang="pl-PL" dirty="0"/>
          </a:p>
          <a:p>
            <a:r>
              <a:rPr lang="pl-PL" dirty="0" err="1"/>
              <a:t>Serving</a:t>
            </a:r>
            <a:r>
              <a:rPr lang="pl-PL" dirty="0"/>
              <a:t> and </a:t>
            </a:r>
            <a:r>
              <a:rPr lang="pl-PL" dirty="0" err="1"/>
              <a:t>processing</a:t>
            </a:r>
            <a:r>
              <a:rPr lang="pl-PL" dirty="0"/>
              <a:t> </a:t>
            </a:r>
            <a:r>
              <a:rPr lang="pl-PL" dirty="0" err="1"/>
              <a:t>standardised</a:t>
            </a:r>
            <a:r>
              <a:rPr lang="pl-PL" dirty="0"/>
              <a:t> format data (import/export)</a:t>
            </a:r>
            <a:endParaRPr lang="it-IT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2046</TotalTime>
  <Words>66</Words>
  <Application>Microsoft Office PowerPoint</Application>
  <PresentationFormat>Pokaz na ekranie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2</vt:i4>
      </vt:variant>
    </vt:vector>
  </HeadingPairs>
  <TitlesOfParts>
    <vt:vector size="9" baseType="lpstr">
      <vt:lpstr>Arial</vt:lpstr>
      <vt:lpstr>Calibri</vt:lpstr>
      <vt:lpstr>Segoe UI</vt:lpstr>
      <vt:lpstr>Verdana</vt:lpstr>
      <vt:lpstr>EGI Engage powerpoint presentation v3.2</vt:lpstr>
      <vt:lpstr>EGI Powerpoint Presentation (body)</vt:lpstr>
      <vt:lpstr>EGI Powerpoint Presentation (closing)</vt:lpstr>
      <vt:lpstr>Marketplace</vt:lpstr>
      <vt:lpstr>Areas of interest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dscardaci</dc:creator>
  <cp:lastModifiedBy>Roksana Dobrzańska</cp:lastModifiedBy>
  <cp:revision>137</cp:revision>
  <dcterms:created xsi:type="dcterms:W3CDTF">2015-06-17T09:10:49Z</dcterms:created>
  <dcterms:modified xsi:type="dcterms:W3CDTF">2017-11-27T09:53:48Z</dcterms:modified>
</cp:coreProperties>
</file>