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0"/>
  </p:notesMasterIdLst>
  <p:sldIdLst>
    <p:sldId id="261" r:id="rId2"/>
    <p:sldId id="300" r:id="rId3"/>
    <p:sldId id="330" r:id="rId4"/>
    <p:sldId id="331" r:id="rId5"/>
    <p:sldId id="334" r:id="rId6"/>
    <p:sldId id="338" r:id="rId7"/>
    <p:sldId id="353" r:id="rId8"/>
    <p:sldId id="354" r:id="rId9"/>
    <p:sldId id="355" r:id="rId10"/>
    <p:sldId id="333" r:id="rId11"/>
    <p:sldId id="367" r:id="rId12"/>
    <p:sldId id="335" r:id="rId13"/>
    <p:sldId id="347" r:id="rId14"/>
    <p:sldId id="366" r:id="rId15"/>
    <p:sldId id="332" r:id="rId16"/>
    <p:sldId id="348" r:id="rId17"/>
    <p:sldId id="368" r:id="rId18"/>
    <p:sldId id="352" r:id="rId19"/>
    <p:sldId id="342" r:id="rId20"/>
    <p:sldId id="357" r:id="rId21"/>
    <p:sldId id="343" r:id="rId22"/>
    <p:sldId id="341" r:id="rId23"/>
    <p:sldId id="345" r:id="rId24"/>
    <p:sldId id="358" r:id="rId25"/>
    <p:sldId id="363" r:id="rId26"/>
    <p:sldId id="349" r:id="rId27"/>
    <p:sldId id="362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5FB"/>
    <a:srgbClr val="C9FABC"/>
    <a:srgbClr val="246889"/>
    <a:srgbClr val="FCF7BA"/>
    <a:srgbClr val="FED1B8"/>
    <a:srgbClr val="006699"/>
    <a:srgbClr val="0E71B4"/>
    <a:srgbClr val="F6BBFB"/>
    <a:srgbClr val="F7B034"/>
    <a:srgbClr val="1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9" autoAdjust="0"/>
    <p:restoredTop sz="50000" autoAdjust="0"/>
  </p:normalViewPr>
  <p:slideViewPr>
    <p:cSldViewPr>
      <p:cViewPr>
        <p:scale>
          <a:sx n="82" d="100"/>
          <a:sy n="82" d="100"/>
        </p:scale>
        <p:origin x="392" y="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7B81A-3E0B-8E48-94DB-363A91B3ED17}" type="doc">
      <dgm:prSet loTypeId="urn:microsoft.com/office/officeart/2005/8/layout/defaul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49C5DF7-D100-1942-8DD3-594264130328}">
      <dgm:prSet/>
      <dgm:spPr/>
      <dgm:t>
        <a:bodyPr/>
        <a:lstStyle/>
        <a:p>
          <a:pPr rtl="0"/>
          <a:r>
            <a:rPr lang="en-US" dirty="0" smtClean="0"/>
            <a:t>Software and service</a:t>
          </a:r>
          <a:endParaRPr lang="en-US" dirty="0"/>
        </a:p>
      </dgm:t>
    </dgm:pt>
    <dgm:pt modelId="{5DA33444-E748-214A-A734-F49D76C68867}" type="parTrans" cxnId="{432E4C74-5323-2D42-B703-E61542EDF6E8}">
      <dgm:prSet/>
      <dgm:spPr/>
      <dgm:t>
        <a:bodyPr/>
        <a:lstStyle/>
        <a:p>
          <a:endParaRPr lang="en-US"/>
        </a:p>
      </dgm:t>
    </dgm:pt>
    <dgm:pt modelId="{E41B83D3-14D5-B54F-A7DC-C320861B1882}" type="sibTrans" cxnId="{432E4C74-5323-2D42-B703-E61542EDF6E8}">
      <dgm:prSet/>
      <dgm:spPr/>
      <dgm:t>
        <a:bodyPr/>
        <a:lstStyle/>
        <a:p>
          <a:endParaRPr lang="en-US"/>
        </a:p>
      </dgm:t>
    </dgm:pt>
    <dgm:pt modelId="{EA703CA6-BBCF-7C47-8FA1-7C83917EFD8E}">
      <dgm:prSet/>
      <dgm:spPr/>
      <dgm:t>
        <a:bodyPr/>
        <a:lstStyle/>
        <a:p>
          <a:pPr rtl="0"/>
          <a:r>
            <a:rPr lang="en-US" dirty="0" smtClean="0"/>
            <a:t>Technical specifications</a:t>
          </a:r>
          <a:endParaRPr lang="en-US" dirty="0"/>
        </a:p>
      </dgm:t>
    </dgm:pt>
    <dgm:pt modelId="{BBAB6FED-9551-D949-9E2B-6B19D3D7EE30}" type="parTrans" cxnId="{58B88B75-C9F3-BC40-9D28-9E1B783394FA}">
      <dgm:prSet/>
      <dgm:spPr/>
      <dgm:t>
        <a:bodyPr/>
        <a:lstStyle/>
        <a:p>
          <a:endParaRPr lang="en-US"/>
        </a:p>
      </dgm:t>
    </dgm:pt>
    <dgm:pt modelId="{5F545FAE-8358-D34B-86FE-036D19AB2185}" type="sibTrans" cxnId="{58B88B75-C9F3-BC40-9D28-9E1B783394FA}">
      <dgm:prSet/>
      <dgm:spPr/>
      <dgm:t>
        <a:bodyPr/>
        <a:lstStyle/>
        <a:p>
          <a:endParaRPr lang="en-US"/>
        </a:p>
      </dgm:t>
    </dgm:pt>
    <dgm:pt modelId="{429F6115-EF92-1147-9D66-3F64698FADA4}">
      <dgm:prSet/>
      <dgm:spPr/>
      <dgm:t>
        <a:bodyPr/>
        <a:lstStyle/>
        <a:p>
          <a:pPr rtl="0"/>
          <a:r>
            <a:rPr lang="en-US" dirty="0" smtClean="0"/>
            <a:t>Policies and procedures</a:t>
          </a:r>
          <a:endParaRPr lang="en-US" dirty="0"/>
        </a:p>
      </dgm:t>
    </dgm:pt>
    <dgm:pt modelId="{53A3FA14-7CAA-AF4F-B9E7-1CF9B35C56DC}" type="parTrans" cxnId="{70433D57-9E17-5A4A-AFE2-D3F9069F5A36}">
      <dgm:prSet/>
      <dgm:spPr/>
      <dgm:t>
        <a:bodyPr/>
        <a:lstStyle/>
        <a:p>
          <a:endParaRPr lang="en-US"/>
        </a:p>
      </dgm:t>
    </dgm:pt>
    <dgm:pt modelId="{5A359F85-C865-E14A-9567-266396713D1F}" type="sibTrans" cxnId="{70433D57-9E17-5A4A-AFE2-D3F9069F5A36}">
      <dgm:prSet/>
      <dgm:spPr/>
      <dgm:t>
        <a:bodyPr/>
        <a:lstStyle/>
        <a:p>
          <a:endParaRPr lang="en-US"/>
        </a:p>
      </dgm:t>
    </dgm:pt>
    <dgm:pt modelId="{D3EB1399-BDDC-9044-9575-FAF201F58F07}">
      <dgm:prSet/>
      <dgm:spPr/>
      <dgm:t>
        <a:bodyPr/>
        <a:lstStyle/>
        <a:p>
          <a:pPr rtl="0"/>
          <a:r>
            <a:rPr lang="en-US" dirty="0" smtClean="0"/>
            <a:t>Documents and reports</a:t>
          </a:r>
          <a:endParaRPr lang="en-US" dirty="0"/>
        </a:p>
      </dgm:t>
    </dgm:pt>
    <dgm:pt modelId="{32C34983-3412-854A-A7D5-F1D9A5C4CD00}" type="parTrans" cxnId="{719186CB-E2F4-B341-96A8-ED8FB7049597}">
      <dgm:prSet/>
      <dgm:spPr/>
      <dgm:t>
        <a:bodyPr/>
        <a:lstStyle/>
        <a:p>
          <a:endParaRPr lang="en-US"/>
        </a:p>
      </dgm:t>
    </dgm:pt>
    <dgm:pt modelId="{FC3CCEE1-5246-384B-8B9B-3285259B34BF}" type="sibTrans" cxnId="{719186CB-E2F4-B341-96A8-ED8FB7049597}">
      <dgm:prSet/>
      <dgm:spPr/>
      <dgm:t>
        <a:bodyPr/>
        <a:lstStyle/>
        <a:p>
          <a:endParaRPr lang="en-US"/>
        </a:p>
      </dgm:t>
    </dgm:pt>
    <dgm:pt modelId="{FC8D35CB-0DCC-6C4E-8849-B6988DBFC461}">
      <dgm:prSet/>
      <dgm:spPr/>
      <dgm:t>
        <a:bodyPr/>
        <a:lstStyle/>
        <a:p>
          <a:pPr rtl="0"/>
          <a:r>
            <a:rPr lang="nl-NL" dirty="0" smtClean="0"/>
            <a:t>Business </a:t>
          </a:r>
          <a:r>
            <a:rPr lang="nl-NL" dirty="0" err="1" smtClean="0"/>
            <a:t>models</a:t>
          </a:r>
          <a:endParaRPr lang="nl-NL" dirty="0"/>
        </a:p>
      </dgm:t>
    </dgm:pt>
    <dgm:pt modelId="{3106C4E7-DA32-F54D-B41E-766DB617B0D6}" type="parTrans" cxnId="{C1B8F8B1-20D5-8C47-8C0F-B5DFDA735559}">
      <dgm:prSet/>
      <dgm:spPr/>
      <dgm:t>
        <a:bodyPr/>
        <a:lstStyle/>
        <a:p>
          <a:endParaRPr lang="en-US"/>
        </a:p>
      </dgm:t>
    </dgm:pt>
    <dgm:pt modelId="{EEE45901-72D4-2644-BDBD-1D44D0B341DB}" type="sibTrans" cxnId="{C1B8F8B1-20D5-8C47-8C0F-B5DFDA735559}">
      <dgm:prSet/>
      <dgm:spPr/>
      <dgm:t>
        <a:bodyPr/>
        <a:lstStyle/>
        <a:p>
          <a:endParaRPr lang="en-US"/>
        </a:p>
      </dgm:t>
    </dgm:pt>
    <dgm:pt modelId="{1B964282-83F9-3F4B-B01F-75B11867B20B}" type="pres">
      <dgm:prSet presAssocID="{7BB7B81A-3E0B-8E48-94DB-363A91B3ED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ACE26A-039D-5143-A2BE-AAE80C1A2549}" type="pres">
      <dgm:prSet presAssocID="{649C5DF7-D100-1942-8DD3-59426413032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8352E-BF5B-7741-AADD-470122E95390}" type="pres">
      <dgm:prSet presAssocID="{E41B83D3-14D5-B54F-A7DC-C320861B1882}" presName="sibTrans" presStyleCnt="0"/>
      <dgm:spPr/>
      <dgm:t>
        <a:bodyPr/>
        <a:lstStyle/>
        <a:p>
          <a:endParaRPr lang="en-GB"/>
        </a:p>
      </dgm:t>
    </dgm:pt>
    <dgm:pt modelId="{6BDA74C0-93A3-0E45-A5A2-0273FD2CEA89}" type="pres">
      <dgm:prSet presAssocID="{EA703CA6-BBCF-7C47-8FA1-7C83917EFD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8EDEF-9E20-6049-A2AB-DAEEBC1E278C}" type="pres">
      <dgm:prSet presAssocID="{5F545FAE-8358-D34B-86FE-036D19AB2185}" presName="sibTrans" presStyleCnt="0"/>
      <dgm:spPr/>
      <dgm:t>
        <a:bodyPr/>
        <a:lstStyle/>
        <a:p>
          <a:endParaRPr lang="en-GB"/>
        </a:p>
      </dgm:t>
    </dgm:pt>
    <dgm:pt modelId="{C898F1DD-1DA4-B946-8CB9-6FACFE8B5766}" type="pres">
      <dgm:prSet presAssocID="{429F6115-EF92-1147-9D66-3F64698FAD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A8E3B-6D13-1749-BC82-68DFAB59E8E5}" type="pres">
      <dgm:prSet presAssocID="{5A359F85-C865-E14A-9567-266396713D1F}" presName="sibTrans" presStyleCnt="0"/>
      <dgm:spPr/>
      <dgm:t>
        <a:bodyPr/>
        <a:lstStyle/>
        <a:p>
          <a:endParaRPr lang="en-GB"/>
        </a:p>
      </dgm:t>
    </dgm:pt>
    <dgm:pt modelId="{DDAD3DB4-05BF-3144-A820-547E405FB5E6}" type="pres">
      <dgm:prSet presAssocID="{D3EB1399-BDDC-9044-9575-FAF201F58F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E8DE0-E8AD-E447-AEDE-C7B704FB82AA}" type="pres">
      <dgm:prSet presAssocID="{FC3CCEE1-5246-384B-8B9B-3285259B34BF}" presName="sibTrans" presStyleCnt="0"/>
      <dgm:spPr/>
      <dgm:t>
        <a:bodyPr/>
        <a:lstStyle/>
        <a:p>
          <a:endParaRPr lang="en-GB"/>
        </a:p>
      </dgm:t>
    </dgm:pt>
    <dgm:pt modelId="{DAA987DB-7D53-DB42-89E6-6A873509B195}" type="pres">
      <dgm:prSet presAssocID="{FC8D35CB-0DCC-6C4E-8849-B6988DBFC46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88B75-C9F3-BC40-9D28-9E1B783394FA}" srcId="{7BB7B81A-3E0B-8E48-94DB-363A91B3ED17}" destId="{EA703CA6-BBCF-7C47-8FA1-7C83917EFD8E}" srcOrd="1" destOrd="0" parTransId="{BBAB6FED-9551-D949-9E2B-6B19D3D7EE30}" sibTransId="{5F545FAE-8358-D34B-86FE-036D19AB2185}"/>
    <dgm:cxn modelId="{1FEAED3A-3CAE-9B41-BF0C-FBDCA9D6D598}" type="presOf" srcId="{649C5DF7-D100-1942-8DD3-594264130328}" destId="{4EACE26A-039D-5143-A2BE-AAE80C1A2549}" srcOrd="0" destOrd="0" presId="urn:microsoft.com/office/officeart/2005/8/layout/default"/>
    <dgm:cxn modelId="{9325CC77-5941-1943-9528-7FBB5BF571F1}" type="presOf" srcId="{429F6115-EF92-1147-9D66-3F64698FADA4}" destId="{C898F1DD-1DA4-B946-8CB9-6FACFE8B5766}" srcOrd="0" destOrd="0" presId="urn:microsoft.com/office/officeart/2005/8/layout/default"/>
    <dgm:cxn modelId="{F062A13E-1431-6D4B-9BD6-B921764FE12E}" type="presOf" srcId="{D3EB1399-BDDC-9044-9575-FAF201F58F07}" destId="{DDAD3DB4-05BF-3144-A820-547E405FB5E6}" srcOrd="0" destOrd="0" presId="urn:microsoft.com/office/officeart/2005/8/layout/default"/>
    <dgm:cxn modelId="{F1E2C4EB-731A-E849-A7DA-7628C7D4C7EE}" type="presOf" srcId="{7BB7B81A-3E0B-8E48-94DB-363A91B3ED17}" destId="{1B964282-83F9-3F4B-B01F-75B11867B20B}" srcOrd="0" destOrd="0" presId="urn:microsoft.com/office/officeart/2005/8/layout/default"/>
    <dgm:cxn modelId="{70433D57-9E17-5A4A-AFE2-D3F9069F5A36}" srcId="{7BB7B81A-3E0B-8E48-94DB-363A91B3ED17}" destId="{429F6115-EF92-1147-9D66-3F64698FADA4}" srcOrd="2" destOrd="0" parTransId="{53A3FA14-7CAA-AF4F-B9E7-1CF9B35C56DC}" sibTransId="{5A359F85-C865-E14A-9567-266396713D1F}"/>
    <dgm:cxn modelId="{97F53006-DA50-2440-81A3-785563EB58B0}" type="presOf" srcId="{FC8D35CB-0DCC-6C4E-8849-B6988DBFC461}" destId="{DAA987DB-7D53-DB42-89E6-6A873509B195}" srcOrd="0" destOrd="0" presId="urn:microsoft.com/office/officeart/2005/8/layout/default"/>
    <dgm:cxn modelId="{C1B8F8B1-20D5-8C47-8C0F-B5DFDA735559}" srcId="{7BB7B81A-3E0B-8E48-94DB-363A91B3ED17}" destId="{FC8D35CB-0DCC-6C4E-8849-B6988DBFC461}" srcOrd="4" destOrd="0" parTransId="{3106C4E7-DA32-F54D-B41E-766DB617B0D6}" sibTransId="{EEE45901-72D4-2644-BDBD-1D44D0B341DB}"/>
    <dgm:cxn modelId="{5193170E-E5AB-1649-933F-8D3D9AC293C4}" type="presOf" srcId="{EA703CA6-BBCF-7C47-8FA1-7C83917EFD8E}" destId="{6BDA74C0-93A3-0E45-A5A2-0273FD2CEA89}" srcOrd="0" destOrd="0" presId="urn:microsoft.com/office/officeart/2005/8/layout/default"/>
    <dgm:cxn modelId="{719186CB-E2F4-B341-96A8-ED8FB7049597}" srcId="{7BB7B81A-3E0B-8E48-94DB-363A91B3ED17}" destId="{D3EB1399-BDDC-9044-9575-FAF201F58F07}" srcOrd="3" destOrd="0" parTransId="{32C34983-3412-854A-A7D5-F1D9A5C4CD00}" sibTransId="{FC3CCEE1-5246-384B-8B9B-3285259B34BF}"/>
    <dgm:cxn modelId="{432E4C74-5323-2D42-B703-E61542EDF6E8}" srcId="{7BB7B81A-3E0B-8E48-94DB-363A91B3ED17}" destId="{649C5DF7-D100-1942-8DD3-594264130328}" srcOrd="0" destOrd="0" parTransId="{5DA33444-E748-214A-A734-F49D76C68867}" sibTransId="{E41B83D3-14D5-B54F-A7DC-C320861B1882}"/>
    <dgm:cxn modelId="{660C90A7-B3AE-7F40-8987-EAF8912797E7}" type="presParOf" srcId="{1B964282-83F9-3F4B-B01F-75B11867B20B}" destId="{4EACE26A-039D-5143-A2BE-AAE80C1A2549}" srcOrd="0" destOrd="0" presId="urn:microsoft.com/office/officeart/2005/8/layout/default"/>
    <dgm:cxn modelId="{9C8E74D9-A7D1-7444-8199-4FC877135B44}" type="presParOf" srcId="{1B964282-83F9-3F4B-B01F-75B11867B20B}" destId="{A338352E-BF5B-7741-AADD-470122E95390}" srcOrd="1" destOrd="0" presId="urn:microsoft.com/office/officeart/2005/8/layout/default"/>
    <dgm:cxn modelId="{DEA14831-119E-8C4B-92AE-6EA1C748EED4}" type="presParOf" srcId="{1B964282-83F9-3F4B-B01F-75B11867B20B}" destId="{6BDA74C0-93A3-0E45-A5A2-0273FD2CEA89}" srcOrd="2" destOrd="0" presId="urn:microsoft.com/office/officeart/2005/8/layout/default"/>
    <dgm:cxn modelId="{D5F18DC5-A2EB-9D45-81AB-786DDA038C05}" type="presParOf" srcId="{1B964282-83F9-3F4B-B01F-75B11867B20B}" destId="{9F38EDEF-9E20-6049-A2AB-DAEEBC1E278C}" srcOrd="3" destOrd="0" presId="urn:microsoft.com/office/officeart/2005/8/layout/default"/>
    <dgm:cxn modelId="{F41B6C7C-A3AD-3E49-9F1A-52885DAC8FF0}" type="presParOf" srcId="{1B964282-83F9-3F4B-B01F-75B11867B20B}" destId="{C898F1DD-1DA4-B946-8CB9-6FACFE8B5766}" srcOrd="4" destOrd="0" presId="urn:microsoft.com/office/officeart/2005/8/layout/default"/>
    <dgm:cxn modelId="{7E666A2B-3862-4946-9951-9FFC2A330C68}" type="presParOf" srcId="{1B964282-83F9-3F4B-B01F-75B11867B20B}" destId="{BBEA8E3B-6D13-1749-BC82-68DFAB59E8E5}" srcOrd="5" destOrd="0" presId="urn:microsoft.com/office/officeart/2005/8/layout/default"/>
    <dgm:cxn modelId="{2885A82B-DDD3-384D-99D0-0CC60BD6B5BF}" type="presParOf" srcId="{1B964282-83F9-3F4B-B01F-75B11867B20B}" destId="{DDAD3DB4-05BF-3144-A820-547E405FB5E6}" srcOrd="6" destOrd="0" presId="urn:microsoft.com/office/officeart/2005/8/layout/default"/>
    <dgm:cxn modelId="{5201750E-8831-BF40-BC79-5EFEDDFE8674}" type="presParOf" srcId="{1B964282-83F9-3F4B-B01F-75B11867B20B}" destId="{E6DE8DE0-E8AD-E447-AEDE-C7B704FB82AA}" srcOrd="7" destOrd="0" presId="urn:microsoft.com/office/officeart/2005/8/layout/default"/>
    <dgm:cxn modelId="{61068055-8951-FE41-9C48-1F05FF1FA262}" type="presParOf" srcId="{1B964282-83F9-3F4B-B01F-75B11867B20B}" destId="{DAA987DB-7D53-DB42-89E6-6A873509B19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36722-C96B-9346-9D85-3B7929B73291}" type="doc">
      <dgm:prSet loTypeId="urn:microsoft.com/office/officeart/2005/8/layout/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20E071-38F2-3941-BB4A-507FAC4665FE}">
      <dgm:prSet custT="1"/>
      <dgm:spPr/>
      <dgm:t>
        <a:bodyPr/>
        <a:lstStyle/>
        <a:p>
          <a:pPr rtl="0"/>
          <a:r>
            <a:rPr lang="en-GB" sz="1600" dirty="0" smtClean="0">
              <a:latin typeface="Segoe UI" panose="020B0502040204020203" pitchFamily="34" charset="0"/>
              <a:cs typeface="Segoe UI" panose="020B0502040204020203" pitchFamily="34" charset="0"/>
            </a:rPr>
            <a:t>Characterisation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6A7866A-F98A-4340-A770-FE72AEC064EF}" type="parTrans" cxnId="{8EE5BBB7-6447-4149-B107-8166BAF11FA3}">
      <dgm:prSet/>
      <dgm:spPr/>
      <dgm:t>
        <a:bodyPr/>
        <a:lstStyle/>
        <a:p>
          <a:endParaRPr lang="en-US" sz="2400"/>
        </a:p>
      </dgm:t>
    </dgm:pt>
    <dgm:pt modelId="{CDD4E287-41A6-2A4A-8EAC-8B00D3A43581}" type="sibTrans" cxnId="{8EE5BBB7-6447-4149-B107-8166BAF11FA3}">
      <dgm:prSet/>
      <dgm:spPr/>
      <dgm:t>
        <a:bodyPr/>
        <a:lstStyle/>
        <a:p>
          <a:endParaRPr lang="en-US" sz="2400"/>
        </a:p>
      </dgm:t>
    </dgm:pt>
    <dgm:pt modelId="{8BD3D4B5-A063-7444-B989-13682AA73B8C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Innovation and benefits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0668039-4052-034F-8351-3EAA988A1288}" type="parTrans" cxnId="{3969C56E-3199-C540-86F8-0E18C18055C0}">
      <dgm:prSet/>
      <dgm:spPr/>
      <dgm:t>
        <a:bodyPr/>
        <a:lstStyle/>
        <a:p>
          <a:endParaRPr lang="en-US" sz="2400"/>
        </a:p>
      </dgm:t>
    </dgm:pt>
    <dgm:pt modelId="{97FE3BE4-977E-444E-A500-84E08FA5140D}" type="sibTrans" cxnId="{3969C56E-3199-C540-86F8-0E18C18055C0}">
      <dgm:prSet/>
      <dgm:spPr/>
      <dgm:t>
        <a:bodyPr/>
        <a:lstStyle/>
        <a:p>
          <a:endParaRPr lang="en-US" sz="2400"/>
        </a:p>
      </dgm:t>
    </dgm:pt>
    <dgm:pt modelId="{9C1AE68B-17D2-E24B-AA1F-00C9593FA674}">
      <dgm:prSet custT="1"/>
      <dgm:spPr/>
      <dgm:t>
        <a:bodyPr/>
        <a:lstStyle/>
        <a:p>
          <a:pPr rtl="0"/>
          <a:r>
            <a:rPr lang="en-GB" sz="1600" dirty="0" smtClean="0">
              <a:latin typeface="Segoe UI" panose="020B0502040204020203" pitchFamily="34" charset="0"/>
              <a:cs typeface="Segoe UI" panose="020B0502040204020203" pitchFamily="34" charset="0"/>
            </a:rPr>
            <a:t>Dissemination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9324D06-2C53-7B4F-A3C0-7A708B19AEB5}" type="parTrans" cxnId="{B1BDDDF6-E623-AB41-B8FD-947D34D50516}">
      <dgm:prSet/>
      <dgm:spPr/>
      <dgm:t>
        <a:bodyPr/>
        <a:lstStyle/>
        <a:p>
          <a:endParaRPr lang="en-US" sz="2400"/>
        </a:p>
      </dgm:t>
    </dgm:pt>
    <dgm:pt modelId="{D3F7DF3D-FD94-944A-BD84-2A113AC936A3}" type="sibTrans" cxnId="{B1BDDDF6-E623-AB41-B8FD-947D34D50516}">
      <dgm:prSet/>
      <dgm:spPr/>
      <dgm:t>
        <a:bodyPr/>
        <a:lstStyle/>
        <a:p>
          <a:endParaRPr lang="en-US" sz="2400"/>
        </a:p>
      </dgm:t>
    </dgm:pt>
    <dgm:pt modelId="{63E9FF36-D10F-F34A-8D95-2716C61C7541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Target audience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1CB8A3C-9DE0-AA4E-A373-044D81B522FB}" type="parTrans" cxnId="{B2F198FB-EF61-CF47-9864-46DA4580AB73}">
      <dgm:prSet/>
      <dgm:spPr/>
      <dgm:t>
        <a:bodyPr/>
        <a:lstStyle/>
        <a:p>
          <a:endParaRPr lang="en-US"/>
        </a:p>
      </dgm:t>
    </dgm:pt>
    <dgm:pt modelId="{E1B40CD5-8BAF-314A-AAFE-C328D8EDFFE5}" type="sibTrans" cxnId="{B2F198FB-EF61-CF47-9864-46DA4580AB73}">
      <dgm:prSet/>
      <dgm:spPr/>
      <dgm:t>
        <a:bodyPr/>
        <a:lstStyle/>
        <a:p>
          <a:endParaRPr lang="en-US"/>
        </a:p>
      </dgm:t>
    </dgm:pt>
    <dgm:pt modelId="{A9B1F984-68BB-224E-AA2A-30E9491D027C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Intellectual Property Rights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4892944-24B6-9741-AF7C-E9C9E47C5E17}" type="parTrans" cxnId="{F169089B-914D-7A4E-955C-DF82EB83F00C}">
      <dgm:prSet/>
      <dgm:spPr/>
      <dgm:t>
        <a:bodyPr/>
        <a:lstStyle/>
        <a:p>
          <a:endParaRPr lang="en-US"/>
        </a:p>
      </dgm:t>
    </dgm:pt>
    <dgm:pt modelId="{9FB6683D-DC88-EB41-828C-3DFD8FEA32E9}" type="sibTrans" cxnId="{F169089B-914D-7A4E-955C-DF82EB83F00C}">
      <dgm:prSet/>
      <dgm:spPr/>
      <dgm:t>
        <a:bodyPr/>
        <a:lstStyle/>
        <a:p>
          <a:endParaRPr lang="en-US"/>
        </a:p>
      </dgm:t>
    </dgm:pt>
    <dgm:pt modelId="{0632FB2C-733F-6D45-BEB6-DACCD29DFECF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Actions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0F7E09D-3461-EF44-9BAD-66F4B56DDF21}" type="parTrans" cxnId="{AA64A4BE-8CCE-CE4E-9E4B-08639E972D3F}">
      <dgm:prSet/>
      <dgm:spPr/>
      <dgm:t>
        <a:bodyPr/>
        <a:lstStyle/>
        <a:p>
          <a:endParaRPr lang="en-US"/>
        </a:p>
      </dgm:t>
    </dgm:pt>
    <dgm:pt modelId="{E7C33A19-EBDD-D040-AC34-BFEC00107E08}" type="sibTrans" cxnId="{AA64A4BE-8CCE-CE4E-9E4B-08639E972D3F}">
      <dgm:prSet/>
      <dgm:spPr/>
      <dgm:t>
        <a:bodyPr/>
        <a:lstStyle/>
        <a:p>
          <a:endParaRPr lang="en-US"/>
        </a:p>
      </dgm:t>
    </dgm:pt>
    <dgm:pt modelId="{59D12BE4-2EE7-3D4A-989F-B0C6CAD8667E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Type of result 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1115B45-4A08-BF4F-9145-B3010BBBFF32}" type="parTrans" cxnId="{7060DC3B-5A39-DF40-8A78-580F97A1077A}">
      <dgm:prSet/>
      <dgm:spPr/>
      <dgm:t>
        <a:bodyPr/>
        <a:lstStyle/>
        <a:p>
          <a:endParaRPr lang="en-US"/>
        </a:p>
      </dgm:t>
    </dgm:pt>
    <dgm:pt modelId="{DD35B0D2-ED1C-FB4B-8C37-3D80EDCB9071}" type="sibTrans" cxnId="{7060DC3B-5A39-DF40-8A78-580F97A1077A}">
      <dgm:prSet/>
      <dgm:spPr/>
      <dgm:t>
        <a:bodyPr/>
        <a:lstStyle/>
        <a:p>
          <a:endParaRPr lang="en-US"/>
        </a:p>
      </dgm:t>
    </dgm:pt>
    <dgm:pt modelId="{A7320646-9446-3D48-BF96-A59BEE699334}">
      <dgm:prSet custT="1"/>
      <dgm:spPr/>
      <dgm:t>
        <a:bodyPr/>
        <a:lstStyle/>
        <a:p>
          <a:pPr rtl="0"/>
          <a:r>
            <a:rPr lang="en-GB" sz="1600" dirty="0" smtClean="0">
              <a:latin typeface="Segoe UI" panose="020B0502040204020203" pitchFamily="34" charset="0"/>
              <a:cs typeface="Segoe UI" panose="020B0502040204020203" pitchFamily="34" charset="0"/>
            </a:rPr>
            <a:t>Exploitation 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7BC5A63-B182-4442-9717-0061056F0320}" type="parTrans" cxnId="{644F25AB-9EBF-914D-AC77-7D149C2600A5}">
      <dgm:prSet/>
      <dgm:spPr/>
      <dgm:t>
        <a:bodyPr/>
        <a:lstStyle/>
        <a:p>
          <a:endParaRPr lang="en-US"/>
        </a:p>
      </dgm:t>
    </dgm:pt>
    <dgm:pt modelId="{F7AAE105-2981-7340-B535-21C2C83D61B9}" type="sibTrans" cxnId="{644F25AB-9EBF-914D-AC77-7D149C2600A5}">
      <dgm:prSet/>
      <dgm:spPr/>
      <dgm:t>
        <a:bodyPr/>
        <a:lstStyle/>
        <a:p>
          <a:endParaRPr lang="en-US"/>
        </a:p>
      </dgm:t>
    </dgm:pt>
    <dgm:pt modelId="{BACEF78C-CD18-204A-96D9-1DCFA93B19DB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Timeline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5DFE0A6-DE44-6A42-9292-F4639A4F5891}" type="parTrans" cxnId="{5612DC3E-575A-8F4C-8165-547A071B802B}">
      <dgm:prSet/>
      <dgm:spPr/>
      <dgm:t>
        <a:bodyPr/>
        <a:lstStyle/>
        <a:p>
          <a:endParaRPr lang="en-US"/>
        </a:p>
      </dgm:t>
    </dgm:pt>
    <dgm:pt modelId="{62C29459-0322-D745-9197-C5DB27D0B0BB}" type="sibTrans" cxnId="{5612DC3E-575A-8F4C-8165-547A071B802B}">
      <dgm:prSet/>
      <dgm:spPr/>
      <dgm:t>
        <a:bodyPr/>
        <a:lstStyle/>
        <a:p>
          <a:endParaRPr lang="en-US"/>
        </a:p>
      </dgm:t>
    </dgm:pt>
    <dgm:pt modelId="{ACA41846-9BB5-0448-8470-F88709716F8E}">
      <dgm:prSet custT="1"/>
      <dgm:spPr/>
      <dgm:t>
        <a:bodyPr/>
        <a:lstStyle/>
        <a:p>
          <a:pPr rtl="0"/>
          <a:r>
            <a:rPr lang="en-GB" sz="1600" dirty="0" smtClean="0">
              <a:latin typeface="Segoe UI" panose="020B0502040204020203" pitchFamily="34" charset="0"/>
              <a:cs typeface="Segoe UI" panose="020B0502040204020203" pitchFamily="34" charset="0"/>
            </a:rPr>
            <a:t>Dissemination channels and set of actions that will be put in place to disseminate the output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AF16056-C305-2F42-BA02-137E20304450}" type="parTrans" cxnId="{123E1145-2B7F-E04A-A036-3C57E4F07BB0}">
      <dgm:prSet/>
      <dgm:spPr/>
      <dgm:t>
        <a:bodyPr/>
        <a:lstStyle/>
        <a:p>
          <a:endParaRPr lang="en-US"/>
        </a:p>
      </dgm:t>
    </dgm:pt>
    <dgm:pt modelId="{559DDE87-C55D-2D4D-A51D-2671E54E91B5}" type="sibTrans" cxnId="{123E1145-2B7F-E04A-A036-3C57E4F07BB0}">
      <dgm:prSet/>
      <dgm:spPr/>
      <dgm:t>
        <a:bodyPr/>
        <a:lstStyle/>
        <a:p>
          <a:endParaRPr lang="en-US"/>
        </a:p>
      </dgm:t>
    </dgm:pt>
    <dgm:pt modelId="{8F3322CF-FD93-C141-9A04-15F906B92570}" type="pres">
      <dgm:prSet presAssocID="{A3B36722-C96B-9346-9D85-3B7929B732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6118C-2E35-6A41-AEED-99CB15C98367}" type="pres">
      <dgm:prSet presAssocID="{5820E071-38F2-3941-BB4A-507FAC4665FE}" presName="parentLin" presStyleCnt="0"/>
      <dgm:spPr/>
      <dgm:t>
        <a:bodyPr/>
        <a:lstStyle/>
        <a:p>
          <a:endParaRPr lang="en-GB"/>
        </a:p>
      </dgm:t>
    </dgm:pt>
    <dgm:pt modelId="{00850FAA-4FD4-FA49-94AB-0BE4540E4501}" type="pres">
      <dgm:prSet presAssocID="{5820E071-38F2-3941-BB4A-507FAC4665F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B9C63B-FDC9-904D-8FA0-33812F819183}" type="pres">
      <dgm:prSet presAssocID="{5820E071-38F2-3941-BB4A-507FAC4665F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90840-25CC-2346-ACB5-A3035E9EF99C}" type="pres">
      <dgm:prSet presAssocID="{5820E071-38F2-3941-BB4A-507FAC4665FE}" presName="negativeSpace" presStyleCnt="0"/>
      <dgm:spPr/>
      <dgm:t>
        <a:bodyPr/>
        <a:lstStyle/>
        <a:p>
          <a:endParaRPr lang="en-GB"/>
        </a:p>
      </dgm:t>
    </dgm:pt>
    <dgm:pt modelId="{B025D3EA-2C21-7547-8F94-55EB1D668201}" type="pres">
      <dgm:prSet presAssocID="{5820E071-38F2-3941-BB4A-507FAC4665F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E6273-D5D8-5144-94F4-966041C1E047}" type="pres">
      <dgm:prSet presAssocID="{CDD4E287-41A6-2A4A-8EAC-8B00D3A43581}" presName="spaceBetweenRectangles" presStyleCnt="0"/>
      <dgm:spPr/>
      <dgm:t>
        <a:bodyPr/>
        <a:lstStyle/>
        <a:p>
          <a:endParaRPr lang="en-GB"/>
        </a:p>
      </dgm:t>
    </dgm:pt>
    <dgm:pt modelId="{760FDF0B-A137-244E-B2C3-739EF9A5479E}" type="pres">
      <dgm:prSet presAssocID="{A7320646-9446-3D48-BF96-A59BEE699334}" presName="parentLin" presStyleCnt="0"/>
      <dgm:spPr/>
      <dgm:t>
        <a:bodyPr/>
        <a:lstStyle/>
        <a:p>
          <a:endParaRPr lang="en-GB"/>
        </a:p>
      </dgm:t>
    </dgm:pt>
    <dgm:pt modelId="{DAEA0272-907E-0E49-B7F3-7A2D7C12F661}" type="pres">
      <dgm:prSet presAssocID="{A7320646-9446-3D48-BF96-A59BEE69933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B789A33-ECDE-DC4A-A1E5-583B08407984}" type="pres">
      <dgm:prSet presAssocID="{A7320646-9446-3D48-BF96-A59BEE6993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A2066-88FC-E84A-8CE0-0893813FBECB}" type="pres">
      <dgm:prSet presAssocID="{A7320646-9446-3D48-BF96-A59BEE699334}" presName="negativeSpace" presStyleCnt="0"/>
      <dgm:spPr/>
      <dgm:t>
        <a:bodyPr/>
        <a:lstStyle/>
        <a:p>
          <a:endParaRPr lang="en-GB"/>
        </a:p>
      </dgm:t>
    </dgm:pt>
    <dgm:pt modelId="{1E062AED-FBBB-5347-BDE8-CC9845293FD3}" type="pres">
      <dgm:prSet presAssocID="{A7320646-9446-3D48-BF96-A59BEE69933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F814A-0430-3C4F-A782-C4E79F1B6D3B}" type="pres">
      <dgm:prSet presAssocID="{F7AAE105-2981-7340-B535-21C2C83D61B9}" presName="spaceBetweenRectangles" presStyleCnt="0"/>
      <dgm:spPr/>
      <dgm:t>
        <a:bodyPr/>
        <a:lstStyle/>
        <a:p>
          <a:endParaRPr lang="en-GB"/>
        </a:p>
      </dgm:t>
    </dgm:pt>
    <dgm:pt modelId="{12E51136-8029-CA4A-A653-C14BCBEF650E}" type="pres">
      <dgm:prSet presAssocID="{9C1AE68B-17D2-E24B-AA1F-00C9593FA674}" presName="parentLin" presStyleCnt="0"/>
      <dgm:spPr/>
      <dgm:t>
        <a:bodyPr/>
        <a:lstStyle/>
        <a:p>
          <a:endParaRPr lang="en-GB"/>
        </a:p>
      </dgm:t>
    </dgm:pt>
    <dgm:pt modelId="{F47205C1-8B6C-FB4E-987C-F26CCBB36EB2}" type="pres">
      <dgm:prSet presAssocID="{9C1AE68B-17D2-E24B-AA1F-00C9593FA67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73F076C-830C-014E-B8F1-2B61109BBA13}" type="pres">
      <dgm:prSet presAssocID="{9C1AE68B-17D2-E24B-AA1F-00C9593FA6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AB287-3B56-E147-92B3-8CEBF5986F69}" type="pres">
      <dgm:prSet presAssocID="{9C1AE68B-17D2-E24B-AA1F-00C9593FA674}" presName="negativeSpace" presStyleCnt="0"/>
      <dgm:spPr/>
      <dgm:t>
        <a:bodyPr/>
        <a:lstStyle/>
        <a:p>
          <a:endParaRPr lang="en-GB"/>
        </a:p>
      </dgm:t>
    </dgm:pt>
    <dgm:pt modelId="{BD78A8FA-A4AB-6846-A676-D829672FB89D}" type="pres">
      <dgm:prSet presAssocID="{9C1AE68B-17D2-E24B-AA1F-00C9593FA67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F25AB-9EBF-914D-AC77-7D149C2600A5}" srcId="{A3B36722-C96B-9346-9D85-3B7929B73291}" destId="{A7320646-9446-3D48-BF96-A59BEE699334}" srcOrd="1" destOrd="0" parTransId="{A7BC5A63-B182-4442-9717-0061056F0320}" sibTransId="{F7AAE105-2981-7340-B535-21C2C83D61B9}"/>
    <dgm:cxn modelId="{06B71586-8C17-7243-99AD-3891773D9E88}" type="presOf" srcId="{ACA41846-9BB5-0448-8470-F88709716F8E}" destId="{BD78A8FA-A4AB-6846-A676-D829672FB89D}" srcOrd="0" destOrd="0" presId="urn:microsoft.com/office/officeart/2005/8/layout/list1"/>
    <dgm:cxn modelId="{B2F198FB-EF61-CF47-9864-46DA4580AB73}" srcId="{A7320646-9446-3D48-BF96-A59BEE699334}" destId="{63E9FF36-D10F-F34A-8D95-2716C61C7541}" srcOrd="0" destOrd="0" parTransId="{A1CB8A3C-9DE0-AA4E-A373-044D81B522FB}" sibTransId="{E1B40CD5-8BAF-314A-AAFE-C328D8EDFFE5}"/>
    <dgm:cxn modelId="{B1BDDDF6-E623-AB41-B8FD-947D34D50516}" srcId="{A3B36722-C96B-9346-9D85-3B7929B73291}" destId="{9C1AE68B-17D2-E24B-AA1F-00C9593FA674}" srcOrd="2" destOrd="0" parTransId="{A9324D06-2C53-7B4F-A3C0-7A708B19AEB5}" sibTransId="{D3F7DF3D-FD94-944A-BD84-2A113AC936A3}"/>
    <dgm:cxn modelId="{F4CDB34B-5E11-A743-85AE-6F715B6D8990}" type="presOf" srcId="{A9B1F984-68BB-224E-AA2A-30E9491D027C}" destId="{B025D3EA-2C21-7547-8F94-55EB1D668201}" srcOrd="0" destOrd="1" presId="urn:microsoft.com/office/officeart/2005/8/layout/list1"/>
    <dgm:cxn modelId="{2FC6F6A6-CFB2-2C47-AB51-D7E4C21203EE}" type="presOf" srcId="{8BD3D4B5-A063-7444-B989-13682AA73B8C}" destId="{B025D3EA-2C21-7547-8F94-55EB1D668201}" srcOrd="0" destOrd="2" presId="urn:microsoft.com/office/officeart/2005/8/layout/list1"/>
    <dgm:cxn modelId="{18175C1F-DEA2-3C48-AC9D-9B70A5F12B6A}" type="presOf" srcId="{BACEF78C-CD18-204A-96D9-1DCFA93B19DB}" destId="{B025D3EA-2C21-7547-8F94-55EB1D668201}" srcOrd="0" destOrd="3" presId="urn:microsoft.com/office/officeart/2005/8/layout/list1"/>
    <dgm:cxn modelId="{F169089B-914D-7A4E-955C-DF82EB83F00C}" srcId="{5820E071-38F2-3941-BB4A-507FAC4665FE}" destId="{A9B1F984-68BB-224E-AA2A-30E9491D027C}" srcOrd="1" destOrd="0" parTransId="{F4892944-24B6-9741-AF7C-E9C9E47C5E17}" sibTransId="{9FB6683D-DC88-EB41-828C-3DFD8FEA32E9}"/>
    <dgm:cxn modelId="{7060DC3B-5A39-DF40-8A78-580F97A1077A}" srcId="{5820E071-38F2-3941-BB4A-507FAC4665FE}" destId="{59D12BE4-2EE7-3D4A-989F-B0C6CAD8667E}" srcOrd="0" destOrd="0" parTransId="{91115B45-4A08-BF4F-9145-B3010BBBFF32}" sibTransId="{DD35B0D2-ED1C-FB4B-8C37-3D80EDCB9071}"/>
    <dgm:cxn modelId="{123E1145-2B7F-E04A-A036-3C57E4F07BB0}" srcId="{9C1AE68B-17D2-E24B-AA1F-00C9593FA674}" destId="{ACA41846-9BB5-0448-8470-F88709716F8E}" srcOrd="0" destOrd="0" parTransId="{6AF16056-C305-2F42-BA02-137E20304450}" sibTransId="{559DDE87-C55D-2D4D-A51D-2671E54E91B5}"/>
    <dgm:cxn modelId="{765C30FD-54B1-CB4A-9E63-0C896C8D6244}" type="presOf" srcId="{59D12BE4-2EE7-3D4A-989F-B0C6CAD8667E}" destId="{B025D3EA-2C21-7547-8F94-55EB1D668201}" srcOrd="0" destOrd="0" presId="urn:microsoft.com/office/officeart/2005/8/layout/list1"/>
    <dgm:cxn modelId="{6FFEC971-D03A-6B43-BA8C-B3811B9F8975}" type="presOf" srcId="{A3B36722-C96B-9346-9D85-3B7929B73291}" destId="{8F3322CF-FD93-C141-9A04-15F906B92570}" srcOrd="0" destOrd="0" presId="urn:microsoft.com/office/officeart/2005/8/layout/list1"/>
    <dgm:cxn modelId="{4AC674DA-FA36-584E-B45A-61EB1F5E1F25}" type="presOf" srcId="{A7320646-9446-3D48-BF96-A59BEE699334}" destId="{2B789A33-ECDE-DC4A-A1E5-583B08407984}" srcOrd="1" destOrd="0" presId="urn:microsoft.com/office/officeart/2005/8/layout/list1"/>
    <dgm:cxn modelId="{0259EDEC-128B-4E48-8DC3-2A28D8897FFF}" type="presOf" srcId="{9C1AE68B-17D2-E24B-AA1F-00C9593FA674}" destId="{273F076C-830C-014E-B8F1-2B61109BBA13}" srcOrd="1" destOrd="0" presId="urn:microsoft.com/office/officeart/2005/8/layout/list1"/>
    <dgm:cxn modelId="{8EE5BBB7-6447-4149-B107-8166BAF11FA3}" srcId="{A3B36722-C96B-9346-9D85-3B7929B73291}" destId="{5820E071-38F2-3941-BB4A-507FAC4665FE}" srcOrd="0" destOrd="0" parTransId="{A6A7866A-F98A-4340-A770-FE72AEC064EF}" sibTransId="{CDD4E287-41A6-2A4A-8EAC-8B00D3A43581}"/>
    <dgm:cxn modelId="{AA64A4BE-8CCE-CE4E-9E4B-08639E972D3F}" srcId="{A7320646-9446-3D48-BF96-A59BEE699334}" destId="{0632FB2C-733F-6D45-BEB6-DACCD29DFECF}" srcOrd="1" destOrd="0" parTransId="{60F7E09D-3461-EF44-9BAD-66F4B56DDF21}" sibTransId="{E7C33A19-EBDD-D040-AC34-BFEC00107E08}"/>
    <dgm:cxn modelId="{C58A6D66-B964-D74F-9733-8050FE9FE545}" type="presOf" srcId="{5820E071-38F2-3941-BB4A-507FAC4665FE}" destId="{00850FAA-4FD4-FA49-94AB-0BE4540E4501}" srcOrd="0" destOrd="0" presId="urn:microsoft.com/office/officeart/2005/8/layout/list1"/>
    <dgm:cxn modelId="{3969C56E-3199-C540-86F8-0E18C18055C0}" srcId="{5820E071-38F2-3941-BB4A-507FAC4665FE}" destId="{8BD3D4B5-A063-7444-B989-13682AA73B8C}" srcOrd="2" destOrd="0" parTransId="{40668039-4052-034F-8351-3EAA988A1288}" sibTransId="{97FE3BE4-977E-444E-A500-84E08FA5140D}"/>
    <dgm:cxn modelId="{B612B966-AF6F-144B-B1BC-D0CA507D7DA5}" type="presOf" srcId="{9C1AE68B-17D2-E24B-AA1F-00C9593FA674}" destId="{F47205C1-8B6C-FB4E-987C-F26CCBB36EB2}" srcOrd="0" destOrd="0" presId="urn:microsoft.com/office/officeart/2005/8/layout/list1"/>
    <dgm:cxn modelId="{A7C04F41-704E-2045-BD14-4D1F983102AD}" type="presOf" srcId="{0632FB2C-733F-6D45-BEB6-DACCD29DFECF}" destId="{1E062AED-FBBB-5347-BDE8-CC9845293FD3}" srcOrd="0" destOrd="1" presId="urn:microsoft.com/office/officeart/2005/8/layout/list1"/>
    <dgm:cxn modelId="{BD4E16F8-6CB2-414F-8D4A-2AAA84A5145A}" type="presOf" srcId="{5820E071-38F2-3941-BB4A-507FAC4665FE}" destId="{58B9C63B-FDC9-904D-8FA0-33812F819183}" srcOrd="1" destOrd="0" presId="urn:microsoft.com/office/officeart/2005/8/layout/list1"/>
    <dgm:cxn modelId="{5612DC3E-575A-8F4C-8165-547A071B802B}" srcId="{5820E071-38F2-3941-BB4A-507FAC4665FE}" destId="{BACEF78C-CD18-204A-96D9-1DCFA93B19DB}" srcOrd="3" destOrd="0" parTransId="{A5DFE0A6-DE44-6A42-9292-F4639A4F5891}" sibTransId="{62C29459-0322-D745-9197-C5DB27D0B0BB}"/>
    <dgm:cxn modelId="{047F29A3-DF79-BC42-B0B0-48EEF266D061}" type="presOf" srcId="{A7320646-9446-3D48-BF96-A59BEE699334}" destId="{DAEA0272-907E-0E49-B7F3-7A2D7C12F661}" srcOrd="0" destOrd="0" presId="urn:microsoft.com/office/officeart/2005/8/layout/list1"/>
    <dgm:cxn modelId="{6326FA96-0A24-AD4E-BA47-0732FBC9B689}" type="presOf" srcId="{63E9FF36-D10F-F34A-8D95-2716C61C7541}" destId="{1E062AED-FBBB-5347-BDE8-CC9845293FD3}" srcOrd="0" destOrd="0" presId="urn:microsoft.com/office/officeart/2005/8/layout/list1"/>
    <dgm:cxn modelId="{19998977-7538-3044-98BB-089C7DAF5135}" type="presParOf" srcId="{8F3322CF-FD93-C141-9A04-15F906B92570}" destId="{9C46118C-2E35-6A41-AEED-99CB15C98367}" srcOrd="0" destOrd="0" presId="urn:microsoft.com/office/officeart/2005/8/layout/list1"/>
    <dgm:cxn modelId="{FE3A64D8-FFF6-6A41-BDC9-66AC56083587}" type="presParOf" srcId="{9C46118C-2E35-6A41-AEED-99CB15C98367}" destId="{00850FAA-4FD4-FA49-94AB-0BE4540E4501}" srcOrd="0" destOrd="0" presId="urn:microsoft.com/office/officeart/2005/8/layout/list1"/>
    <dgm:cxn modelId="{DD299711-4BFC-0245-BC16-559FEAFCFEA1}" type="presParOf" srcId="{9C46118C-2E35-6A41-AEED-99CB15C98367}" destId="{58B9C63B-FDC9-904D-8FA0-33812F819183}" srcOrd="1" destOrd="0" presId="urn:microsoft.com/office/officeart/2005/8/layout/list1"/>
    <dgm:cxn modelId="{759C3A4B-EB68-9E4A-A5FC-4C82A080E0D9}" type="presParOf" srcId="{8F3322CF-FD93-C141-9A04-15F906B92570}" destId="{88090840-25CC-2346-ACB5-A3035E9EF99C}" srcOrd="1" destOrd="0" presId="urn:microsoft.com/office/officeart/2005/8/layout/list1"/>
    <dgm:cxn modelId="{C145FEB9-0030-6F4E-BEC5-8A9A1C23E984}" type="presParOf" srcId="{8F3322CF-FD93-C141-9A04-15F906B92570}" destId="{B025D3EA-2C21-7547-8F94-55EB1D668201}" srcOrd="2" destOrd="0" presId="urn:microsoft.com/office/officeart/2005/8/layout/list1"/>
    <dgm:cxn modelId="{BE24689E-F2B4-884A-8D70-E5765C8C0253}" type="presParOf" srcId="{8F3322CF-FD93-C141-9A04-15F906B92570}" destId="{973E6273-D5D8-5144-94F4-966041C1E047}" srcOrd="3" destOrd="0" presId="urn:microsoft.com/office/officeart/2005/8/layout/list1"/>
    <dgm:cxn modelId="{8EECAEAE-D8DF-E345-9760-C2A273AA6A69}" type="presParOf" srcId="{8F3322CF-FD93-C141-9A04-15F906B92570}" destId="{760FDF0B-A137-244E-B2C3-739EF9A5479E}" srcOrd="4" destOrd="0" presId="urn:microsoft.com/office/officeart/2005/8/layout/list1"/>
    <dgm:cxn modelId="{AEF1D347-8DE6-0045-A083-3430421E02FB}" type="presParOf" srcId="{760FDF0B-A137-244E-B2C3-739EF9A5479E}" destId="{DAEA0272-907E-0E49-B7F3-7A2D7C12F661}" srcOrd="0" destOrd="0" presId="urn:microsoft.com/office/officeart/2005/8/layout/list1"/>
    <dgm:cxn modelId="{72E9A7F5-1292-B644-9ADF-C6A79755CABB}" type="presParOf" srcId="{760FDF0B-A137-244E-B2C3-739EF9A5479E}" destId="{2B789A33-ECDE-DC4A-A1E5-583B08407984}" srcOrd="1" destOrd="0" presId="urn:microsoft.com/office/officeart/2005/8/layout/list1"/>
    <dgm:cxn modelId="{BEAE754B-5B29-F141-A5A5-14D7CA760EC6}" type="presParOf" srcId="{8F3322CF-FD93-C141-9A04-15F906B92570}" destId="{32AA2066-88FC-E84A-8CE0-0893813FBECB}" srcOrd="5" destOrd="0" presId="urn:microsoft.com/office/officeart/2005/8/layout/list1"/>
    <dgm:cxn modelId="{45764848-B052-FE4B-A85E-0F574461639C}" type="presParOf" srcId="{8F3322CF-FD93-C141-9A04-15F906B92570}" destId="{1E062AED-FBBB-5347-BDE8-CC9845293FD3}" srcOrd="6" destOrd="0" presId="urn:microsoft.com/office/officeart/2005/8/layout/list1"/>
    <dgm:cxn modelId="{F5D6B35F-DE89-1545-9444-F35ABE891214}" type="presParOf" srcId="{8F3322CF-FD93-C141-9A04-15F906B92570}" destId="{9EAF814A-0430-3C4F-A782-C4E79F1B6D3B}" srcOrd="7" destOrd="0" presId="urn:microsoft.com/office/officeart/2005/8/layout/list1"/>
    <dgm:cxn modelId="{418A21BA-0757-8744-BECF-6F77D1463776}" type="presParOf" srcId="{8F3322CF-FD93-C141-9A04-15F906B92570}" destId="{12E51136-8029-CA4A-A653-C14BCBEF650E}" srcOrd="8" destOrd="0" presId="urn:microsoft.com/office/officeart/2005/8/layout/list1"/>
    <dgm:cxn modelId="{6928A837-EE30-D24E-9564-5247D14E8CF4}" type="presParOf" srcId="{12E51136-8029-CA4A-A653-C14BCBEF650E}" destId="{F47205C1-8B6C-FB4E-987C-F26CCBB36EB2}" srcOrd="0" destOrd="0" presId="urn:microsoft.com/office/officeart/2005/8/layout/list1"/>
    <dgm:cxn modelId="{05DA9F8B-A0B9-DC46-BF34-9E186BA83A99}" type="presParOf" srcId="{12E51136-8029-CA4A-A653-C14BCBEF650E}" destId="{273F076C-830C-014E-B8F1-2B61109BBA13}" srcOrd="1" destOrd="0" presId="urn:microsoft.com/office/officeart/2005/8/layout/list1"/>
    <dgm:cxn modelId="{656B08C4-F428-6F4D-884C-64861E63E173}" type="presParOf" srcId="{8F3322CF-FD93-C141-9A04-15F906B92570}" destId="{49CAB287-3B56-E147-92B3-8CEBF5986F69}" srcOrd="9" destOrd="0" presId="urn:microsoft.com/office/officeart/2005/8/layout/list1"/>
    <dgm:cxn modelId="{D331677D-7BBD-CE47-827E-A2B417C93FA6}" type="presParOf" srcId="{8F3322CF-FD93-C141-9A04-15F906B92570}" destId="{BD78A8FA-A4AB-6846-A676-D829672FB8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36722-C96B-9346-9D85-3B7929B73291}" type="doc">
      <dgm:prSet loTypeId="urn:microsoft.com/office/officeart/2005/8/layout/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20E071-38F2-3941-BB4A-507FAC4665FE}">
      <dgm:prSet custT="1"/>
      <dgm:spPr/>
      <dgm:t>
        <a:bodyPr/>
        <a:lstStyle/>
        <a:p>
          <a:pPr rtl="0"/>
          <a:r>
            <a:rPr lang="en-GB" sz="1600" dirty="0" smtClean="0">
              <a:latin typeface="Segoe UI" panose="020B0502040204020203" pitchFamily="34" charset="0"/>
              <a:cs typeface="Segoe UI" panose="020B0502040204020203" pitchFamily="34" charset="0"/>
            </a:rPr>
            <a:t>Characterisation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6A7866A-F98A-4340-A770-FE72AEC064EF}" type="parTrans" cxnId="{8EE5BBB7-6447-4149-B107-8166BAF11FA3}">
      <dgm:prSet/>
      <dgm:spPr/>
      <dgm:t>
        <a:bodyPr/>
        <a:lstStyle/>
        <a:p>
          <a:endParaRPr lang="en-US" sz="2400"/>
        </a:p>
      </dgm:t>
    </dgm:pt>
    <dgm:pt modelId="{CDD4E287-41A6-2A4A-8EAC-8B00D3A43581}" type="sibTrans" cxnId="{8EE5BBB7-6447-4149-B107-8166BAF11FA3}">
      <dgm:prSet/>
      <dgm:spPr/>
      <dgm:t>
        <a:bodyPr/>
        <a:lstStyle/>
        <a:p>
          <a:endParaRPr lang="en-US" sz="2400"/>
        </a:p>
      </dgm:t>
    </dgm:pt>
    <dgm:pt modelId="{8BD3D4B5-A063-7444-B989-13682AA73B8C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Innovation and benefits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0668039-4052-034F-8351-3EAA988A1288}" type="parTrans" cxnId="{3969C56E-3199-C540-86F8-0E18C18055C0}">
      <dgm:prSet/>
      <dgm:spPr/>
      <dgm:t>
        <a:bodyPr/>
        <a:lstStyle/>
        <a:p>
          <a:endParaRPr lang="en-US" sz="2400"/>
        </a:p>
      </dgm:t>
    </dgm:pt>
    <dgm:pt modelId="{97FE3BE4-977E-444E-A500-84E08FA5140D}" type="sibTrans" cxnId="{3969C56E-3199-C540-86F8-0E18C18055C0}">
      <dgm:prSet/>
      <dgm:spPr/>
      <dgm:t>
        <a:bodyPr/>
        <a:lstStyle/>
        <a:p>
          <a:endParaRPr lang="en-US" sz="2400"/>
        </a:p>
      </dgm:t>
    </dgm:pt>
    <dgm:pt modelId="{9C1AE68B-17D2-E24B-AA1F-00C9593FA674}">
      <dgm:prSet custT="1"/>
      <dgm:spPr/>
      <dgm:t>
        <a:bodyPr/>
        <a:lstStyle/>
        <a:p>
          <a:pPr rtl="0"/>
          <a:r>
            <a:rPr lang="en-GB" sz="1600" dirty="0" smtClean="0">
              <a:latin typeface="Segoe UI" panose="020B0502040204020203" pitchFamily="34" charset="0"/>
              <a:cs typeface="Segoe UI" panose="020B0502040204020203" pitchFamily="34" charset="0"/>
            </a:rPr>
            <a:t>Dissemination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9324D06-2C53-7B4F-A3C0-7A708B19AEB5}" type="parTrans" cxnId="{B1BDDDF6-E623-AB41-B8FD-947D34D50516}">
      <dgm:prSet/>
      <dgm:spPr/>
      <dgm:t>
        <a:bodyPr/>
        <a:lstStyle/>
        <a:p>
          <a:endParaRPr lang="en-US" sz="2400"/>
        </a:p>
      </dgm:t>
    </dgm:pt>
    <dgm:pt modelId="{D3F7DF3D-FD94-944A-BD84-2A113AC936A3}" type="sibTrans" cxnId="{B1BDDDF6-E623-AB41-B8FD-947D34D50516}">
      <dgm:prSet/>
      <dgm:spPr/>
      <dgm:t>
        <a:bodyPr/>
        <a:lstStyle/>
        <a:p>
          <a:endParaRPr lang="en-US" sz="2400"/>
        </a:p>
      </dgm:t>
    </dgm:pt>
    <dgm:pt modelId="{63E9FF36-D10F-F34A-8D95-2716C61C7541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Type and actions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1CB8A3C-9DE0-AA4E-A373-044D81B522FB}" type="parTrans" cxnId="{B2F198FB-EF61-CF47-9864-46DA4580AB73}">
      <dgm:prSet/>
      <dgm:spPr/>
      <dgm:t>
        <a:bodyPr/>
        <a:lstStyle/>
        <a:p>
          <a:endParaRPr lang="en-US"/>
        </a:p>
      </dgm:t>
    </dgm:pt>
    <dgm:pt modelId="{E1B40CD5-8BAF-314A-AAFE-C328D8EDFFE5}" type="sibTrans" cxnId="{B2F198FB-EF61-CF47-9864-46DA4580AB73}">
      <dgm:prSet/>
      <dgm:spPr/>
      <dgm:t>
        <a:bodyPr/>
        <a:lstStyle/>
        <a:p>
          <a:endParaRPr lang="en-US"/>
        </a:p>
      </dgm:t>
    </dgm:pt>
    <dgm:pt modelId="{A9B1F984-68BB-224E-AA2A-30E9491D027C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Intellectual Property Rights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4892944-24B6-9741-AF7C-E9C9E47C5E17}" type="parTrans" cxnId="{F169089B-914D-7A4E-955C-DF82EB83F00C}">
      <dgm:prSet/>
      <dgm:spPr/>
      <dgm:t>
        <a:bodyPr/>
        <a:lstStyle/>
        <a:p>
          <a:endParaRPr lang="en-US"/>
        </a:p>
      </dgm:t>
    </dgm:pt>
    <dgm:pt modelId="{9FB6683D-DC88-EB41-828C-3DFD8FEA32E9}" type="sibTrans" cxnId="{F169089B-914D-7A4E-955C-DF82EB83F00C}">
      <dgm:prSet/>
      <dgm:spPr/>
      <dgm:t>
        <a:bodyPr/>
        <a:lstStyle/>
        <a:p>
          <a:endParaRPr lang="en-US"/>
        </a:p>
      </dgm:t>
    </dgm:pt>
    <dgm:pt modelId="{0632FB2C-733F-6D45-BEB6-DACCD29DFECF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Market analysis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0F7E09D-3461-EF44-9BAD-66F4B56DDF21}" type="parTrans" cxnId="{AA64A4BE-8CCE-CE4E-9E4B-08639E972D3F}">
      <dgm:prSet/>
      <dgm:spPr/>
      <dgm:t>
        <a:bodyPr/>
        <a:lstStyle/>
        <a:p>
          <a:endParaRPr lang="en-US"/>
        </a:p>
      </dgm:t>
    </dgm:pt>
    <dgm:pt modelId="{E7C33A19-EBDD-D040-AC34-BFEC00107E08}" type="sibTrans" cxnId="{AA64A4BE-8CCE-CE4E-9E4B-08639E972D3F}">
      <dgm:prSet/>
      <dgm:spPr/>
      <dgm:t>
        <a:bodyPr/>
        <a:lstStyle/>
        <a:p>
          <a:endParaRPr lang="en-US"/>
        </a:p>
      </dgm:t>
    </dgm:pt>
    <dgm:pt modelId="{B78CBD29-826B-ED4F-8C3C-114C1FD55131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Risks analysis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9C22ACA-704F-1441-88C6-79083712FE3F}" type="parTrans" cxnId="{0DDEA091-A9DC-9D4D-8FB7-7A4767235216}">
      <dgm:prSet/>
      <dgm:spPr/>
      <dgm:t>
        <a:bodyPr/>
        <a:lstStyle/>
        <a:p>
          <a:endParaRPr lang="en-US"/>
        </a:p>
      </dgm:t>
    </dgm:pt>
    <dgm:pt modelId="{975D4C0A-FF3E-AC41-8115-9C23E350FE70}" type="sibTrans" cxnId="{0DDEA091-A9DC-9D4D-8FB7-7A4767235216}">
      <dgm:prSet/>
      <dgm:spPr/>
      <dgm:t>
        <a:bodyPr/>
        <a:lstStyle/>
        <a:p>
          <a:endParaRPr lang="en-US"/>
        </a:p>
      </dgm:t>
    </dgm:pt>
    <dgm:pt modelId="{59D12BE4-2EE7-3D4A-989F-B0C6CAD8667E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Type of result 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1115B45-4A08-BF4F-9145-B3010BBBFF32}" type="parTrans" cxnId="{7060DC3B-5A39-DF40-8A78-580F97A1077A}">
      <dgm:prSet/>
      <dgm:spPr/>
      <dgm:t>
        <a:bodyPr/>
        <a:lstStyle/>
        <a:p>
          <a:endParaRPr lang="en-US"/>
        </a:p>
      </dgm:t>
    </dgm:pt>
    <dgm:pt modelId="{DD35B0D2-ED1C-FB4B-8C37-3D80EDCB9071}" type="sibTrans" cxnId="{7060DC3B-5A39-DF40-8A78-580F97A1077A}">
      <dgm:prSet/>
      <dgm:spPr/>
      <dgm:t>
        <a:bodyPr/>
        <a:lstStyle/>
        <a:p>
          <a:endParaRPr lang="en-US"/>
        </a:p>
      </dgm:t>
    </dgm:pt>
    <dgm:pt modelId="{A7320646-9446-3D48-BF96-A59BEE699334}">
      <dgm:prSet custT="1"/>
      <dgm:spPr/>
      <dgm:t>
        <a:bodyPr/>
        <a:lstStyle/>
        <a:p>
          <a:pPr rtl="0"/>
          <a:r>
            <a:rPr lang="en-GB" sz="1600" dirty="0" smtClean="0">
              <a:latin typeface="Segoe UI" panose="020B0502040204020203" pitchFamily="34" charset="0"/>
              <a:cs typeface="Segoe UI" panose="020B0502040204020203" pitchFamily="34" charset="0"/>
            </a:rPr>
            <a:t>Exploitation 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7BC5A63-B182-4442-9717-0061056F0320}" type="parTrans" cxnId="{644F25AB-9EBF-914D-AC77-7D149C2600A5}">
      <dgm:prSet/>
      <dgm:spPr/>
      <dgm:t>
        <a:bodyPr/>
        <a:lstStyle/>
        <a:p>
          <a:endParaRPr lang="en-US"/>
        </a:p>
      </dgm:t>
    </dgm:pt>
    <dgm:pt modelId="{F7AAE105-2981-7340-B535-21C2C83D61B9}" type="sibTrans" cxnId="{644F25AB-9EBF-914D-AC77-7D149C2600A5}">
      <dgm:prSet/>
      <dgm:spPr/>
      <dgm:t>
        <a:bodyPr/>
        <a:lstStyle/>
        <a:p>
          <a:endParaRPr lang="en-US"/>
        </a:p>
      </dgm:t>
    </dgm:pt>
    <dgm:pt modelId="{BACEF78C-CD18-204A-96D9-1DCFA93B19DB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Timeline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5DFE0A6-DE44-6A42-9292-F4639A4F5891}" type="parTrans" cxnId="{5612DC3E-575A-8F4C-8165-547A071B802B}">
      <dgm:prSet/>
      <dgm:spPr/>
      <dgm:t>
        <a:bodyPr/>
        <a:lstStyle/>
        <a:p>
          <a:endParaRPr lang="en-US"/>
        </a:p>
      </dgm:t>
    </dgm:pt>
    <dgm:pt modelId="{62C29459-0322-D745-9197-C5DB27D0B0BB}" type="sibTrans" cxnId="{5612DC3E-575A-8F4C-8165-547A071B802B}">
      <dgm:prSet/>
      <dgm:spPr/>
      <dgm:t>
        <a:bodyPr/>
        <a:lstStyle/>
        <a:p>
          <a:endParaRPr lang="en-US"/>
        </a:p>
      </dgm:t>
    </dgm:pt>
    <dgm:pt modelId="{A9A7EAA3-A53B-3B44-8E1F-762A8BBF8001}">
      <dgm:prSet custT="1"/>
      <dgm:spPr/>
      <dgm:t>
        <a:bodyPr/>
        <a:lstStyle/>
        <a:p>
          <a:pPr rtl="0"/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Project result components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A8A37DF-14FC-794C-AB4A-8D2FF66A9A09}" type="parTrans" cxnId="{F0B89145-D83E-F042-8DC2-EB52513DC074}">
      <dgm:prSet/>
      <dgm:spPr/>
      <dgm:t>
        <a:bodyPr/>
        <a:lstStyle/>
        <a:p>
          <a:endParaRPr lang="en-US"/>
        </a:p>
      </dgm:t>
    </dgm:pt>
    <dgm:pt modelId="{DFB0B17C-3C89-8943-976A-3405F779F3F7}" type="sibTrans" cxnId="{F0B89145-D83E-F042-8DC2-EB52513DC074}">
      <dgm:prSet/>
      <dgm:spPr/>
      <dgm:t>
        <a:bodyPr/>
        <a:lstStyle/>
        <a:p>
          <a:endParaRPr lang="en-US"/>
        </a:p>
      </dgm:t>
    </dgm:pt>
    <dgm:pt modelId="{FA269EFA-C5E0-C246-8B35-81DCE66D41DB}">
      <dgm:prSet custT="1"/>
      <dgm:spPr/>
      <dgm:t>
        <a:bodyPr/>
        <a:lstStyle/>
        <a:p>
          <a:pPr rtl="0"/>
          <a:r>
            <a:rPr lang="en-GB" sz="1600" dirty="0" smtClean="0">
              <a:latin typeface="Segoe UI" panose="020B0502040204020203" pitchFamily="34" charset="0"/>
              <a:cs typeface="Segoe UI" panose="020B0502040204020203" pitchFamily="34" charset="0"/>
            </a:rPr>
            <a:t>Evaluation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9A2F5E4-7275-CF40-8F48-2DC97E0E62D1}" type="parTrans" cxnId="{DC3FF959-EB92-F94B-956E-C9B1281623D8}">
      <dgm:prSet/>
      <dgm:spPr/>
      <dgm:t>
        <a:bodyPr/>
        <a:lstStyle/>
        <a:p>
          <a:endParaRPr lang="en-US"/>
        </a:p>
      </dgm:t>
    </dgm:pt>
    <dgm:pt modelId="{3844C6DD-8EAD-CB49-8F72-E91E39367832}" type="sibTrans" cxnId="{DC3FF959-EB92-F94B-956E-C9B1281623D8}">
      <dgm:prSet/>
      <dgm:spPr/>
      <dgm:t>
        <a:bodyPr/>
        <a:lstStyle/>
        <a:p>
          <a:endParaRPr lang="en-US"/>
        </a:p>
      </dgm:t>
    </dgm:pt>
    <dgm:pt modelId="{308C25DD-58EA-BD49-9A9C-2DE7B7B30A76}">
      <dgm:prSet custT="1"/>
      <dgm:spPr/>
      <dgm:t>
        <a:bodyPr/>
        <a:lstStyle/>
        <a:p>
          <a:pPr rtl="0"/>
          <a:r>
            <a:rPr lang="en-GB" sz="1600" dirty="0" smtClean="0">
              <a:latin typeface="Segoe UI" panose="020B0502040204020203" pitchFamily="34" charset="0"/>
              <a:cs typeface="Segoe UI" panose="020B0502040204020203" pitchFamily="34" charset="0"/>
            </a:rPr>
            <a:t>Impact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A8D2A0-0B98-2E4A-B105-5539EFCD10E8}" type="parTrans" cxnId="{317A7374-EF5F-AF45-8C1E-6FEFE989FB5C}">
      <dgm:prSet/>
      <dgm:spPr/>
      <dgm:t>
        <a:bodyPr/>
        <a:lstStyle/>
        <a:p>
          <a:endParaRPr lang="en-US"/>
        </a:p>
      </dgm:t>
    </dgm:pt>
    <dgm:pt modelId="{BD95100C-1D3B-1240-89BD-0F9C061DEBA0}" type="sibTrans" cxnId="{317A7374-EF5F-AF45-8C1E-6FEFE989FB5C}">
      <dgm:prSet/>
      <dgm:spPr/>
      <dgm:t>
        <a:bodyPr/>
        <a:lstStyle/>
        <a:p>
          <a:endParaRPr lang="en-US"/>
        </a:p>
      </dgm:t>
    </dgm:pt>
    <dgm:pt modelId="{ACA41846-9BB5-0448-8470-F88709716F8E}">
      <dgm:prSet custT="1"/>
      <dgm:spPr/>
      <dgm:t>
        <a:bodyPr/>
        <a:lstStyle/>
        <a:p>
          <a:pPr rtl="0"/>
          <a:r>
            <a:rPr lang="en-GB" sz="1600" dirty="0" smtClean="0">
              <a:latin typeface="Segoe UI" panose="020B0502040204020203" pitchFamily="34" charset="0"/>
              <a:cs typeface="Segoe UI" panose="020B0502040204020203" pitchFamily="34" charset="0"/>
            </a:rPr>
            <a:t>Dissemination channels and set of actions that will be put in place to disseminate the output.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AF16056-C305-2F42-BA02-137E20304450}" type="parTrans" cxnId="{123E1145-2B7F-E04A-A036-3C57E4F07BB0}">
      <dgm:prSet/>
      <dgm:spPr/>
      <dgm:t>
        <a:bodyPr/>
        <a:lstStyle/>
        <a:p>
          <a:endParaRPr lang="en-US"/>
        </a:p>
      </dgm:t>
    </dgm:pt>
    <dgm:pt modelId="{559DDE87-C55D-2D4D-A51D-2671E54E91B5}" type="sibTrans" cxnId="{123E1145-2B7F-E04A-A036-3C57E4F07BB0}">
      <dgm:prSet/>
      <dgm:spPr/>
      <dgm:t>
        <a:bodyPr/>
        <a:lstStyle/>
        <a:p>
          <a:endParaRPr lang="en-US"/>
        </a:p>
      </dgm:t>
    </dgm:pt>
    <dgm:pt modelId="{4DC72F94-50AD-534C-A251-AD851B2A23F2}">
      <dgm:prSet custT="1"/>
      <dgm:spPr/>
      <dgm:t>
        <a:bodyPr/>
        <a:lstStyle/>
        <a:p>
          <a:pPr rtl="0"/>
          <a:r>
            <a:rPr lang="en-GB" sz="1600" dirty="0" smtClean="0">
              <a:latin typeface="Segoe UI" panose="020B0502040204020203" pitchFamily="34" charset="0"/>
              <a:cs typeface="Segoe UI" panose="020B0502040204020203" pitchFamily="34" charset="0"/>
            </a:rPr>
            <a:t>Relevance to project impacts</a:t>
          </a:r>
          <a:endParaRPr lang="en-GB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AB97CA0-338E-F140-B71D-E2472E56B02B}" type="parTrans" cxnId="{D5909AE8-8AA1-FA4C-9AD4-55CEE980E98B}">
      <dgm:prSet/>
      <dgm:spPr/>
      <dgm:t>
        <a:bodyPr/>
        <a:lstStyle/>
        <a:p>
          <a:endParaRPr lang="en-US"/>
        </a:p>
      </dgm:t>
    </dgm:pt>
    <dgm:pt modelId="{66E961DE-5B37-1146-9E21-89F7860E68C5}" type="sibTrans" cxnId="{D5909AE8-8AA1-FA4C-9AD4-55CEE980E98B}">
      <dgm:prSet/>
      <dgm:spPr/>
      <dgm:t>
        <a:bodyPr/>
        <a:lstStyle/>
        <a:p>
          <a:endParaRPr lang="en-US"/>
        </a:p>
      </dgm:t>
    </dgm:pt>
    <dgm:pt modelId="{90EBA022-0ACC-7046-9E43-8EB38C5F7BC1}">
      <dgm:prSet custT="1"/>
      <dgm:spPr/>
      <dgm:t>
        <a:bodyPr/>
        <a:lstStyle/>
        <a:p>
          <a:pPr rtl="0"/>
          <a:r>
            <a:rPr lang="en-U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K</a:t>
          </a:r>
          <a:r>
            <a:rPr lang="en-GB" sz="1400" dirty="0" err="1" smtClean="0">
              <a:latin typeface="Segoe UI" panose="020B0502040204020203" pitchFamily="34" charset="0"/>
              <a:cs typeface="Segoe UI" panose="020B0502040204020203" pitchFamily="34" charset="0"/>
            </a:rPr>
            <a:t>ey</a:t>
          </a:r>
          <a:r>
            <a:rPr lang="en-GB" sz="1400" dirty="0" smtClean="0">
              <a:latin typeface="Segoe UI" panose="020B0502040204020203" pitchFamily="34" charset="0"/>
              <a:cs typeface="Segoe UI" panose="020B0502040204020203" pitchFamily="34" charset="0"/>
            </a:rPr>
            <a:t> or Supporting?</a:t>
          </a:r>
          <a:endParaRPr lang="en-GB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23DB844-1710-E54E-A03A-6EE04ED150A9}" type="parTrans" cxnId="{D4D30B00-6B69-484A-862A-96FD055D4EE1}">
      <dgm:prSet/>
      <dgm:spPr/>
      <dgm:t>
        <a:bodyPr/>
        <a:lstStyle/>
        <a:p>
          <a:endParaRPr lang="en-US"/>
        </a:p>
      </dgm:t>
    </dgm:pt>
    <dgm:pt modelId="{C28525AF-90FF-CE4F-928D-15C29B749EB4}" type="sibTrans" cxnId="{D4D30B00-6B69-484A-862A-96FD055D4EE1}">
      <dgm:prSet/>
      <dgm:spPr/>
      <dgm:t>
        <a:bodyPr/>
        <a:lstStyle/>
        <a:p>
          <a:endParaRPr lang="en-US"/>
        </a:p>
      </dgm:t>
    </dgm:pt>
    <dgm:pt modelId="{8F3322CF-FD93-C141-9A04-15F906B92570}" type="pres">
      <dgm:prSet presAssocID="{A3B36722-C96B-9346-9D85-3B7929B732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6118C-2E35-6A41-AEED-99CB15C98367}" type="pres">
      <dgm:prSet presAssocID="{5820E071-38F2-3941-BB4A-507FAC4665FE}" presName="parentLin" presStyleCnt="0"/>
      <dgm:spPr/>
      <dgm:t>
        <a:bodyPr/>
        <a:lstStyle/>
        <a:p>
          <a:endParaRPr lang="en-GB"/>
        </a:p>
      </dgm:t>
    </dgm:pt>
    <dgm:pt modelId="{00850FAA-4FD4-FA49-94AB-0BE4540E4501}" type="pres">
      <dgm:prSet presAssocID="{5820E071-38F2-3941-BB4A-507FAC4665F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8B9C63B-FDC9-904D-8FA0-33812F819183}" type="pres">
      <dgm:prSet presAssocID="{5820E071-38F2-3941-BB4A-507FAC4665F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90840-25CC-2346-ACB5-A3035E9EF99C}" type="pres">
      <dgm:prSet presAssocID="{5820E071-38F2-3941-BB4A-507FAC4665FE}" presName="negativeSpace" presStyleCnt="0"/>
      <dgm:spPr/>
      <dgm:t>
        <a:bodyPr/>
        <a:lstStyle/>
        <a:p>
          <a:endParaRPr lang="en-GB"/>
        </a:p>
      </dgm:t>
    </dgm:pt>
    <dgm:pt modelId="{B025D3EA-2C21-7547-8F94-55EB1D668201}" type="pres">
      <dgm:prSet presAssocID="{5820E071-38F2-3941-BB4A-507FAC4665F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E6273-D5D8-5144-94F4-966041C1E047}" type="pres">
      <dgm:prSet presAssocID="{CDD4E287-41A6-2A4A-8EAC-8B00D3A43581}" presName="spaceBetweenRectangles" presStyleCnt="0"/>
      <dgm:spPr/>
      <dgm:t>
        <a:bodyPr/>
        <a:lstStyle/>
        <a:p>
          <a:endParaRPr lang="en-GB"/>
        </a:p>
      </dgm:t>
    </dgm:pt>
    <dgm:pt modelId="{760FDF0B-A137-244E-B2C3-739EF9A5479E}" type="pres">
      <dgm:prSet presAssocID="{A7320646-9446-3D48-BF96-A59BEE699334}" presName="parentLin" presStyleCnt="0"/>
      <dgm:spPr/>
      <dgm:t>
        <a:bodyPr/>
        <a:lstStyle/>
        <a:p>
          <a:endParaRPr lang="en-GB"/>
        </a:p>
      </dgm:t>
    </dgm:pt>
    <dgm:pt modelId="{DAEA0272-907E-0E49-B7F3-7A2D7C12F661}" type="pres">
      <dgm:prSet presAssocID="{A7320646-9446-3D48-BF96-A59BEE69933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B789A33-ECDE-DC4A-A1E5-583B08407984}" type="pres">
      <dgm:prSet presAssocID="{A7320646-9446-3D48-BF96-A59BEE69933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A2066-88FC-E84A-8CE0-0893813FBECB}" type="pres">
      <dgm:prSet presAssocID="{A7320646-9446-3D48-BF96-A59BEE699334}" presName="negativeSpace" presStyleCnt="0"/>
      <dgm:spPr/>
      <dgm:t>
        <a:bodyPr/>
        <a:lstStyle/>
        <a:p>
          <a:endParaRPr lang="en-GB"/>
        </a:p>
      </dgm:t>
    </dgm:pt>
    <dgm:pt modelId="{1E062AED-FBBB-5347-BDE8-CC9845293FD3}" type="pres">
      <dgm:prSet presAssocID="{A7320646-9446-3D48-BF96-A59BEE699334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F814A-0430-3C4F-A782-C4E79F1B6D3B}" type="pres">
      <dgm:prSet presAssocID="{F7AAE105-2981-7340-B535-21C2C83D61B9}" presName="spaceBetweenRectangles" presStyleCnt="0"/>
      <dgm:spPr/>
      <dgm:t>
        <a:bodyPr/>
        <a:lstStyle/>
        <a:p>
          <a:endParaRPr lang="en-GB"/>
        </a:p>
      </dgm:t>
    </dgm:pt>
    <dgm:pt modelId="{12E51136-8029-CA4A-A653-C14BCBEF650E}" type="pres">
      <dgm:prSet presAssocID="{9C1AE68B-17D2-E24B-AA1F-00C9593FA674}" presName="parentLin" presStyleCnt="0"/>
      <dgm:spPr/>
      <dgm:t>
        <a:bodyPr/>
        <a:lstStyle/>
        <a:p>
          <a:endParaRPr lang="en-GB"/>
        </a:p>
      </dgm:t>
    </dgm:pt>
    <dgm:pt modelId="{F47205C1-8B6C-FB4E-987C-F26CCBB36EB2}" type="pres">
      <dgm:prSet presAssocID="{9C1AE68B-17D2-E24B-AA1F-00C9593FA67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73F076C-830C-014E-B8F1-2B61109BBA13}" type="pres">
      <dgm:prSet presAssocID="{9C1AE68B-17D2-E24B-AA1F-00C9593FA67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AB287-3B56-E147-92B3-8CEBF5986F69}" type="pres">
      <dgm:prSet presAssocID="{9C1AE68B-17D2-E24B-AA1F-00C9593FA674}" presName="negativeSpace" presStyleCnt="0"/>
      <dgm:spPr/>
      <dgm:t>
        <a:bodyPr/>
        <a:lstStyle/>
        <a:p>
          <a:endParaRPr lang="en-GB"/>
        </a:p>
      </dgm:t>
    </dgm:pt>
    <dgm:pt modelId="{BD78A8FA-A4AB-6846-A676-D829672FB89D}" type="pres">
      <dgm:prSet presAssocID="{9C1AE68B-17D2-E24B-AA1F-00C9593FA67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351C8-C9D6-3342-BC8E-63C4A4DB44A6}" type="pres">
      <dgm:prSet presAssocID="{D3F7DF3D-FD94-944A-BD84-2A113AC936A3}" presName="spaceBetweenRectangles" presStyleCnt="0"/>
      <dgm:spPr/>
      <dgm:t>
        <a:bodyPr/>
        <a:lstStyle/>
        <a:p>
          <a:endParaRPr lang="en-GB"/>
        </a:p>
      </dgm:t>
    </dgm:pt>
    <dgm:pt modelId="{04AA7475-7CD4-3949-A9C6-287AB14AA12E}" type="pres">
      <dgm:prSet presAssocID="{308C25DD-58EA-BD49-9A9C-2DE7B7B30A76}" presName="parentLin" presStyleCnt="0"/>
      <dgm:spPr/>
      <dgm:t>
        <a:bodyPr/>
        <a:lstStyle/>
        <a:p>
          <a:endParaRPr lang="en-GB"/>
        </a:p>
      </dgm:t>
    </dgm:pt>
    <dgm:pt modelId="{E975E074-239F-A64B-9471-987E29FCD809}" type="pres">
      <dgm:prSet presAssocID="{308C25DD-58EA-BD49-9A9C-2DE7B7B30A7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D5D6565-B715-8D43-B865-872FACB29464}" type="pres">
      <dgm:prSet presAssocID="{308C25DD-58EA-BD49-9A9C-2DE7B7B30A7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B0333-57CD-7541-9A81-064F721F3350}" type="pres">
      <dgm:prSet presAssocID="{308C25DD-58EA-BD49-9A9C-2DE7B7B30A76}" presName="negativeSpace" presStyleCnt="0"/>
      <dgm:spPr/>
      <dgm:t>
        <a:bodyPr/>
        <a:lstStyle/>
        <a:p>
          <a:endParaRPr lang="en-GB"/>
        </a:p>
      </dgm:t>
    </dgm:pt>
    <dgm:pt modelId="{8FDDF863-9396-B748-AA71-78F27D5F0548}" type="pres">
      <dgm:prSet presAssocID="{308C25DD-58EA-BD49-9A9C-2DE7B7B30A7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48515-F807-7C4F-848D-F6EB624C1526}" type="pres">
      <dgm:prSet presAssocID="{BD95100C-1D3B-1240-89BD-0F9C061DEBA0}" presName="spaceBetweenRectangles" presStyleCnt="0"/>
      <dgm:spPr/>
      <dgm:t>
        <a:bodyPr/>
        <a:lstStyle/>
        <a:p>
          <a:endParaRPr lang="en-GB"/>
        </a:p>
      </dgm:t>
    </dgm:pt>
    <dgm:pt modelId="{3A5DF38C-CDC6-AC4D-8D11-173D2876E50F}" type="pres">
      <dgm:prSet presAssocID="{FA269EFA-C5E0-C246-8B35-81DCE66D41DB}" presName="parentLin" presStyleCnt="0"/>
      <dgm:spPr/>
      <dgm:t>
        <a:bodyPr/>
        <a:lstStyle/>
        <a:p>
          <a:endParaRPr lang="en-GB"/>
        </a:p>
      </dgm:t>
    </dgm:pt>
    <dgm:pt modelId="{042E315A-A981-C845-A3F0-C0F8161A0011}" type="pres">
      <dgm:prSet presAssocID="{FA269EFA-C5E0-C246-8B35-81DCE66D41DB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0177FF28-A942-4043-83E1-51CD02326721}" type="pres">
      <dgm:prSet presAssocID="{FA269EFA-C5E0-C246-8B35-81DCE66D41D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788AC-93BA-094F-BA40-13840091284F}" type="pres">
      <dgm:prSet presAssocID="{FA269EFA-C5E0-C246-8B35-81DCE66D41DB}" presName="negativeSpace" presStyleCnt="0"/>
      <dgm:spPr/>
      <dgm:t>
        <a:bodyPr/>
        <a:lstStyle/>
        <a:p>
          <a:endParaRPr lang="en-GB"/>
        </a:p>
      </dgm:t>
    </dgm:pt>
    <dgm:pt modelId="{F15FC08B-985B-A246-90A2-4117F611C165}" type="pres">
      <dgm:prSet presAssocID="{FA269EFA-C5E0-C246-8B35-81DCE66D41DB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30B00-6B69-484A-862A-96FD055D4EE1}" srcId="{FA269EFA-C5E0-C246-8B35-81DCE66D41DB}" destId="{90EBA022-0ACC-7046-9E43-8EB38C5F7BC1}" srcOrd="0" destOrd="0" parTransId="{323DB844-1710-E54E-A03A-6EE04ED150A9}" sibTransId="{C28525AF-90FF-CE4F-928D-15C29B749EB4}"/>
    <dgm:cxn modelId="{B619BE32-9784-2147-8A34-4F5077C6991D}" type="presOf" srcId="{ACA41846-9BB5-0448-8470-F88709716F8E}" destId="{BD78A8FA-A4AB-6846-A676-D829672FB89D}" srcOrd="0" destOrd="0" presId="urn:microsoft.com/office/officeart/2005/8/layout/list1"/>
    <dgm:cxn modelId="{5612DC3E-575A-8F4C-8165-547A071B802B}" srcId="{5820E071-38F2-3941-BB4A-507FAC4665FE}" destId="{BACEF78C-CD18-204A-96D9-1DCFA93B19DB}" srcOrd="3" destOrd="0" parTransId="{A5DFE0A6-DE44-6A42-9292-F4639A4F5891}" sibTransId="{62C29459-0322-D745-9197-C5DB27D0B0BB}"/>
    <dgm:cxn modelId="{1735D946-9109-DB40-B6DF-525A25C9EA9A}" type="presOf" srcId="{FA269EFA-C5E0-C246-8B35-81DCE66D41DB}" destId="{042E315A-A981-C845-A3F0-C0F8161A0011}" srcOrd="0" destOrd="0" presId="urn:microsoft.com/office/officeart/2005/8/layout/list1"/>
    <dgm:cxn modelId="{1F37E8A1-D2EE-2E40-ABD8-55FF5F5F7BC7}" type="presOf" srcId="{A3B36722-C96B-9346-9D85-3B7929B73291}" destId="{8F3322CF-FD93-C141-9A04-15F906B92570}" srcOrd="0" destOrd="0" presId="urn:microsoft.com/office/officeart/2005/8/layout/list1"/>
    <dgm:cxn modelId="{ADB0DF5B-A3E4-D34E-BB29-204E3852BAB4}" type="presOf" srcId="{0632FB2C-733F-6D45-BEB6-DACCD29DFECF}" destId="{1E062AED-FBBB-5347-BDE8-CC9845293FD3}" srcOrd="0" destOrd="1" presId="urn:microsoft.com/office/officeart/2005/8/layout/list1"/>
    <dgm:cxn modelId="{E7B54B48-B536-CC4F-BCE9-3000C31C29E8}" type="presOf" srcId="{90EBA022-0ACC-7046-9E43-8EB38C5F7BC1}" destId="{F15FC08B-985B-A246-90A2-4117F611C165}" srcOrd="0" destOrd="0" presId="urn:microsoft.com/office/officeart/2005/8/layout/list1"/>
    <dgm:cxn modelId="{1A4DBE9C-F543-5349-80BD-BA04FB524398}" type="presOf" srcId="{5820E071-38F2-3941-BB4A-507FAC4665FE}" destId="{00850FAA-4FD4-FA49-94AB-0BE4540E4501}" srcOrd="0" destOrd="0" presId="urn:microsoft.com/office/officeart/2005/8/layout/list1"/>
    <dgm:cxn modelId="{D5909AE8-8AA1-FA4C-9AD4-55CEE980E98B}" srcId="{308C25DD-58EA-BD49-9A9C-2DE7B7B30A76}" destId="{4DC72F94-50AD-534C-A251-AD851B2A23F2}" srcOrd="0" destOrd="0" parTransId="{2AB97CA0-338E-F140-B71D-E2472E56B02B}" sibTransId="{66E961DE-5B37-1146-9E21-89F7860E68C5}"/>
    <dgm:cxn modelId="{C3A506A1-DAE3-BF4D-911D-48E1BB532428}" type="presOf" srcId="{A9B1F984-68BB-224E-AA2A-30E9491D027C}" destId="{B025D3EA-2C21-7547-8F94-55EB1D668201}" srcOrd="0" destOrd="1" presId="urn:microsoft.com/office/officeart/2005/8/layout/list1"/>
    <dgm:cxn modelId="{D9428FC0-C1C4-0C40-A3E0-FBCD9A64C829}" type="presOf" srcId="{308C25DD-58EA-BD49-9A9C-2DE7B7B30A76}" destId="{E975E074-239F-A64B-9471-987E29FCD809}" srcOrd="0" destOrd="0" presId="urn:microsoft.com/office/officeart/2005/8/layout/list1"/>
    <dgm:cxn modelId="{FEF93C87-30E3-5A42-A07D-E133EFD6E448}" type="presOf" srcId="{A7320646-9446-3D48-BF96-A59BEE699334}" destId="{2B789A33-ECDE-DC4A-A1E5-583B08407984}" srcOrd="1" destOrd="0" presId="urn:microsoft.com/office/officeart/2005/8/layout/list1"/>
    <dgm:cxn modelId="{2336FB7C-239B-3048-AA91-EBF48D6D5ABD}" type="presOf" srcId="{5820E071-38F2-3941-BB4A-507FAC4665FE}" destId="{58B9C63B-FDC9-904D-8FA0-33812F819183}" srcOrd="1" destOrd="0" presId="urn:microsoft.com/office/officeart/2005/8/layout/list1"/>
    <dgm:cxn modelId="{B2F198FB-EF61-CF47-9864-46DA4580AB73}" srcId="{A7320646-9446-3D48-BF96-A59BEE699334}" destId="{63E9FF36-D10F-F34A-8D95-2716C61C7541}" srcOrd="0" destOrd="0" parTransId="{A1CB8A3C-9DE0-AA4E-A373-044D81B522FB}" sibTransId="{E1B40CD5-8BAF-314A-AAFE-C328D8EDFFE5}"/>
    <dgm:cxn modelId="{62976FDE-F432-0341-BD23-C10CAD61ABF0}" type="presOf" srcId="{B78CBD29-826B-ED4F-8C3C-114C1FD55131}" destId="{1E062AED-FBBB-5347-BDE8-CC9845293FD3}" srcOrd="0" destOrd="2" presId="urn:microsoft.com/office/officeart/2005/8/layout/list1"/>
    <dgm:cxn modelId="{0DDEA091-A9DC-9D4D-8FB7-7A4767235216}" srcId="{A7320646-9446-3D48-BF96-A59BEE699334}" destId="{B78CBD29-826B-ED4F-8C3C-114C1FD55131}" srcOrd="2" destOrd="0" parTransId="{C9C22ACA-704F-1441-88C6-79083712FE3F}" sibTransId="{975D4C0A-FF3E-AC41-8115-9C23E350FE70}"/>
    <dgm:cxn modelId="{39239248-FB4A-AE4A-BBAF-5BF56D7ECC5C}" type="presOf" srcId="{9C1AE68B-17D2-E24B-AA1F-00C9593FA674}" destId="{F47205C1-8B6C-FB4E-987C-F26CCBB36EB2}" srcOrd="0" destOrd="0" presId="urn:microsoft.com/office/officeart/2005/8/layout/list1"/>
    <dgm:cxn modelId="{88C31907-17CB-7842-B317-50EA45C906B6}" type="presOf" srcId="{63E9FF36-D10F-F34A-8D95-2716C61C7541}" destId="{1E062AED-FBBB-5347-BDE8-CC9845293FD3}" srcOrd="0" destOrd="0" presId="urn:microsoft.com/office/officeart/2005/8/layout/list1"/>
    <dgm:cxn modelId="{7060DC3B-5A39-DF40-8A78-580F97A1077A}" srcId="{5820E071-38F2-3941-BB4A-507FAC4665FE}" destId="{59D12BE4-2EE7-3D4A-989F-B0C6CAD8667E}" srcOrd="0" destOrd="0" parTransId="{91115B45-4A08-BF4F-9145-B3010BBBFF32}" sibTransId="{DD35B0D2-ED1C-FB4B-8C37-3D80EDCB9071}"/>
    <dgm:cxn modelId="{9EC59096-ACAB-E041-89A7-A8AFCEF675FD}" type="presOf" srcId="{FA269EFA-C5E0-C246-8B35-81DCE66D41DB}" destId="{0177FF28-A942-4043-83E1-51CD02326721}" srcOrd="1" destOrd="0" presId="urn:microsoft.com/office/officeart/2005/8/layout/list1"/>
    <dgm:cxn modelId="{644F25AB-9EBF-914D-AC77-7D149C2600A5}" srcId="{A3B36722-C96B-9346-9D85-3B7929B73291}" destId="{A7320646-9446-3D48-BF96-A59BEE699334}" srcOrd="1" destOrd="0" parTransId="{A7BC5A63-B182-4442-9717-0061056F0320}" sibTransId="{F7AAE105-2981-7340-B535-21C2C83D61B9}"/>
    <dgm:cxn modelId="{593DCA0C-8AED-9949-86C6-0A4C26B84EA1}" type="presOf" srcId="{A9A7EAA3-A53B-3B44-8E1F-762A8BBF8001}" destId="{B025D3EA-2C21-7547-8F94-55EB1D668201}" srcOrd="0" destOrd="4" presId="urn:microsoft.com/office/officeart/2005/8/layout/list1"/>
    <dgm:cxn modelId="{AA64A4BE-8CCE-CE4E-9E4B-08639E972D3F}" srcId="{A7320646-9446-3D48-BF96-A59BEE699334}" destId="{0632FB2C-733F-6D45-BEB6-DACCD29DFECF}" srcOrd="1" destOrd="0" parTransId="{60F7E09D-3461-EF44-9BAD-66F4B56DDF21}" sibTransId="{E7C33A19-EBDD-D040-AC34-BFEC00107E08}"/>
    <dgm:cxn modelId="{DC3FF959-EB92-F94B-956E-C9B1281623D8}" srcId="{A3B36722-C96B-9346-9D85-3B7929B73291}" destId="{FA269EFA-C5E0-C246-8B35-81DCE66D41DB}" srcOrd="4" destOrd="0" parTransId="{29A2F5E4-7275-CF40-8F48-2DC97E0E62D1}" sibTransId="{3844C6DD-8EAD-CB49-8F72-E91E39367832}"/>
    <dgm:cxn modelId="{317A7374-EF5F-AF45-8C1E-6FEFE989FB5C}" srcId="{A3B36722-C96B-9346-9D85-3B7929B73291}" destId="{308C25DD-58EA-BD49-9A9C-2DE7B7B30A76}" srcOrd="3" destOrd="0" parTransId="{20A8D2A0-0B98-2E4A-B105-5539EFCD10E8}" sibTransId="{BD95100C-1D3B-1240-89BD-0F9C061DEBA0}"/>
    <dgm:cxn modelId="{39F93D88-8B79-274C-B82F-A1E2C0E33FDC}" type="presOf" srcId="{308C25DD-58EA-BD49-9A9C-2DE7B7B30A76}" destId="{8D5D6565-B715-8D43-B865-872FACB29464}" srcOrd="1" destOrd="0" presId="urn:microsoft.com/office/officeart/2005/8/layout/list1"/>
    <dgm:cxn modelId="{F0B89145-D83E-F042-8DC2-EB52513DC074}" srcId="{5820E071-38F2-3941-BB4A-507FAC4665FE}" destId="{A9A7EAA3-A53B-3B44-8E1F-762A8BBF8001}" srcOrd="4" destOrd="0" parTransId="{3A8A37DF-14FC-794C-AB4A-8D2FF66A9A09}" sibTransId="{DFB0B17C-3C89-8943-976A-3405F779F3F7}"/>
    <dgm:cxn modelId="{B1BDDDF6-E623-AB41-B8FD-947D34D50516}" srcId="{A3B36722-C96B-9346-9D85-3B7929B73291}" destId="{9C1AE68B-17D2-E24B-AA1F-00C9593FA674}" srcOrd="2" destOrd="0" parTransId="{A9324D06-2C53-7B4F-A3C0-7A708B19AEB5}" sibTransId="{D3F7DF3D-FD94-944A-BD84-2A113AC936A3}"/>
    <dgm:cxn modelId="{20457A0C-9A9F-0847-B878-6C981E412C4A}" type="presOf" srcId="{A7320646-9446-3D48-BF96-A59BEE699334}" destId="{DAEA0272-907E-0E49-B7F3-7A2D7C12F661}" srcOrd="0" destOrd="0" presId="urn:microsoft.com/office/officeart/2005/8/layout/list1"/>
    <dgm:cxn modelId="{F169089B-914D-7A4E-955C-DF82EB83F00C}" srcId="{5820E071-38F2-3941-BB4A-507FAC4665FE}" destId="{A9B1F984-68BB-224E-AA2A-30E9491D027C}" srcOrd="1" destOrd="0" parTransId="{F4892944-24B6-9741-AF7C-E9C9E47C5E17}" sibTransId="{9FB6683D-DC88-EB41-828C-3DFD8FEA32E9}"/>
    <dgm:cxn modelId="{7346963A-6AE3-2F48-9C1C-79EE7A96EF1F}" type="presOf" srcId="{9C1AE68B-17D2-E24B-AA1F-00C9593FA674}" destId="{273F076C-830C-014E-B8F1-2B61109BBA13}" srcOrd="1" destOrd="0" presId="urn:microsoft.com/office/officeart/2005/8/layout/list1"/>
    <dgm:cxn modelId="{382CBD13-78EF-AC40-A8D9-6604D3BA49DC}" type="presOf" srcId="{8BD3D4B5-A063-7444-B989-13682AA73B8C}" destId="{B025D3EA-2C21-7547-8F94-55EB1D668201}" srcOrd="0" destOrd="2" presId="urn:microsoft.com/office/officeart/2005/8/layout/list1"/>
    <dgm:cxn modelId="{8EE5BBB7-6447-4149-B107-8166BAF11FA3}" srcId="{A3B36722-C96B-9346-9D85-3B7929B73291}" destId="{5820E071-38F2-3941-BB4A-507FAC4665FE}" srcOrd="0" destOrd="0" parTransId="{A6A7866A-F98A-4340-A770-FE72AEC064EF}" sibTransId="{CDD4E287-41A6-2A4A-8EAC-8B00D3A43581}"/>
    <dgm:cxn modelId="{3969C56E-3199-C540-86F8-0E18C18055C0}" srcId="{5820E071-38F2-3941-BB4A-507FAC4665FE}" destId="{8BD3D4B5-A063-7444-B989-13682AA73B8C}" srcOrd="2" destOrd="0" parTransId="{40668039-4052-034F-8351-3EAA988A1288}" sibTransId="{97FE3BE4-977E-444E-A500-84E08FA5140D}"/>
    <dgm:cxn modelId="{123E1145-2B7F-E04A-A036-3C57E4F07BB0}" srcId="{9C1AE68B-17D2-E24B-AA1F-00C9593FA674}" destId="{ACA41846-9BB5-0448-8470-F88709716F8E}" srcOrd="0" destOrd="0" parTransId="{6AF16056-C305-2F42-BA02-137E20304450}" sibTransId="{559DDE87-C55D-2D4D-A51D-2671E54E91B5}"/>
    <dgm:cxn modelId="{13FDEF89-14B4-0248-8977-65A19214BDD9}" type="presOf" srcId="{4DC72F94-50AD-534C-A251-AD851B2A23F2}" destId="{8FDDF863-9396-B748-AA71-78F27D5F0548}" srcOrd="0" destOrd="0" presId="urn:microsoft.com/office/officeart/2005/8/layout/list1"/>
    <dgm:cxn modelId="{AD6652D7-AD57-E940-972E-7BE2A3095C23}" type="presOf" srcId="{BACEF78C-CD18-204A-96D9-1DCFA93B19DB}" destId="{B025D3EA-2C21-7547-8F94-55EB1D668201}" srcOrd="0" destOrd="3" presId="urn:microsoft.com/office/officeart/2005/8/layout/list1"/>
    <dgm:cxn modelId="{381DF40A-5DB0-154D-8C5B-EC49AA3F4C9F}" type="presOf" srcId="{59D12BE4-2EE7-3D4A-989F-B0C6CAD8667E}" destId="{B025D3EA-2C21-7547-8F94-55EB1D668201}" srcOrd="0" destOrd="0" presId="urn:microsoft.com/office/officeart/2005/8/layout/list1"/>
    <dgm:cxn modelId="{2A6B7E37-F27F-0441-B83C-5C5C352063ED}" type="presParOf" srcId="{8F3322CF-FD93-C141-9A04-15F906B92570}" destId="{9C46118C-2E35-6A41-AEED-99CB15C98367}" srcOrd="0" destOrd="0" presId="urn:microsoft.com/office/officeart/2005/8/layout/list1"/>
    <dgm:cxn modelId="{B41C3B6C-0261-E74C-992A-4A8759C13CE7}" type="presParOf" srcId="{9C46118C-2E35-6A41-AEED-99CB15C98367}" destId="{00850FAA-4FD4-FA49-94AB-0BE4540E4501}" srcOrd="0" destOrd="0" presId="urn:microsoft.com/office/officeart/2005/8/layout/list1"/>
    <dgm:cxn modelId="{D05CE0C0-831A-C24D-BDFD-37AFDC4BD2F1}" type="presParOf" srcId="{9C46118C-2E35-6A41-AEED-99CB15C98367}" destId="{58B9C63B-FDC9-904D-8FA0-33812F819183}" srcOrd="1" destOrd="0" presId="urn:microsoft.com/office/officeart/2005/8/layout/list1"/>
    <dgm:cxn modelId="{17A88298-CE9E-C847-A92C-254CC58B1426}" type="presParOf" srcId="{8F3322CF-FD93-C141-9A04-15F906B92570}" destId="{88090840-25CC-2346-ACB5-A3035E9EF99C}" srcOrd="1" destOrd="0" presId="urn:microsoft.com/office/officeart/2005/8/layout/list1"/>
    <dgm:cxn modelId="{29B5EAC3-3747-F64C-B583-34F3FD8E35B8}" type="presParOf" srcId="{8F3322CF-FD93-C141-9A04-15F906B92570}" destId="{B025D3EA-2C21-7547-8F94-55EB1D668201}" srcOrd="2" destOrd="0" presId="urn:microsoft.com/office/officeart/2005/8/layout/list1"/>
    <dgm:cxn modelId="{76E129E8-67F2-6949-A630-9A1CD1B6716C}" type="presParOf" srcId="{8F3322CF-FD93-C141-9A04-15F906B92570}" destId="{973E6273-D5D8-5144-94F4-966041C1E047}" srcOrd="3" destOrd="0" presId="urn:microsoft.com/office/officeart/2005/8/layout/list1"/>
    <dgm:cxn modelId="{D4DC2DF1-ACAD-444C-A8F5-FEE4EF7AEA70}" type="presParOf" srcId="{8F3322CF-FD93-C141-9A04-15F906B92570}" destId="{760FDF0B-A137-244E-B2C3-739EF9A5479E}" srcOrd="4" destOrd="0" presId="urn:microsoft.com/office/officeart/2005/8/layout/list1"/>
    <dgm:cxn modelId="{597520A6-6281-6A4E-9454-A61368741A19}" type="presParOf" srcId="{760FDF0B-A137-244E-B2C3-739EF9A5479E}" destId="{DAEA0272-907E-0E49-B7F3-7A2D7C12F661}" srcOrd="0" destOrd="0" presId="urn:microsoft.com/office/officeart/2005/8/layout/list1"/>
    <dgm:cxn modelId="{C7A55B84-EEE1-D24F-ABC5-494876284BA3}" type="presParOf" srcId="{760FDF0B-A137-244E-B2C3-739EF9A5479E}" destId="{2B789A33-ECDE-DC4A-A1E5-583B08407984}" srcOrd="1" destOrd="0" presId="urn:microsoft.com/office/officeart/2005/8/layout/list1"/>
    <dgm:cxn modelId="{A1403AED-C3CE-9143-8498-DD5E7F90871B}" type="presParOf" srcId="{8F3322CF-FD93-C141-9A04-15F906B92570}" destId="{32AA2066-88FC-E84A-8CE0-0893813FBECB}" srcOrd="5" destOrd="0" presId="urn:microsoft.com/office/officeart/2005/8/layout/list1"/>
    <dgm:cxn modelId="{AA0BF549-7189-D04A-90E4-3985F105F6D1}" type="presParOf" srcId="{8F3322CF-FD93-C141-9A04-15F906B92570}" destId="{1E062AED-FBBB-5347-BDE8-CC9845293FD3}" srcOrd="6" destOrd="0" presId="urn:microsoft.com/office/officeart/2005/8/layout/list1"/>
    <dgm:cxn modelId="{652CD381-50FD-8C42-9A46-3F7573071F5A}" type="presParOf" srcId="{8F3322CF-FD93-C141-9A04-15F906B92570}" destId="{9EAF814A-0430-3C4F-A782-C4E79F1B6D3B}" srcOrd="7" destOrd="0" presId="urn:microsoft.com/office/officeart/2005/8/layout/list1"/>
    <dgm:cxn modelId="{3CF8F331-DACA-024D-ABC4-E4829CB5769B}" type="presParOf" srcId="{8F3322CF-FD93-C141-9A04-15F906B92570}" destId="{12E51136-8029-CA4A-A653-C14BCBEF650E}" srcOrd="8" destOrd="0" presId="urn:microsoft.com/office/officeart/2005/8/layout/list1"/>
    <dgm:cxn modelId="{E4036C04-B200-154B-B9A8-8DDDB30089FC}" type="presParOf" srcId="{12E51136-8029-CA4A-A653-C14BCBEF650E}" destId="{F47205C1-8B6C-FB4E-987C-F26CCBB36EB2}" srcOrd="0" destOrd="0" presId="urn:microsoft.com/office/officeart/2005/8/layout/list1"/>
    <dgm:cxn modelId="{5EBC8A0F-C26D-ED45-A3DA-F1095010C0C2}" type="presParOf" srcId="{12E51136-8029-CA4A-A653-C14BCBEF650E}" destId="{273F076C-830C-014E-B8F1-2B61109BBA13}" srcOrd="1" destOrd="0" presId="urn:microsoft.com/office/officeart/2005/8/layout/list1"/>
    <dgm:cxn modelId="{7C2DBFFB-BEC3-A947-B672-F493A8278E59}" type="presParOf" srcId="{8F3322CF-FD93-C141-9A04-15F906B92570}" destId="{49CAB287-3B56-E147-92B3-8CEBF5986F69}" srcOrd="9" destOrd="0" presId="urn:microsoft.com/office/officeart/2005/8/layout/list1"/>
    <dgm:cxn modelId="{5046ACB2-B44A-D440-B62B-8555AF823035}" type="presParOf" srcId="{8F3322CF-FD93-C141-9A04-15F906B92570}" destId="{BD78A8FA-A4AB-6846-A676-D829672FB89D}" srcOrd="10" destOrd="0" presId="urn:microsoft.com/office/officeart/2005/8/layout/list1"/>
    <dgm:cxn modelId="{64DD33A2-BFFB-0244-82A0-50E8212B0AD6}" type="presParOf" srcId="{8F3322CF-FD93-C141-9A04-15F906B92570}" destId="{944351C8-C9D6-3342-BC8E-63C4A4DB44A6}" srcOrd="11" destOrd="0" presId="urn:microsoft.com/office/officeart/2005/8/layout/list1"/>
    <dgm:cxn modelId="{5CE0B727-EC0D-0542-9016-414E8BDBDA29}" type="presParOf" srcId="{8F3322CF-FD93-C141-9A04-15F906B92570}" destId="{04AA7475-7CD4-3949-A9C6-287AB14AA12E}" srcOrd="12" destOrd="0" presId="urn:microsoft.com/office/officeart/2005/8/layout/list1"/>
    <dgm:cxn modelId="{EC3DD100-9EC6-044E-84EC-E03DE2BA0204}" type="presParOf" srcId="{04AA7475-7CD4-3949-A9C6-287AB14AA12E}" destId="{E975E074-239F-A64B-9471-987E29FCD809}" srcOrd="0" destOrd="0" presId="urn:microsoft.com/office/officeart/2005/8/layout/list1"/>
    <dgm:cxn modelId="{A87F20C8-E11C-E048-8853-121C3EAB2ED5}" type="presParOf" srcId="{04AA7475-7CD4-3949-A9C6-287AB14AA12E}" destId="{8D5D6565-B715-8D43-B865-872FACB29464}" srcOrd="1" destOrd="0" presId="urn:microsoft.com/office/officeart/2005/8/layout/list1"/>
    <dgm:cxn modelId="{A113C6E9-DF08-A749-9F8D-F9143A443E33}" type="presParOf" srcId="{8F3322CF-FD93-C141-9A04-15F906B92570}" destId="{706B0333-57CD-7541-9A81-064F721F3350}" srcOrd="13" destOrd="0" presId="urn:microsoft.com/office/officeart/2005/8/layout/list1"/>
    <dgm:cxn modelId="{D512D84F-B069-E94F-AB30-9AF15327990D}" type="presParOf" srcId="{8F3322CF-FD93-C141-9A04-15F906B92570}" destId="{8FDDF863-9396-B748-AA71-78F27D5F0548}" srcOrd="14" destOrd="0" presId="urn:microsoft.com/office/officeart/2005/8/layout/list1"/>
    <dgm:cxn modelId="{F8E33320-8639-1740-A22E-4D011622A445}" type="presParOf" srcId="{8F3322CF-FD93-C141-9A04-15F906B92570}" destId="{C9948515-F807-7C4F-848D-F6EB624C1526}" srcOrd="15" destOrd="0" presId="urn:microsoft.com/office/officeart/2005/8/layout/list1"/>
    <dgm:cxn modelId="{A52941FD-6681-6748-AEFE-08665FF70E88}" type="presParOf" srcId="{8F3322CF-FD93-C141-9A04-15F906B92570}" destId="{3A5DF38C-CDC6-AC4D-8D11-173D2876E50F}" srcOrd="16" destOrd="0" presId="urn:microsoft.com/office/officeart/2005/8/layout/list1"/>
    <dgm:cxn modelId="{E0DBE04E-3D3D-AD48-94EB-9E9942062861}" type="presParOf" srcId="{3A5DF38C-CDC6-AC4D-8D11-173D2876E50F}" destId="{042E315A-A981-C845-A3F0-C0F8161A0011}" srcOrd="0" destOrd="0" presId="urn:microsoft.com/office/officeart/2005/8/layout/list1"/>
    <dgm:cxn modelId="{4B882A59-2B47-B841-BC7A-871A54EE844F}" type="presParOf" srcId="{3A5DF38C-CDC6-AC4D-8D11-173D2876E50F}" destId="{0177FF28-A942-4043-83E1-51CD02326721}" srcOrd="1" destOrd="0" presId="urn:microsoft.com/office/officeart/2005/8/layout/list1"/>
    <dgm:cxn modelId="{68D9169D-005C-9642-8535-255304D838DD}" type="presParOf" srcId="{8F3322CF-FD93-C141-9A04-15F906B92570}" destId="{6A8788AC-93BA-094F-BA40-13840091284F}" srcOrd="17" destOrd="0" presId="urn:microsoft.com/office/officeart/2005/8/layout/list1"/>
    <dgm:cxn modelId="{CF152ADE-6E8F-5044-B080-A107337F54DE}" type="presParOf" srcId="{8F3322CF-FD93-C141-9A04-15F906B92570}" destId="{F15FC08B-985B-A246-90A2-4117F611C16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2B0C40-20CD-0047-8694-A6D077C85AB4}" type="doc">
      <dgm:prSet loTypeId="urn:microsoft.com/office/officeart/2005/8/layout/radial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FDF078-135D-CB42-AE6D-B65FFDDC9F1E}">
      <dgm:prSet phldrT="[Text]"/>
      <dgm:spPr/>
      <dgm:t>
        <a:bodyPr/>
        <a:lstStyle/>
        <a:p>
          <a:r>
            <a:rPr lang="en-US" dirty="0" smtClean="0"/>
            <a:t>Key Exploitable Result</a:t>
          </a:r>
          <a:endParaRPr lang="en-US" dirty="0"/>
        </a:p>
      </dgm:t>
    </dgm:pt>
    <dgm:pt modelId="{44F06E33-889F-4245-861D-DF9E925FCCE1}" type="parTrans" cxnId="{B6CC27EE-B51A-7544-B89F-10BE4BC299C8}">
      <dgm:prSet/>
      <dgm:spPr/>
      <dgm:t>
        <a:bodyPr/>
        <a:lstStyle/>
        <a:p>
          <a:endParaRPr lang="en-US"/>
        </a:p>
      </dgm:t>
    </dgm:pt>
    <dgm:pt modelId="{FBEEAB9C-9C0F-7542-B0B8-1E3D7C48C71E}" type="sibTrans" cxnId="{B6CC27EE-B51A-7544-B89F-10BE4BC299C8}">
      <dgm:prSet/>
      <dgm:spPr/>
      <dgm:t>
        <a:bodyPr/>
        <a:lstStyle/>
        <a:p>
          <a:endParaRPr lang="en-US"/>
        </a:p>
      </dgm:t>
    </dgm:pt>
    <dgm:pt modelId="{63FB09F8-FE50-8045-A117-22A8D96A00D6}">
      <dgm:prSet phldrT="[Text]"/>
      <dgm:spPr/>
      <dgm:t>
        <a:bodyPr/>
        <a:lstStyle/>
        <a:p>
          <a:r>
            <a:rPr lang="en-US" dirty="0" smtClean="0"/>
            <a:t>Innovation</a:t>
          </a:r>
          <a:endParaRPr lang="en-US" dirty="0"/>
        </a:p>
      </dgm:t>
    </dgm:pt>
    <dgm:pt modelId="{7ECBD7E3-1703-6341-A180-FC48697E101C}" type="parTrans" cxnId="{2A4DB280-9566-E641-9168-09BB3A3132F5}">
      <dgm:prSet/>
      <dgm:spPr/>
      <dgm:t>
        <a:bodyPr/>
        <a:lstStyle/>
        <a:p>
          <a:endParaRPr lang="en-US"/>
        </a:p>
      </dgm:t>
    </dgm:pt>
    <dgm:pt modelId="{9466541A-0EB1-584D-968B-BA79D66E082B}" type="sibTrans" cxnId="{2A4DB280-9566-E641-9168-09BB3A3132F5}">
      <dgm:prSet/>
      <dgm:spPr/>
      <dgm:t>
        <a:bodyPr/>
        <a:lstStyle/>
        <a:p>
          <a:endParaRPr lang="en-US"/>
        </a:p>
      </dgm:t>
    </dgm:pt>
    <dgm:pt modelId="{322DB385-7598-914F-BCF1-CA16BC10F8A7}">
      <dgm:prSet phldrT="[Text]"/>
      <dgm:spPr/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9BB1C5C6-D266-5145-84B0-6C6B77335663}" type="parTrans" cxnId="{39B761CC-CB9E-964C-BE40-C98B6EF3BBCD}">
      <dgm:prSet/>
      <dgm:spPr/>
      <dgm:t>
        <a:bodyPr/>
        <a:lstStyle/>
        <a:p>
          <a:endParaRPr lang="en-US"/>
        </a:p>
      </dgm:t>
    </dgm:pt>
    <dgm:pt modelId="{24F8A60D-B181-B34A-8530-FB7DD0093ECE}" type="sibTrans" cxnId="{39B761CC-CB9E-964C-BE40-C98B6EF3BBCD}">
      <dgm:prSet/>
      <dgm:spPr/>
      <dgm:t>
        <a:bodyPr/>
        <a:lstStyle/>
        <a:p>
          <a:endParaRPr lang="en-US"/>
        </a:p>
      </dgm:t>
    </dgm:pt>
    <dgm:pt modelId="{9FB3F920-E2E4-6E4A-BBCD-6B2845AF646B}">
      <dgm:prSet phldrT="[Text]"/>
      <dgm:spPr/>
      <dgm:t>
        <a:bodyPr/>
        <a:lstStyle/>
        <a:p>
          <a:r>
            <a:rPr lang="en-US" dirty="0" smtClean="0"/>
            <a:t>Exploitability</a:t>
          </a:r>
          <a:endParaRPr lang="en-US" dirty="0"/>
        </a:p>
      </dgm:t>
    </dgm:pt>
    <dgm:pt modelId="{2F7D514D-1138-804A-B766-AC50D3D00203}" type="parTrans" cxnId="{1E38535B-0684-814A-9FAA-50578C032C08}">
      <dgm:prSet/>
      <dgm:spPr/>
      <dgm:t>
        <a:bodyPr/>
        <a:lstStyle/>
        <a:p>
          <a:endParaRPr lang="en-US"/>
        </a:p>
      </dgm:t>
    </dgm:pt>
    <dgm:pt modelId="{0DA4BD33-1B51-1A47-99E4-44020C124F8B}" type="sibTrans" cxnId="{1E38535B-0684-814A-9FAA-50578C032C08}">
      <dgm:prSet/>
      <dgm:spPr/>
      <dgm:t>
        <a:bodyPr/>
        <a:lstStyle/>
        <a:p>
          <a:endParaRPr lang="en-US"/>
        </a:p>
      </dgm:t>
    </dgm:pt>
    <dgm:pt modelId="{41177AB8-52AF-1648-9D04-85EB5FA94074}">
      <dgm:prSet phldrT="[Text]"/>
      <dgm:spPr/>
      <dgm:t>
        <a:bodyPr/>
        <a:lstStyle/>
        <a:p>
          <a:r>
            <a:rPr lang="en-US" dirty="0" smtClean="0"/>
            <a:t>Benefits</a:t>
          </a:r>
          <a:endParaRPr lang="en-US" dirty="0"/>
        </a:p>
      </dgm:t>
    </dgm:pt>
    <dgm:pt modelId="{FAFCE521-303B-0349-8F37-E0A0ED9D83D5}" type="parTrans" cxnId="{F4A9B971-5985-344E-9980-B1C8ADD0FE40}">
      <dgm:prSet/>
      <dgm:spPr/>
      <dgm:t>
        <a:bodyPr/>
        <a:lstStyle/>
        <a:p>
          <a:endParaRPr lang="en-US"/>
        </a:p>
      </dgm:t>
    </dgm:pt>
    <dgm:pt modelId="{2FB17A1C-3EB2-6E4C-9C35-474D0178DB3D}" type="sibTrans" cxnId="{F4A9B971-5985-344E-9980-B1C8ADD0FE40}">
      <dgm:prSet/>
      <dgm:spPr/>
      <dgm:t>
        <a:bodyPr/>
        <a:lstStyle/>
        <a:p>
          <a:endParaRPr lang="en-US"/>
        </a:p>
      </dgm:t>
    </dgm:pt>
    <dgm:pt modelId="{A1818162-3D32-7343-944C-2B1D62182D18}" type="pres">
      <dgm:prSet presAssocID="{7F2B0C40-20CD-0047-8694-A6D077C85A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21BA55-8294-714C-82FE-9D76F0C49846}" type="pres">
      <dgm:prSet presAssocID="{3BFDF078-135D-CB42-AE6D-B65FFDDC9F1E}" presName="centerShape" presStyleLbl="node0" presStyleIdx="0" presStyleCnt="1"/>
      <dgm:spPr/>
      <dgm:t>
        <a:bodyPr/>
        <a:lstStyle/>
        <a:p>
          <a:endParaRPr lang="en-US"/>
        </a:p>
      </dgm:t>
    </dgm:pt>
    <dgm:pt modelId="{1E581CF2-A073-2B4A-85C7-2C97EA6C1D4E}" type="pres">
      <dgm:prSet presAssocID="{7ECBD7E3-1703-6341-A180-FC48697E101C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AB1FAFFF-6F65-1948-B96B-3A805B4A5720}" type="pres">
      <dgm:prSet presAssocID="{63FB09F8-FE50-8045-A117-22A8D96A00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6C468-36A9-0148-A663-449B6CEC3BB0}" type="pres">
      <dgm:prSet presAssocID="{FAFCE521-303B-0349-8F37-E0A0ED9D83D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CDF004FC-8ED3-FA4C-9579-537E4D70B276}" type="pres">
      <dgm:prSet presAssocID="{41177AB8-52AF-1648-9D04-85EB5FA940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BB907-B358-3C4A-AB47-1AFF9382C9FF}" type="pres">
      <dgm:prSet presAssocID="{9BB1C5C6-D266-5145-84B0-6C6B77335663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BBDC7A6E-2544-8E4F-92BA-AD63DEEA937E}" type="pres">
      <dgm:prSet presAssocID="{322DB385-7598-914F-BCF1-CA16BC10F8A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5EB04-9ADD-F548-A810-BF0450229448}" type="pres">
      <dgm:prSet presAssocID="{2F7D514D-1138-804A-B766-AC50D3D00203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EE4441BD-3487-B047-8DCA-211C903E0B1F}" type="pres">
      <dgm:prSet presAssocID="{9FB3F920-E2E4-6E4A-BBCD-6B2845AF64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4DB280-9566-E641-9168-09BB3A3132F5}" srcId="{3BFDF078-135D-CB42-AE6D-B65FFDDC9F1E}" destId="{63FB09F8-FE50-8045-A117-22A8D96A00D6}" srcOrd="0" destOrd="0" parTransId="{7ECBD7E3-1703-6341-A180-FC48697E101C}" sibTransId="{9466541A-0EB1-584D-968B-BA79D66E082B}"/>
    <dgm:cxn modelId="{80E86C0D-BAB8-A346-A2FF-B9E3AE3ED0F1}" type="presOf" srcId="{3BFDF078-135D-CB42-AE6D-B65FFDDC9F1E}" destId="{FC21BA55-8294-714C-82FE-9D76F0C49846}" srcOrd="0" destOrd="0" presId="urn:microsoft.com/office/officeart/2005/8/layout/radial4"/>
    <dgm:cxn modelId="{4F026186-7B6C-AC4F-950A-F26CAD7487DA}" type="presOf" srcId="{FAFCE521-303B-0349-8F37-E0A0ED9D83D5}" destId="{9A56C468-36A9-0148-A663-449B6CEC3BB0}" srcOrd="0" destOrd="0" presId="urn:microsoft.com/office/officeart/2005/8/layout/radial4"/>
    <dgm:cxn modelId="{5DBB6A2C-08C5-7243-B11F-7BE7F9AC0D36}" type="presOf" srcId="{2F7D514D-1138-804A-B766-AC50D3D00203}" destId="{CF95EB04-9ADD-F548-A810-BF0450229448}" srcOrd="0" destOrd="0" presId="urn:microsoft.com/office/officeart/2005/8/layout/radial4"/>
    <dgm:cxn modelId="{6D1192CC-EA3A-F848-8288-B748A64EE728}" type="presOf" srcId="{9FB3F920-E2E4-6E4A-BBCD-6B2845AF646B}" destId="{EE4441BD-3487-B047-8DCA-211C903E0B1F}" srcOrd="0" destOrd="0" presId="urn:microsoft.com/office/officeart/2005/8/layout/radial4"/>
    <dgm:cxn modelId="{F4A9B971-5985-344E-9980-B1C8ADD0FE40}" srcId="{3BFDF078-135D-CB42-AE6D-B65FFDDC9F1E}" destId="{41177AB8-52AF-1648-9D04-85EB5FA94074}" srcOrd="1" destOrd="0" parTransId="{FAFCE521-303B-0349-8F37-E0A0ED9D83D5}" sibTransId="{2FB17A1C-3EB2-6E4C-9C35-474D0178DB3D}"/>
    <dgm:cxn modelId="{B1052622-6183-2041-B9E7-6443B03C897F}" type="presOf" srcId="{9BB1C5C6-D266-5145-84B0-6C6B77335663}" destId="{86EBB907-B358-3C4A-AB47-1AFF9382C9FF}" srcOrd="0" destOrd="0" presId="urn:microsoft.com/office/officeart/2005/8/layout/radial4"/>
    <dgm:cxn modelId="{019A3DE2-7384-2845-B5C8-3C774664DAED}" type="presOf" srcId="{7ECBD7E3-1703-6341-A180-FC48697E101C}" destId="{1E581CF2-A073-2B4A-85C7-2C97EA6C1D4E}" srcOrd="0" destOrd="0" presId="urn:microsoft.com/office/officeart/2005/8/layout/radial4"/>
    <dgm:cxn modelId="{D0CE74EC-B9CE-2243-8D00-7ACDD4A6355B}" type="presOf" srcId="{7F2B0C40-20CD-0047-8694-A6D077C85AB4}" destId="{A1818162-3D32-7343-944C-2B1D62182D18}" srcOrd="0" destOrd="0" presId="urn:microsoft.com/office/officeart/2005/8/layout/radial4"/>
    <dgm:cxn modelId="{B59B6699-7AE3-1949-8368-1DA00FFD0691}" type="presOf" srcId="{41177AB8-52AF-1648-9D04-85EB5FA94074}" destId="{CDF004FC-8ED3-FA4C-9579-537E4D70B276}" srcOrd="0" destOrd="0" presId="urn:microsoft.com/office/officeart/2005/8/layout/radial4"/>
    <dgm:cxn modelId="{39B761CC-CB9E-964C-BE40-C98B6EF3BBCD}" srcId="{3BFDF078-135D-CB42-AE6D-B65FFDDC9F1E}" destId="{322DB385-7598-914F-BCF1-CA16BC10F8A7}" srcOrd="2" destOrd="0" parTransId="{9BB1C5C6-D266-5145-84B0-6C6B77335663}" sibTransId="{24F8A60D-B181-B34A-8530-FB7DD0093ECE}"/>
    <dgm:cxn modelId="{8DDDFBDC-EDDF-0444-9864-FC401A07DF5E}" type="presOf" srcId="{322DB385-7598-914F-BCF1-CA16BC10F8A7}" destId="{BBDC7A6E-2544-8E4F-92BA-AD63DEEA937E}" srcOrd="0" destOrd="0" presId="urn:microsoft.com/office/officeart/2005/8/layout/radial4"/>
    <dgm:cxn modelId="{B6CC27EE-B51A-7544-B89F-10BE4BC299C8}" srcId="{7F2B0C40-20CD-0047-8694-A6D077C85AB4}" destId="{3BFDF078-135D-CB42-AE6D-B65FFDDC9F1E}" srcOrd="0" destOrd="0" parTransId="{44F06E33-889F-4245-861D-DF9E925FCCE1}" sibTransId="{FBEEAB9C-9C0F-7542-B0B8-1E3D7C48C71E}"/>
    <dgm:cxn modelId="{899A42AF-AD70-6047-872B-8733E78057DF}" type="presOf" srcId="{63FB09F8-FE50-8045-A117-22A8D96A00D6}" destId="{AB1FAFFF-6F65-1948-B96B-3A805B4A5720}" srcOrd="0" destOrd="0" presId="urn:microsoft.com/office/officeart/2005/8/layout/radial4"/>
    <dgm:cxn modelId="{1E38535B-0684-814A-9FAA-50578C032C08}" srcId="{3BFDF078-135D-CB42-AE6D-B65FFDDC9F1E}" destId="{9FB3F920-E2E4-6E4A-BBCD-6B2845AF646B}" srcOrd="3" destOrd="0" parTransId="{2F7D514D-1138-804A-B766-AC50D3D00203}" sibTransId="{0DA4BD33-1B51-1A47-99E4-44020C124F8B}"/>
    <dgm:cxn modelId="{60D4033A-2AE2-7A4B-8DE0-F76C2DF350CE}" type="presParOf" srcId="{A1818162-3D32-7343-944C-2B1D62182D18}" destId="{FC21BA55-8294-714C-82FE-9D76F0C49846}" srcOrd="0" destOrd="0" presId="urn:microsoft.com/office/officeart/2005/8/layout/radial4"/>
    <dgm:cxn modelId="{D7DAFFD3-7515-2146-8ADA-896BFEF878B9}" type="presParOf" srcId="{A1818162-3D32-7343-944C-2B1D62182D18}" destId="{1E581CF2-A073-2B4A-85C7-2C97EA6C1D4E}" srcOrd="1" destOrd="0" presId="urn:microsoft.com/office/officeart/2005/8/layout/radial4"/>
    <dgm:cxn modelId="{34C4739D-01B8-8144-859D-F9867BDBBB3B}" type="presParOf" srcId="{A1818162-3D32-7343-944C-2B1D62182D18}" destId="{AB1FAFFF-6F65-1948-B96B-3A805B4A5720}" srcOrd="2" destOrd="0" presId="urn:microsoft.com/office/officeart/2005/8/layout/radial4"/>
    <dgm:cxn modelId="{5A17F0ED-7401-5340-9519-47A21B284CFB}" type="presParOf" srcId="{A1818162-3D32-7343-944C-2B1D62182D18}" destId="{9A56C468-36A9-0148-A663-449B6CEC3BB0}" srcOrd="3" destOrd="0" presId="urn:microsoft.com/office/officeart/2005/8/layout/radial4"/>
    <dgm:cxn modelId="{60C70189-64C8-FE44-80DE-1761A666C608}" type="presParOf" srcId="{A1818162-3D32-7343-944C-2B1D62182D18}" destId="{CDF004FC-8ED3-FA4C-9579-537E4D70B276}" srcOrd="4" destOrd="0" presId="urn:microsoft.com/office/officeart/2005/8/layout/radial4"/>
    <dgm:cxn modelId="{91E73E33-4479-C142-A2F5-6D72F8A4BB1C}" type="presParOf" srcId="{A1818162-3D32-7343-944C-2B1D62182D18}" destId="{86EBB907-B358-3C4A-AB47-1AFF9382C9FF}" srcOrd="5" destOrd="0" presId="urn:microsoft.com/office/officeart/2005/8/layout/radial4"/>
    <dgm:cxn modelId="{A5C03A9D-4056-B645-93BC-E350E8EC5AA0}" type="presParOf" srcId="{A1818162-3D32-7343-944C-2B1D62182D18}" destId="{BBDC7A6E-2544-8E4F-92BA-AD63DEEA937E}" srcOrd="6" destOrd="0" presId="urn:microsoft.com/office/officeart/2005/8/layout/radial4"/>
    <dgm:cxn modelId="{090AE125-8D97-0C44-8045-4AF7BAA9BF3D}" type="presParOf" srcId="{A1818162-3D32-7343-944C-2B1D62182D18}" destId="{CF95EB04-9ADD-F548-A810-BF0450229448}" srcOrd="7" destOrd="0" presId="urn:microsoft.com/office/officeart/2005/8/layout/radial4"/>
    <dgm:cxn modelId="{3E340ECF-663A-AF40-B8EA-9FB5BA2E2CAF}" type="presParOf" srcId="{A1818162-3D32-7343-944C-2B1D62182D18}" destId="{EE4441BD-3487-B047-8DCA-211C903E0B1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4BD2C5-42CB-6745-A464-47F8E556223A}" type="doc">
      <dgm:prSet loTypeId="urn:microsoft.com/office/officeart/2005/8/layout/chevro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E870CF-F10E-8E4E-889A-880135E1AB00}">
      <dgm:prSet/>
      <dgm:spPr/>
      <dgm:t>
        <a:bodyPr/>
        <a:lstStyle/>
        <a:p>
          <a:pPr rtl="0"/>
          <a:r>
            <a:rPr lang="en-US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Description</a:t>
          </a:r>
          <a:endParaRPr lang="en-US" dirty="0">
            <a:latin typeface="Alte DIN 1451 Mittelschrift" charset="0"/>
            <a:ea typeface="Alte DIN 1451 Mittelschrift" charset="0"/>
            <a:cs typeface="Alte DIN 1451 Mittelschrift" charset="0"/>
          </a:endParaRPr>
        </a:p>
      </dgm:t>
    </dgm:pt>
    <dgm:pt modelId="{792237C7-165C-D446-A182-CB882F4521D1}" type="parTrans" cxnId="{6D925F7F-709B-D346-B2D0-4414EAA66C7E}">
      <dgm:prSet/>
      <dgm:spPr/>
      <dgm:t>
        <a:bodyPr/>
        <a:lstStyle/>
        <a:p>
          <a:endParaRPr lang="en-US"/>
        </a:p>
      </dgm:t>
    </dgm:pt>
    <dgm:pt modelId="{57A50186-D18D-0A4F-9F5F-E2B77E70F6EB}" type="sibTrans" cxnId="{6D925F7F-709B-D346-B2D0-4414EAA66C7E}">
      <dgm:prSet/>
      <dgm:spPr/>
      <dgm:t>
        <a:bodyPr/>
        <a:lstStyle/>
        <a:p>
          <a:endParaRPr lang="en-US"/>
        </a:p>
      </dgm:t>
    </dgm:pt>
    <dgm:pt modelId="{04922ED1-A4ED-F84B-8714-2475EC628ACB}">
      <dgm:prSet/>
      <dgm:spPr/>
      <dgm:t>
        <a:bodyPr/>
        <a:lstStyle/>
        <a:p>
          <a:pPr rtl="0"/>
          <a:r>
            <a:rPr lang="en-US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Innovation</a:t>
          </a:r>
          <a:endParaRPr lang="en-US" dirty="0">
            <a:latin typeface="Alte DIN 1451 Mittelschrift" charset="0"/>
            <a:ea typeface="Alte DIN 1451 Mittelschrift" charset="0"/>
            <a:cs typeface="Alte DIN 1451 Mittelschrift" charset="0"/>
          </a:endParaRPr>
        </a:p>
      </dgm:t>
    </dgm:pt>
    <dgm:pt modelId="{58537667-8DE4-104E-A326-952FBE11AE83}" type="parTrans" cxnId="{9445B6AC-D98B-3847-A6DF-A5441A8CBF60}">
      <dgm:prSet/>
      <dgm:spPr/>
      <dgm:t>
        <a:bodyPr/>
        <a:lstStyle/>
        <a:p>
          <a:endParaRPr lang="en-US"/>
        </a:p>
      </dgm:t>
    </dgm:pt>
    <dgm:pt modelId="{77513351-A382-7445-96DF-6F047303409C}" type="sibTrans" cxnId="{9445B6AC-D98B-3847-A6DF-A5441A8CBF60}">
      <dgm:prSet/>
      <dgm:spPr/>
      <dgm:t>
        <a:bodyPr/>
        <a:lstStyle/>
        <a:p>
          <a:endParaRPr lang="en-US"/>
        </a:p>
      </dgm:t>
    </dgm:pt>
    <dgm:pt modelId="{3BB4E1E0-F8FA-6148-A0D0-F2E0B37DB02C}">
      <dgm:prSet/>
      <dgm:spPr/>
      <dgm:t>
        <a:bodyPr/>
        <a:lstStyle/>
        <a:p>
          <a:pPr rtl="0"/>
          <a:r>
            <a:rPr lang="en-US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What is new or improved</a:t>
          </a:r>
          <a:endParaRPr lang="en-US" dirty="0">
            <a:latin typeface="Alte DIN 1451 Mittelschrift" charset="0"/>
            <a:ea typeface="Alte DIN 1451 Mittelschrift" charset="0"/>
            <a:cs typeface="Alte DIN 1451 Mittelschrift" charset="0"/>
          </a:endParaRPr>
        </a:p>
      </dgm:t>
    </dgm:pt>
    <dgm:pt modelId="{32E40A22-77FC-1A4B-AD7A-1277C1E14A8B}" type="parTrans" cxnId="{B6404022-2ED5-4246-AF47-3180932E262B}">
      <dgm:prSet/>
      <dgm:spPr/>
      <dgm:t>
        <a:bodyPr/>
        <a:lstStyle/>
        <a:p>
          <a:endParaRPr lang="en-US"/>
        </a:p>
      </dgm:t>
    </dgm:pt>
    <dgm:pt modelId="{0701FD32-A1A5-E94A-A444-DE9B4E98BA53}" type="sibTrans" cxnId="{B6404022-2ED5-4246-AF47-3180932E262B}">
      <dgm:prSet/>
      <dgm:spPr/>
      <dgm:t>
        <a:bodyPr/>
        <a:lstStyle/>
        <a:p>
          <a:endParaRPr lang="en-US"/>
        </a:p>
      </dgm:t>
    </dgm:pt>
    <dgm:pt modelId="{3F428D36-5631-3440-A2C7-542125CAEA21}">
      <dgm:prSet/>
      <dgm:spPr/>
      <dgm:t>
        <a:bodyPr/>
        <a:lstStyle/>
        <a:p>
          <a:pPr rtl="0"/>
          <a:r>
            <a:rPr lang="en-US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Benefits</a:t>
          </a:r>
          <a:endParaRPr lang="en-US" dirty="0">
            <a:latin typeface="Alte DIN 1451 Mittelschrift" charset="0"/>
            <a:ea typeface="Alte DIN 1451 Mittelschrift" charset="0"/>
            <a:cs typeface="Alte DIN 1451 Mittelschrift" charset="0"/>
          </a:endParaRPr>
        </a:p>
      </dgm:t>
    </dgm:pt>
    <dgm:pt modelId="{DCD97485-F0B0-9546-BE6A-105FE0AA9CDF}" type="parTrans" cxnId="{AB57F0D2-D0C0-954A-9496-2346B9BA41FE}">
      <dgm:prSet/>
      <dgm:spPr/>
      <dgm:t>
        <a:bodyPr/>
        <a:lstStyle/>
        <a:p>
          <a:endParaRPr lang="en-US"/>
        </a:p>
      </dgm:t>
    </dgm:pt>
    <dgm:pt modelId="{DE0808C6-785A-7041-85D6-89575E5D175A}" type="sibTrans" cxnId="{AB57F0D2-D0C0-954A-9496-2346B9BA41FE}">
      <dgm:prSet/>
      <dgm:spPr/>
      <dgm:t>
        <a:bodyPr/>
        <a:lstStyle/>
        <a:p>
          <a:endParaRPr lang="en-US"/>
        </a:p>
      </dgm:t>
    </dgm:pt>
    <dgm:pt modelId="{ACF0BDCB-E13D-1147-B4A8-95FE146EAF5F}">
      <dgm:prSet/>
      <dgm:spPr/>
      <dgm:t>
        <a:bodyPr/>
        <a:lstStyle/>
        <a:p>
          <a:pPr rtl="0"/>
          <a:r>
            <a:rPr lang="en-US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Exploitation</a:t>
          </a:r>
          <a:endParaRPr lang="en-US" dirty="0">
            <a:latin typeface="Alte DIN 1451 Mittelschrift" charset="0"/>
            <a:ea typeface="Alte DIN 1451 Mittelschrift" charset="0"/>
            <a:cs typeface="Alte DIN 1451 Mittelschrift" charset="0"/>
          </a:endParaRPr>
        </a:p>
      </dgm:t>
    </dgm:pt>
    <dgm:pt modelId="{CED9D00B-5BAE-714C-A75A-69C49ACF3266}" type="parTrans" cxnId="{4D988904-40B4-B74C-9C90-A43F70338510}">
      <dgm:prSet/>
      <dgm:spPr/>
      <dgm:t>
        <a:bodyPr/>
        <a:lstStyle/>
        <a:p>
          <a:endParaRPr lang="en-US"/>
        </a:p>
      </dgm:t>
    </dgm:pt>
    <dgm:pt modelId="{E64EAE6E-2453-FA4F-999C-3EADE9B15337}" type="sibTrans" cxnId="{4D988904-40B4-B74C-9C90-A43F70338510}">
      <dgm:prSet/>
      <dgm:spPr/>
      <dgm:t>
        <a:bodyPr/>
        <a:lstStyle/>
        <a:p>
          <a:endParaRPr lang="en-US"/>
        </a:p>
      </dgm:t>
    </dgm:pt>
    <dgm:pt modelId="{3E1499E5-A7C5-7049-B061-EBDDDE28D8E0}">
      <dgm:prSet/>
      <dgm:spPr/>
      <dgm:t>
        <a:bodyPr/>
        <a:lstStyle/>
        <a:p>
          <a:pPr rtl="0"/>
          <a:r>
            <a:rPr lang="en-US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Who will exploit the result? For what?</a:t>
          </a:r>
          <a:endParaRPr lang="en-US" dirty="0">
            <a:latin typeface="Alte DIN 1451 Mittelschrift" charset="0"/>
            <a:ea typeface="Alte DIN 1451 Mittelschrift" charset="0"/>
            <a:cs typeface="Alte DIN 1451 Mittelschrift" charset="0"/>
          </a:endParaRPr>
        </a:p>
      </dgm:t>
    </dgm:pt>
    <dgm:pt modelId="{8EDF221B-7C3A-B34D-99D3-C65F434041FB}" type="parTrans" cxnId="{385B81D2-E259-8749-B397-A25BF39C66E6}">
      <dgm:prSet/>
      <dgm:spPr/>
      <dgm:t>
        <a:bodyPr/>
        <a:lstStyle/>
        <a:p>
          <a:endParaRPr lang="en-US"/>
        </a:p>
      </dgm:t>
    </dgm:pt>
    <dgm:pt modelId="{00C3A3A2-D6EF-C344-AEA0-4B5059F22263}" type="sibTrans" cxnId="{385B81D2-E259-8749-B397-A25BF39C66E6}">
      <dgm:prSet/>
      <dgm:spPr/>
      <dgm:t>
        <a:bodyPr/>
        <a:lstStyle/>
        <a:p>
          <a:endParaRPr lang="en-US"/>
        </a:p>
      </dgm:t>
    </dgm:pt>
    <dgm:pt modelId="{D346C4ED-E160-3D4D-B4C4-42E98713C26F}">
      <dgm:prSet/>
      <dgm:spPr/>
      <dgm:t>
        <a:bodyPr/>
        <a:lstStyle/>
        <a:p>
          <a:pPr rtl="0"/>
          <a:r>
            <a:rPr lang="en-US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Use cases and/or success stories</a:t>
          </a:r>
          <a:endParaRPr lang="en-US" dirty="0">
            <a:latin typeface="Alte DIN 1451 Mittelschrift" charset="0"/>
            <a:ea typeface="Alte DIN 1451 Mittelschrift" charset="0"/>
            <a:cs typeface="Alte DIN 1451 Mittelschrift" charset="0"/>
          </a:endParaRPr>
        </a:p>
      </dgm:t>
    </dgm:pt>
    <dgm:pt modelId="{E1ECC7C7-8125-E544-A4ED-902AFF6E490D}" type="parTrans" cxnId="{A1FC09A9-72D9-294B-96D2-8D08B187CA9B}">
      <dgm:prSet/>
      <dgm:spPr/>
      <dgm:t>
        <a:bodyPr/>
        <a:lstStyle/>
        <a:p>
          <a:endParaRPr lang="en-US"/>
        </a:p>
      </dgm:t>
    </dgm:pt>
    <dgm:pt modelId="{D6E6C014-1B5D-0B49-BE83-D6074078ED00}" type="sibTrans" cxnId="{A1FC09A9-72D9-294B-96D2-8D08B187CA9B}">
      <dgm:prSet/>
      <dgm:spPr/>
      <dgm:t>
        <a:bodyPr/>
        <a:lstStyle/>
        <a:p>
          <a:endParaRPr lang="en-US"/>
        </a:p>
      </dgm:t>
    </dgm:pt>
    <dgm:pt modelId="{9C70B9B6-8789-574F-9C75-6D1DCBBA11DD}">
      <dgm:prSet/>
      <dgm:spPr/>
      <dgm:t>
        <a:bodyPr/>
        <a:lstStyle/>
        <a:p>
          <a:pPr rtl="0"/>
          <a:r>
            <a:rPr lang="en-US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Dissemination &amp; communication</a:t>
          </a:r>
          <a:endParaRPr lang="en-US" dirty="0">
            <a:latin typeface="Alte DIN 1451 Mittelschrift" charset="0"/>
            <a:ea typeface="Alte DIN 1451 Mittelschrift" charset="0"/>
            <a:cs typeface="Alte DIN 1451 Mittelschrift" charset="0"/>
          </a:endParaRPr>
        </a:p>
      </dgm:t>
    </dgm:pt>
    <dgm:pt modelId="{2EB422AA-E9F8-D74E-8E11-8B1CB3B3B06E}" type="parTrans" cxnId="{7FCCE713-22F8-104B-BB38-D0358F5D8DE9}">
      <dgm:prSet/>
      <dgm:spPr/>
      <dgm:t>
        <a:bodyPr/>
        <a:lstStyle/>
        <a:p>
          <a:endParaRPr lang="en-US"/>
        </a:p>
      </dgm:t>
    </dgm:pt>
    <dgm:pt modelId="{8976D09E-CA25-9144-9F3E-086D69989676}" type="sibTrans" cxnId="{7FCCE713-22F8-104B-BB38-D0358F5D8DE9}">
      <dgm:prSet/>
      <dgm:spPr/>
      <dgm:t>
        <a:bodyPr/>
        <a:lstStyle/>
        <a:p>
          <a:endParaRPr lang="en-US"/>
        </a:p>
      </dgm:t>
    </dgm:pt>
    <dgm:pt modelId="{7EA75D40-60CE-9E42-B752-00FBEAAB2831}">
      <dgm:prSet/>
      <dgm:spPr/>
      <dgm:t>
        <a:bodyPr/>
        <a:lstStyle/>
        <a:p>
          <a:pPr rtl="0"/>
          <a:r>
            <a:rPr lang="en-US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General description</a:t>
          </a:r>
          <a:endParaRPr lang="en-US" dirty="0">
            <a:latin typeface="Alte DIN 1451 Mittelschrift" charset="0"/>
            <a:ea typeface="Alte DIN 1451 Mittelschrift" charset="0"/>
            <a:cs typeface="Alte DIN 1451 Mittelschrift" charset="0"/>
          </a:endParaRPr>
        </a:p>
      </dgm:t>
    </dgm:pt>
    <dgm:pt modelId="{8E46BC2A-8E81-2447-BCBC-FDA8923D7AFB}" type="parTrans" cxnId="{8BDEDB73-D31D-1C46-A88B-E71CD9E2618E}">
      <dgm:prSet/>
      <dgm:spPr/>
      <dgm:t>
        <a:bodyPr/>
        <a:lstStyle/>
        <a:p>
          <a:endParaRPr lang="en-US"/>
        </a:p>
      </dgm:t>
    </dgm:pt>
    <dgm:pt modelId="{1E565C18-FDD9-8E40-864E-F8BEDFFBC670}" type="sibTrans" cxnId="{8BDEDB73-D31D-1C46-A88B-E71CD9E2618E}">
      <dgm:prSet/>
      <dgm:spPr/>
      <dgm:t>
        <a:bodyPr/>
        <a:lstStyle/>
        <a:p>
          <a:endParaRPr lang="en-US"/>
        </a:p>
      </dgm:t>
    </dgm:pt>
    <dgm:pt modelId="{151B59C9-E368-9A4F-9B2B-C77B4EF6A1EB}" type="pres">
      <dgm:prSet presAssocID="{014BD2C5-42CB-6745-A464-47F8E55622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8B0F05-4CB9-8446-B843-2E3023E25685}" type="pres">
      <dgm:prSet presAssocID="{3EE870CF-F10E-8E4E-889A-880135E1AB00}" presName="composite" presStyleCnt="0"/>
      <dgm:spPr/>
      <dgm:t>
        <a:bodyPr/>
        <a:lstStyle/>
        <a:p>
          <a:endParaRPr lang="en-GB"/>
        </a:p>
      </dgm:t>
    </dgm:pt>
    <dgm:pt modelId="{736F68EB-3DDE-FC4A-A3E3-B90408109DA1}" type="pres">
      <dgm:prSet presAssocID="{3EE870CF-F10E-8E4E-889A-880135E1AB0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12F2BB-C0EE-AA43-A9F5-58C25AA4C6B4}" type="pres">
      <dgm:prSet presAssocID="{3EE870CF-F10E-8E4E-889A-880135E1AB0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0EAFEA-D362-1348-A169-A75D6B35A7BD}" type="pres">
      <dgm:prSet presAssocID="{57A50186-D18D-0A4F-9F5F-E2B77E70F6EB}" presName="sp" presStyleCnt="0"/>
      <dgm:spPr/>
      <dgm:t>
        <a:bodyPr/>
        <a:lstStyle/>
        <a:p>
          <a:endParaRPr lang="en-GB"/>
        </a:p>
      </dgm:t>
    </dgm:pt>
    <dgm:pt modelId="{2FCDF4A1-5537-BB4A-8DBF-4791E1551D40}" type="pres">
      <dgm:prSet presAssocID="{04922ED1-A4ED-F84B-8714-2475EC628ACB}" presName="composite" presStyleCnt="0"/>
      <dgm:spPr/>
      <dgm:t>
        <a:bodyPr/>
        <a:lstStyle/>
        <a:p>
          <a:endParaRPr lang="en-GB"/>
        </a:p>
      </dgm:t>
    </dgm:pt>
    <dgm:pt modelId="{EB1BDFD8-EF43-7945-9A74-BE796C0ABED2}" type="pres">
      <dgm:prSet presAssocID="{04922ED1-A4ED-F84B-8714-2475EC628A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23818D-2A87-AA40-8775-217E4EE5F950}" type="pres">
      <dgm:prSet presAssocID="{04922ED1-A4ED-F84B-8714-2475EC628AC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AED05F-5DCE-AB47-94D8-76352ADD0C79}" type="pres">
      <dgm:prSet presAssocID="{77513351-A382-7445-96DF-6F047303409C}" presName="sp" presStyleCnt="0"/>
      <dgm:spPr/>
      <dgm:t>
        <a:bodyPr/>
        <a:lstStyle/>
        <a:p>
          <a:endParaRPr lang="en-GB"/>
        </a:p>
      </dgm:t>
    </dgm:pt>
    <dgm:pt modelId="{09BAD608-34D4-824E-9BFF-1E96288DDE21}" type="pres">
      <dgm:prSet presAssocID="{ACF0BDCB-E13D-1147-B4A8-95FE146EAF5F}" presName="composite" presStyleCnt="0"/>
      <dgm:spPr/>
      <dgm:t>
        <a:bodyPr/>
        <a:lstStyle/>
        <a:p>
          <a:endParaRPr lang="en-GB"/>
        </a:p>
      </dgm:t>
    </dgm:pt>
    <dgm:pt modelId="{3E0F2E2C-623A-7849-A703-C52AD0A9A8CC}" type="pres">
      <dgm:prSet presAssocID="{ACF0BDCB-E13D-1147-B4A8-95FE146EAF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ED8143-A08A-EE4D-B97D-214F3979E9CC}" type="pres">
      <dgm:prSet presAssocID="{ACF0BDCB-E13D-1147-B4A8-95FE146EAF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FC09A9-72D9-294B-96D2-8D08B187CA9B}" srcId="{ACF0BDCB-E13D-1147-B4A8-95FE146EAF5F}" destId="{D346C4ED-E160-3D4D-B4C4-42E98713C26F}" srcOrd="1" destOrd="0" parTransId="{E1ECC7C7-8125-E544-A4ED-902AFF6E490D}" sibTransId="{D6E6C014-1B5D-0B49-BE83-D6074078ED00}"/>
    <dgm:cxn modelId="{AB57F0D2-D0C0-954A-9496-2346B9BA41FE}" srcId="{04922ED1-A4ED-F84B-8714-2475EC628ACB}" destId="{3F428D36-5631-3440-A2C7-542125CAEA21}" srcOrd="1" destOrd="0" parTransId="{DCD97485-F0B0-9546-BE6A-105FE0AA9CDF}" sibTransId="{DE0808C6-785A-7041-85D6-89575E5D175A}"/>
    <dgm:cxn modelId="{7FCCE713-22F8-104B-BB38-D0358F5D8DE9}" srcId="{ACF0BDCB-E13D-1147-B4A8-95FE146EAF5F}" destId="{9C70B9B6-8789-574F-9C75-6D1DCBBA11DD}" srcOrd="2" destOrd="0" parTransId="{2EB422AA-E9F8-D74E-8E11-8B1CB3B3B06E}" sibTransId="{8976D09E-CA25-9144-9F3E-086D69989676}"/>
    <dgm:cxn modelId="{F3E5EF87-2522-9E4F-BAFC-19F9AFD5A715}" type="presOf" srcId="{3F428D36-5631-3440-A2C7-542125CAEA21}" destId="{E523818D-2A87-AA40-8775-217E4EE5F950}" srcOrd="0" destOrd="1" presId="urn:microsoft.com/office/officeart/2005/8/layout/chevron2"/>
    <dgm:cxn modelId="{302EC353-48E4-514A-92BD-5325E28648D8}" type="presOf" srcId="{3BB4E1E0-F8FA-6148-A0D0-F2E0B37DB02C}" destId="{E523818D-2A87-AA40-8775-217E4EE5F950}" srcOrd="0" destOrd="0" presId="urn:microsoft.com/office/officeart/2005/8/layout/chevron2"/>
    <dgm:cxn modelId="{41D84AF5-C034-254B-99AC-F46CBBBDEF91}" type="presOf" srcId="{3E1499E5-A7C5-7049-B061-EBDDDE28D8E0}" destId="{EBED8143-A08A-EE4D-B97D-214F3979E9CC}" srcOrd="0" destOrd="0" presId="urn:microsoft.com/office/officeart/2005/8/layout/chevron2"/>
    <dgm:cxn modelId="{8BDEDB73-D31D-1C46-A88B-E71CD9E2618E}" srcId="{3EE870CF-F10E-8E4E-889A-880135E1AB00}" destId="{7EA75D40-60CE-9E42-B752-00FBEAAB2831}" srcOrd="0" destOrd="0" parTransId="{8E46BC2A-8E81-2447-BCBC-FDA8923D7AFB}" sibTransId="{1E565C18-FDD9-8E40-864E-F8BEDFFBC670}"/>
    <dgm:cxn modelId="{9445B6AC-D98B-3847-A6DF-A5441A8CBF60}" srcId="{014BD2C5-42CB-6745-A464-47F8E556223A}" destId="{04922ED1-A4ED-F84B-8714-2475EC628ACB}" srcOrd="1" destOrd="0" parTransId="{58537667-8DE4-104E-A326-952FBE11AE83}" sibTransId="{77513351-A382-7445-96DF-6F047303409C}"/>
    <dgm:cxn modelId="{F5FC7B10-9DC5-8342-9B7D-1CEF3970FC95}" type="presOf" srcId="{3EE870CF-F10E-8E4E-889A-880135E1AB00}" destId="{736F68EB-3DDE-FC4A-A3E3-B90408109DA1}" srcOrd="0" destOrd="0" presId="urn:microsoft.com/office/officeart/2005/8/layout/chevron2"/>
    <dgm:cxn modelId="{4D988904-40B4-B74C-9C90-A43F70338510}" srcId="{014BD2C5-42CB-6745-A464-47F8E556223A}" destId="{ACF0BDCB-E13D-1147-B4A8-95FE146EAF5F}" srcOrd="2" destOrd="0" parTransId="{CED9D00B-5BAE-714C-A75A-69C49ACF3266}" sibTransId="{E64EAE6E-2453-FA4F-999C-3EADE9B15337}"/>
    <dgm:cxn modelId="{7EEE95A4-C3C2-2148-9C91-2A2C0C49566B}" type="presOf" srcId="{ACF0BDCB-E13D-1147-B4A8-95FE146EAF5F}" destId="{3E0F2E2C-623A-7849-A703-C52AD0A9A8CC}" srcOrd="0" destOrd="0" presId="urn:microsoft.com/office/officeart/2005/8/layout/chevron2"/>
    <dgm:cxn modelId="{BEA1B108-3BFD-094A-BCDE-7A63791BC5EE}" type="presOf" srcId="{9C70B9B6-8789-574F-9C75-6D1DCBBA11DD}" destId="{EBED8143-A08A-EE4D-B97D-214F3979E9CC}" srcOrd="0" destOrd="2" presId="urn:microsoft.com/office/officeart/2005/8/layout/chevron2"/>
    <dgm:cxn modelId="{39F59086-412E-764C-9BFF-C415378DAEC3}" type="presOf" srcId="{D346C4ED-E160-3D4D-B4C4-42E98713C26F}" destId="{EBED8143-A08A-EE4D-B97D-214F3979E9CC}" srcOrd="0" destOrd="1" presId="urn:microsoft.com/office/officeart/2005/8/layout/chevron2"/>
    <dgm:cxn modelId="{35FE6169-51B3-E349-86B3-91D8EF6141B6}" type="presOf" srcId="{04922ED1-A4ED-F84B-8714-2475EC628ACB}" destId="{EB1BDFD8-EF43-7945-9A74-BE796C0ABED2}" srcOrd="0" destOrd="0" presId="urn:microsoft.com/office/officeart/2005/8/layout/chevron2"/>
    <dgm:cxn modelId="{65F4D7D1-E69D-3043-9FAB-BD89A9A05BE4}" type="presOf" srcId="{7EA75D40-60CE-9E42-B752-00FBEAAB2831}" destId="{5212F2BB-C0EE-AA43-A9F5-58C25AA4C6B4}" srcOrd="0" destOrd="0" presId="urn:microsoft.com/office/officeart/2005/8/layout/chevron2"/>
    <dgm:cxn modelId="{6D925F7F-709B-D346-B2D0-4414EAA66C7E}" srcId="{014BD2C5-42CB-6745-A464-47F8E556223A}" destId="{3EE870CF-F10E-8E4E-889A-880135E1AB00}" srcOrd="0" destOrd="0" parTransId="{792237C7-165C-D446-A182-CB882F4521D1}" sibTransId="{57A50186-D18D-0A4F-9F5F-E2B77E70F6EB}"/>
    <dgm:cxn modelId="{B6404022-2ED5-4246-AF47-3180932E262B}" srcId="{04922ED1-A4ED-F84B-8714-2475EC628ACB}" destId="{3BB4E1E0-F8FA-6148-A0D0-F2E0B37DB02C}" srcOrd="0" destOrd="0" parTransId="{32E40A22-77FC-1A4B-AD7A-1277C1E14A8B}" sibTransId="{0701FD32-A1A5-E94A-A444-DE9B4E98BA53}"/>
    <dgm:cxn modelId="{385B81D2-E259-8749-B397-A25BF39C66E6}" srcId="{ACF0BDCB-E13D-1147-B4A8-95FE146EAF5F}" destId="{3E1499E5-A7C5-7049-B061-EBDDDE28D8E0}" srcOrd="0" destOrd="0" parTransId="{8EDF221B-7C3A-B34D-99D3-C65F434041FB}" sibTransId="{00C3A3A2-D6EF-C344-AEA0-4B5059F22263}"/>
    <dgm:cxn modelId="{A9C2AA0B-2CD0-C949-AC1E-B082B356D82F}" type="presOf" srcId="{014BD2C5-42CB-6745-A464-47F8E556223A}" destId="{151B59C9-E368-9A4F-9B2B-C77B4EF6A1EB}" srcOrd="0" destOrd="0" presId="urn:microsoft.com/office/officeart/2005/8/layout/chevron2"/>
    <dgm:cxn modelId="{1C554339-B4EB-2C4D-BC54-957D77A633C9}" type="presParOf" srcId="{151B59C9-E368-9A4F-9B2B-C77B4EF6A1EB}" destId="{378B0F05-4CB9-8446-B843-2E3023E25685}" srcOrd="0" destOrd="0" presId="urn:microsoft.com/office/officeart/2005/8/layout/chevron2"/>
    <dgm:cxn modelId="{8BCE724C-6118-F84C-ACAD-E9964560F91C}" type="presParOf" srcId="{378B0F05-4CB9-8446-B843-2E3023E25685}" destId="{736F68EB-3DDE-FC4A-A3E3-B90408109DA1}" srcOrd="0" destOrd="0" presId="urn:microsoft.com/office/officeart/2005/8/layout/chevron2"/>
    <dgm:cxn modelId="{69D84D29-4959-DD41-B6E3-35E7165921B9}" type="presParOf" srcId="{378B0F05-4CB9-8446-B843-2E3023E25685}" destId="{5212F2BB-C0EE-AA43-A9F5-58C25AA4C6B4}" srcOrd="1" destOrd="0" presId="urn:microsoft.com/office/officeart/2005/8/layout/chevron2"/>
    <dgm:cxn modelId="{F54DDFC8-246B-F242-999D-B7BF92C08EC0}" type="presParOf" srcId="{151B59C9-E368-9A4F-9B2B-C77B4EF6A1EB}" destId="{F40EAFEA-D362-1348-A169-A75D6B35A7BD}" srcOrd="1" destOrd="0" presId="urn:microsoft.com/office/officeart/2005/8/layout/chevron2"/>
    <dgm:cxn modelId="{CC9A237E-DA98-2046-8E6E-9C86F439C059}" type="presParOf" srcId="{151B59C9-E368-9A4F-9B2B-C77B4EF6A1EB}" destId="{2FCDF4A1-5537-BB4A-8DBF-4791E1551D40}" srcOrd="2" destOrd="0" presId="urn:microsoft.com/office/officeart/2005/8/layout/chevron2"/>
    <dgm:cxn modelId="{382F79E9-681B-4548-A9CF-1B2D550F5380}" type="presParOf" srcId="{2FCDF4A1-5537-BB4A-8DBF-4791E1551D40}" destId="{EB1BDFD8-EF43-7945-9A74-BE796C0ABED2}" srcOrd="0" destOrd="0" presId="urn:microsoft.com/office/officeart/2005/8/layout/chevron2"/>
    <dgm:cxn modelId="{BC4078C1-D7BD-FB48-A62B-C45411292064}" type="presParOf" srcId="{2FCDF4A1-5537-BB4A-8DBF-4791E1551D40}" destId="{E523818D-2A87-AA40-8775-217E4EE5F950}" srcOrd="1" destOrd="0" presId="urn:microsoft.com/office/officeart/2005/8/layout/chevron2"/>
    <dgm:cxn modelId="{DF92AB21-24CD-3544-A3B5-1475DF5AA90C}" type="presParOf" srcId="{151B59C9-E368-9A4F-9B2B-C77B4EF6A1EB}" destId="{B7AED05F-5DCE-AB47-94D8-76352ADD0C79}" srcOrd="3" destOrd="0" presId="urn:microsoft.com/office/officeart/2005/8/layout/chevron2"/>
    <dgm:cxn modelId="{E37F25D1-8C68-1B4D-AA56-890CD8C27806}" type="presParOf" srcId="{151B59C9-E368-9A4F-9B2B-C77B4EF6A1EB}" destId="{09BAD608-34D4-824E-9BFF-1E96288DDE21}" srcOrd="4" destOrd="0" presId="urn:microsoft.com/office/officeart/2005/8/layout/chevron2"/>
    <dgm:cxn modelId="{C7444239-405C-D845-8B8C-DB7187F8F5BE}" type="presParOf" srcId="{09BAD608-34D4-824E-9BFF-1E96288DDE21}" destId="{3E0F2E2C-623A-7849-A703-C52AD0A9A8CC}" srcOrd="0" destOrd="0" presId="urn:microsoft.com/office/officeart/2005/8/layout/chevron2"/>
    <dgm:cxn modelId="{B83DBD21-DDAD-2546-A992-848768D4C11B}" type="presParOf" srcId="{09BAD608-34D4-824E-9BFF-1E96288DDE21}" destId="{EBED8143-A08A-EE4D-B97D-214F3979E9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CE26A-039D-5143-A2BE-AAE80C1A2549}">
      <dsp:nvSpPr>
        <dsp:cNvPr id="0" name=""/>
        <dsp:cNvSpPr/>
      </dsp:nvSpPr>
      <dsp:spPr>
        <a:xfrm>
          <a:off x="0" y="680884"/>
          <a:ext cx="2632792" cy="1579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Software and service</a:t>
          </a:r>
          <a:endParaRPr lang="en-US" sz="3400" kern="1200" dirty="0"/>
        </a:p>
      </dsp:txBody>
      <dsp:txXfrm>
        <a:off x="0" y="680884"/>
        <a:ext cx="2632792" cy="1579675"/>
      </dsp:txXfrm>
    </dsp:sp>
    <dsp:sp modelId="{6BDA74C0-93A3-0E45-A5A2-0273FD2CEA89}">
      <dsp:nvSpPr>
        <dsp:cNvPr id="0" name=""/>
        <dsp:cNvSpPr/>
      </dsp:nvSpPr>
      <dsp:spPr>
        <a:xfrm>
          <a:off x="2896071" y="680884"/>
          <a:ext cx="2632792" cy="1579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Technical specifications</a:t>
          </a:r>
          <a:endParaRPr lang="en-US" sz="3400" kern="1200" dirty="0"/>
        </a:p>
      </dsp:txBody>
      <dsp:txXfrm>
        <a:off x="2896071" y="680884"/>
        <a:ext cx="2632792" cy="1579675"/>
      </dsp:txXfrm>
    </dsp:sp>
    <dsp:sp modelId="{C898F1DD-1DA4-B946-8CB9-6FACFE8B5766}">
      <dsp:nvSpPr>
        <dsp:cNvPr id="0" name=""/>
        <dsp:cNvSpPr/>
      </dsp:nvSpPr>
      <dsp:spPr>
        <a:xfrm>
          <a:off x="5792143" y="680884"/>
          <a:ext cx="2632792" cy="1579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Policies and procedures</a:t>
          </a:r>
          <a:endParaRPr lang="en-US" sz="3400" kern="1200" dirty="0"/>
        </a:p>
      </dsp:txBody>
      <dsp:txXfrm>
        <a:off x="5792143" y="680884"/>
        <a:ext cx="2632792" cy="1579675"/>
      </dsp:txXfrm>
    </dsp:sp>
    <dsp:sp modelId="{DDAD3DB4-05BF-3144-A820-547E405FB5E6}">
      <dsp:nvSpPr>
        <dsp:cNvPr id="0" name=""/>
        <dsp:cNvSpPr/>
      </dsp:nvSpPr>
      <dsp:spPr>
        <a:xfrm>
          <a:off x="1448035" y="2523839"/>
          <a:ext cx="2632792" cy="1579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Documents and reports</a:t>
          </a:r>
          <a:endParaRPr lang="en-US" sz="3400" kern="1200" dirty="0"/>
        </a:p>
      </dsp:txBody>
      <dsp:txXfrm>
        <a:off x="1448035" y="2523839"/>
        <a:ext cx="2632792" cy="1579675"/>
      </dsp:txXfrm>
    </dsp:sp>
    <dsp:sp modelId="{DAA987DB-7D53-DB42-89E6-6A873509B195}">
      <dsp:nvSpPr>
        <dsp:cNvPr id="0" name=""/>
        <dsp:cNvSpPr/>
      </dsp:nvSpPr>
      <dsp:spPr>
        <a:xfrm>
          <a:off x="4344107" y="2523839"/>
          <a:ext cx="2632792" cy="1579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Business </a:t>
          </a:r>
          <a:r>
            <a:rPr lang="nl-NL" sz="3400" kern="1200" dirty="0" err="1" smtClean="0"/>
            <a:t>models</a:t>
          </a:r>
          <a:endParaRPr lang="nl-NL" sz="3400" kern="1200" dirty="0"/>
        </a:p>
      </dsp:txBody>
      <dsp:txXfrm>
        <a:off x="4344107" y="2523839"/>
        <a:ext cx="2632792" cy="1579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5D3EA-2C21-7547-8F94-55EB1D668201}">
      <dsp:nvSpPr>
        <dsp:cNvPr id="0" name=""/>
        <dsp:cNvSpPr/>
      </dsp:nvSpPr>
      <dsp:spPr>
        <a:xfrm>
          <a:off x="0" y="335276"/>
          <a:ext cx="8352928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416560" rIns="648280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Type of result 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Intellectual Property Rights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Innovation and benefits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Timeline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335276"/>
        <a:ext cx="8352928" cy="1417500"/>
      </dsp:txXfrm>
    </dsp:sp>
    <dsp:sp modelId="{58B9C63B-FDC9-904D-8FA0-33812F819183}">
      <dsp:nvSpPr>
        <dsp:cNvPr id="0" name=""/>
        <dsp:cNvSpPr/>
      </dsp:nvSpPr>
      <dsp:spPr>
        <a:xfrm>
          <a:off x="417646" y="40076"/>
          <a:ext cx="584704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Characterisation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6467" y="68897"/>
        <a:ext cx="5789407" cy="532758"/>
      </dsp:txXfrm>
    </dsp:sp>
    <dsp:sp modelId="{1E062AED-FBBB-5347-BDE8-CC9845293FD3}">
      <dsp:nvSpPr>
        <dsp:cNvPr id="0" name=""/>
        <dsp:cNvSpPr/>
      </dsp:nvSpPr>
      <dsp:spPr>
        <a:xfrm>
          <a:off x="0" y="2155977"/>
          <a:ext cx="8352928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07941"/>
              <a:satOff val="3049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416560" rIns="648280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Target audience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Actions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155977"/>
        <a:ext cx="8352928" cy="945000"/>
      </dsp:txXfrm>
    </dsp:sp>
    <dsp:sp modelId="{2B789A33-ECDE-DC4A-A1E5-583B08407984}">
      <dsp:nvSpPr>
        <dsp:cNvPr id="0" name=""/>
        <dsp:cNvSpPr/>
      </dsp:nvSpPr>
      <dsp:spPr>
        <a:xfrm>
          <a:off x="417646" y="1860777"/>
          <a:ext cx="5847049" cy="590400"/>
        </a:xfrm>
        <a:prstGeom prst="roundRect">
          <a:avLst/>
        </a:prstGeom>
        <a:solidFill>
          <a:schemeClr val="accent2">
            <a:hueOff val="307941"/>
            <a:satOff val="3049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Exploitation 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6467" y="1889598"/>
        <a:ext cx="5789407" cy="532758"/>
      </dsp:txXfrm>
    </dsp:sp>
    <dsp:sp modelId="{BD78A8FA-A4AB-6846-A676-D829672FB89D}">
      <dsp:nvSpPr>
        <dsp:cNvPr id="0" name=""/>
        <dsp:cNvSpPr/>
      </dsp:nvSpPr>
      <dsp:spPr>
        <a:xfrm>
          <a:off x="0" y="3504177"/>
          <a:ext cx="8352928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15881"/>
              <a:satOff val="6097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416560" rIns="648280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Dissemination channels and set of actions that will be put in place to disseminate the output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3504177"/>
        <a:ext cx="8352928" cy="992250"/>
      </dsp:txXfrm>
    </dsp:sp>
    <dsp:sp modelId="{273F076C-830C-014E-B8F1-2B61109BBA13}">
      <dsp:nvSpPr>
        <dsp:cNvPr id="0" name=""/>
        <dsp:cNvSpPr/>
      </dsp:nvSpPr>
      <dsp:spPr>
        <a:xfrm>
          <a:off x="417646" y="3208977"/>
          <a:ext cx="5847049" cy="590400"/>
        </a:xfrm>
        <a:prstGeom prst="roundRect">
          <a:avLst/>
        </a:prstGeom>
        <a:solidFill>
          <a:schemeClr val="accent2">
            <a:hueOff val="615881"/>
            <a:satOff val="6097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Dissemination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46467" y="3237798"/>
        <a:ext cx="5789407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5D3EA-2C21-7547-8F94-55EB1D668201}">
      <dsp:nvSpPr>
        <dsp:cNvPr id="0" name=""/>
        <dsp:cNvSpPr/>
      </dsp:nvSpPr>
      <dsp:spPr>
        <a:xfrm>
          <a:off x="0" y="196266"/>
          <a:ext cx="8352928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208280" rIns="648280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Type of result 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Intellectual Property Rights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Innovation and benefits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Timeline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Project result components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196266"/>
        <a:ext cx="8352928" cy="1417500"/>
      </dsp:txXfrm>
    </dsp:sp>
    <dsp:sp modelId="{58B9C63B-FDC9-904D-8FA0-33812F819183}">
      <dsp:nvSpPr>
        <dsp:cNvPr id="0" name=""/>
        <dsp:cNvSpPr/>
      </dsp:nvSpPr>
      <dsp:spPr>
        <a:xfrm>
          <a:off x="417646" y="48666"/>
          <a:ext cx="5847049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Characterisation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2056" y="63076"/>
        <a:ext cx="5818229" cy="266380"/>
      </dsp:txXfrm>
    </dsp:sp>
    <dsp:sp modelId="{1E062AED-FBBB-5347-BDE8-CC9845293FD3}">
      <dsp:nvSpPr>
        <dsp:cNvPr id="0" name=""/>
        <dsp:cNvSpPr/>
      </dsp:nvSpPr>
      <dsp:spPr>
        <a:xfrm>
          <a:off x="0" y="1815366"/>
          <a:ext cx="8352928" cy="96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3970"/>
              <a:satOff val="1524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208280" rIns="648280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Type and actions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Market analysis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Risks analysis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1815366"/>
        <a:ext cx="8352928" cy="960750"/>
      </dsp:txXfrm>
    </dsp:sp>
    <dsp:sp modelId="{2B789A33-ECDE-DC4A-A1E5-583B08407984}">
      <dsp:nvSpPr>
        <dsp:cNvPr id="0" name=""/>
        <dsp:cNvSpPr/>
      </dsp:nvSpPr>
      <dsp:spPr>
        <a:xfrm>
          <a:off x="417646" y="1667766"/>
          <a:ext cx="5847049" cy="295200"/>
        </a:xfrm>
        <a:prstGeom prst="roundRect">
          <a:avLst/>
        </a:prstGeom>
        <a:solidFill>
          <a:schemeClr val="accent2">
            <a:hueOff val="153970"/>
            <a:satOff val="1524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Exploitation 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2056" y="1682176"/>
        <a:ext cx="5818229" cy="266380"/>
      </dsp:txXfrm>
    </dsp:sp>
    <dsp:sp modelId="{BD78A8FA-A4AB-6846-A676-D829672FB89D}">
      <dsp:nvSpPr>
        <dsp:cNvPr id="0" name=""/>
        <dsp:cNvSpPr/>
      </dsp:nvSpPr>
      <dsp:spPr>
        <a:xfrm>
          <a:off x="0" y="2977717"/>
          <a:ext cx="8352928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07941"/>
              <a:satOff val="3049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208280" rIns="648280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Dissemination channels and set of actions that will be put in place to disseminate the output.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977717"/>
        <a:ext cx="8352928" cy="771750"/>
      </dsp:txXfrm>
    </dsp:sp>
    <dsp:sp modelId="{273F076C-830C-014E-B8F1-2B61109BBA13}">
      <dsp:nvSpPr>
        <dsp:cNvPr id="0" name=""/>
        <dsp:cNvSpPr/>
      </dsp:nvSpPr>
      <dsp:spPr>
        <a:xfrm>
          <a:off x="417646" y="2830117"/>
          <a:ext cx="5847049" cy="295200"/>
        </a:xfrm>
        <a:prstGeom prst="roundRect">
          <a:avLst/>
        </a:prstGeom>
        <a:solidFill>
          <a:schemeClr val="accent2">
            <a:hueOff val="307941"/>
            <a:satOff val="3049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Dissemination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2056" y="2844527"/>
        <a:ext cx="5818229" cy="266380"/>
      </dsp:txXfrm>
    </dsp:sp>
    <dsp:sp modelId="{8FDDF863-9396-B748-AA71-78F27D5F0548}">
      <dsp:nvSpPr>
        <dsp:cNvPr id="0" name=""/>
        <dsp:cNvSpPr/>
      </dsp:nvSpPr>
      <dsp:spPr>
        <a:xfrm>
          <a:off x="0" y="3951067"/>
          <a:ext cx="8352928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1911"/>
              <a:satOff val="4573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208280" rIns="648280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Relevance to project impacts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3951067"/>
        <a:ext cx="8352928" cy="551250"/>
      </dsp:txXfrm>
    </dsp:sp>
    <dsp:sp modelId="{8D5D6565-B715-8D43-B865-872FACB29464}">
      <dsp:nvSpPr>
        <dsp:cNvPr id="0" name=""/>
        <dsp:cNvSpPr/>
      </dsp:nvSpPr>
      <dsp:spPr>
        <a:xfrm>
          <a:off x="417646" y="3803467"/>
          <a:ext cx="5847049" cy="295200"/>
        </a:xfrm>
        <a:prstGeom prst="roundRect">
          <a:avLst/>
        </a:prstGeom>
        <a:solidFill>
          <a:schemeClr val="accent2">
            <a:hueOff val="461911"/>
            <a:satOff val="4573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Impact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2056" y="3817877"/>
        <a:ext cx="5818229" cy="266380"/>
      </dsp:txXfrm>
    </dsp:sp>
    <dsp:sp modelId="{F15FC08B-985B-A246-90A2-4117F611C165}">
      <dsp:nvSpPr>
        <dsp:cNvPr id="0" name=""/>
        <dsp:cNvSpPr/>
      </dsp:nvSpPr>
      <dsp:spPr>
        <a:xfrm>
          <a:off x="0" y="4703917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15881"/>
              <a:satOff val="6097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208280" rIns="648280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K</a:t>
          </a:r>
          <a:r>
            <a:rPr lang="en-GB" sz="14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ey</a:t>
          </a:r>
          <a:r>
            <a:rPr lang="en-GB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 or Supporting?</a:t>
          </a:r>
          <a:endParaRPr lang="en-GB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4703917"/>
        <a:ext cx="8352928" cy="504000"/>
      </dsp:txXfrm>
    </dsp:sp>
    <dsp:sp modelId="{0177FF28-A942-4043-83E1-51CD02326721}">
      <dsp:nvSpPr>
        <dsp:cNvPr id="0" name=""/>
        <dsp:cNvSpPr/>
      </dsp:nvSpPr>
      <dsp:spPr>
        <a:xfrm>
          <a:off x="417646" y="4556317"/>
          <a:ext cx="5847049" cy="295200"/>
        </a:xfrm>
        <a:prstGeom prst="roundRect">
          <a:avLst/>
        </a:prstGeom>
        <a:solidFill>
          <a:schemeClr val="accent2">
            <a:hueOff val="615881"/>
            <a:satOff val="6097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Evaluation</a:t>
          </a:r>
          <a:endParaRPr lang="en-GB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2056" y="4570727"/>
        <a:ext cx="5818229" cy="26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1BA55-8294-714C-82FE-9D76F0C49846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Key Exploitable Result</a:t>
          </a:r>
          <a:endParaRPr lang="en-US" sz="1900" kern="1200" dirty="0"/>
        </a:p>
      </dsp:txBody>
      <dsp:txXfrm>
        <a:off x="2466079" y="2414001"/>
        <a:ext cx="1163842" cy="1163842"/>
      </dsp:txXfrm>
    </dsp:sp>
    <dsp:sp modelId="{1E581CF2-A073-2B4A-85C7-2C97EA6C1D4E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1FAFFF-6F65-1948-B96B-3A805B4A5720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Innovation</a:t>
          </a:r>
          <a:endParaRPr lang="en-US" sz="2100" kern="1200" dirty="0"/>
        </a:p>
      </dsp:txBody>
      <dsp:txXfrm>
        <a:off x="37661" y="1800162"/>
        <a:ext cx="1490348" cy="1177623"/>
      </dsp:txXfrm>
    </dsp:sp>
    <dsp:sp modelId="{9A56C468-36A9-0148-A663-449B6CEC3BB0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87591"/>
                <a:satOff val="3116"/>
                <a:lumOff val="5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87591"/>
                <a:satOff val="3116"/>
                <a:lumOff val="5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F004FC-8ED3-FA4C-9579-537E4D70B276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87591"/>
                <a:satOff val="3116"/>
                <a:lumOff val="5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87591"/>
                <a:satOff val="3116"/>
                <a:lumOff val="5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Benefits</a:t>
          </a:r>
          <a:endParaRPr lang="en-US" sz="2100" kern="1200" dirty="0"/>
        </a:p>
      </dsp:txBody>
      <dsp:txXfrm>
        <a:off x="1311756" y="281755"/>
        <a:ext cx="1490348" cy="1177623"/>
      </dsp:txXfrm>
    </dsp:sp>
    <dsp:sp modelId="{86EBB907-B358-3C4A-AB47-1AFF9382C9FF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75181"/>
                <a:satOff val="6232"/>
                <a:lumOff val="11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75181"/>
                <a:satOff val="6232"/>
                <a:lumOff val="11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DC7A6E-2544-8E4F-92BA-AD63DEEA937E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75181"/>
                <a:satOff val="6232"/>
                <a:lumOff val="11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75181"/>
                <a:satOff val="6232"/>
                <a:lumOff val="11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Impact</a:t>
          </a:r>
          <a:endParaRPr lang="en-US" sz="2100" kern="1200" dirty="0"/>
        </a:p>
      </dsp:txBody>
      <dsp:txXfrm>
        <a:off x="3293895" y="281755"/>
        <a:ext cx="1490348" cy="1177623"/>
      </dsp:txXfrm>
    </dsp:sp>
    <dsp:sp modelId="{CF95EB04-9ADD-F548-A810-BF0450229448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462772"/>
                <a:satOff val="9348"/>
                <a:lumOff val="176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462772"/>
                <a:satOff val="9348"/>
                <a:lumOff val="176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4441BD-3487-B047-8DCA-211C903E0B1F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462772"/>
                <a:satOff val="9348"/>
                <a:lumOff val="176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462772"/>
                <a:satOff val="9348"/>
                <a:lumOff val="176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Exploitability</a:t>
          </a:r>
          <a:endParaRPr lang="en-US" sz="2100" kern="1200" dirty="0"/>
        </a:p>
      </dsp:txBody>
      <dsp:txXfrm>
        <a:off x="4567990" y="1800162"/>
        <a:ext cx="1490348" cy="11776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F68EB-3DDE-FC4A-A3E3-B90408109DA1}">
      <dsp:nvSpPr>
        <dsp:cNvPr id="0" name=""/>
        <dsp:cNvSpPr/>
      </dsp:nvSpPr>
      <dsp:spPr>
        <a:xfrm rot="5400000">
          <a:off x="-258259" y="260636"/>
          <a:ext cx="1721729" cy="12052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Description</a:t>
          </a:r>
          <a:endParaRPr lang="en-US" sz="1900" kern="1200" dirty="0">
            <a:latin typeface="Alte DIN 1451 Mittelschrift" charset="0"/>
            <a:ea typeface="Alte DIN 1451 Mittelschrift" charset="0"/>
            <a:cs typeface="Alte DIN 1451 Mittelschrift" charset="0"/>
          </a:endParaRPr>
        </a:p>
      </dsp:txBody>
      <dsp:txXfrm rot="-5400000">
        <a:off x="1" y="604981"/>
        <a:ext cx="1205210" cy="516519"/>
      </dsp:txXfrm>
    </dsp:sp>
    <dsp:sp modelId="{5212F2BB-C0EE-AA43-A9F5-58C25AA4C6B4}">
      <dsp:nvSpPr>
        <dsp:cNvPr id="0" name=""/>
        <dsp:cNvSpPr/>
      </dsp:nvSpPr>
      <dsp:spPr>
        <a:xfrm rot="5400000">
          <a:off x="4255511" y="-3047923"/>
          <a:ext cx="1119124" cy="7219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General description</a:t>
          </a:r>
          <a:endParaRPr lang="en-US" sz="2200" kern="1200" dirty="0">
            <a:latin typeface="Alte DIN 1451 Mittelschrift" charset="0"/>
            <a:ea typeface="Alte DIN 1451 Mittelschrift" charset="0"/>
            <a:cs typeface="Alte DIN 1451 Mittelschrift" charset="0"/>
          </a:endParaRPr>
        </a:p>
      </dsp:txBody>
      <dsp:txXfrm rot="-5400000">
        <a:off x="1205211" y="57008"/>
        <a:ext cx="7165094" cy="1009862"/>
      </dsp:txXfrm>
    </dsp:sp>
    <dsp:sp modelId="{EB1BDFD8-EF43-7945-9A74-BE796C0ABED2}">
      <dsp:nvSpPr>
        <dsp:cNvPr id="0" name=""/>
        <dsp:cNvSpPr/>
      </dsp:nvSpPr>
      <dsp:spPr>
        <a:xfrm rot="5400000">
          <a:off x="-258259" y="1789594"/>
          <a:ext cx="1721729" cy="120521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Innovation</a:t>
          </a:r>
          <a:endParaRPr lang="en-US" sz="1900" kern="1200" dirty="0">
            <a:latin typeface="Alte DIN 1451 Mittelschrift" charset="0"/>
            <a:ea typeface="Alte DIN 1451 Mittelschrift" charset="0"/>
            <a:cs typeface="Alte DIN 1451 Mittelschrift" charset="0"/>
          </a:endParaRPr>
        </a:p>
      </dsp:txBody>
      <dsp:txXfrm rot="-5400000">
        <a:off x="1" y="2133939"/>
        <a:ext cx="1205210" cy="516519"/>
      </dsp:txXfrm>
    </dsp:sp>
    <dsp:sp modelId="{E523818D-2A87-AA40-8775-217E4EE5F950}">
      <dsp:nvSpPr>
        <dsp:cNvPr id="0" name=""/>
        <dsp:cNvSpPr/>
      </dsp:nvSpPr>
      <dsp:spPr>
        <a:xfrm rot="5400000">
          <a:off x="4255511" y="-1518965"/>
          <a:ext cx="1119124" cy="7219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What is new or improved</a:t>
          </a:r>
          <a:endParaRPr lang="en-US" sz="2200" kern="1200" dirty="0">
            <a:latin typeface="Alte DIN 1451 Mittelschrift" charset="0"/>
            <a:ea typeface="Alte DIN 1451 Mittelschrift" charset="0"/>
            <a:cs typeface="Alte DIN 1451 Mittelschrift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Benefits</a:t>
          </a:r>
          <a:endParaRPr lang="en-US" sz="2200" kern="1200" dirty="0">
            <a:latin typeface="Alte DIN 1451 Mittelschrift" charset="0"/>
            <a:ea typeface="Alte DIN 1451 Mittelschrift" charset="0"/>
            <a:cs typeface="Alte DIN 1451 Mittelschrift" charset="0"/>
          </a:endParaRPr>
        </a:p>
      </dsp:txBody>
      <dsp:txXfrm rot="-5400000">
        <a:off x="1205211" y="1585966"/>
        <a:ext cx="7165094" cy="1009862"/>
      </dsp:txXfrm>
    </dsp:sp>
    <dsp:sp modelId="{3E0F2E2C-623A-7849-A703-C52AD0A9A8CC}">
      <dsp:nvSpPr>
        <dsp:cNvPr id="0" name=""/>
        <dsp:cNvSpPr/>
      </dsp:nvSpPr>
      <dsp:spPr>
        <a:xfrm rot="5400000">
          <a:off x="-258259" y="3318552"/>
          <a:ext cx="1721729" cy="120521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Exploitation</a:t>
          </a:r>
          <a:endParaRPr lang="en-US" sz="1900" kern="1200" dirty="0">
            <a:latin typeface="Alte DIN 1451 Mittelschrift" charset="0"/>
            <a:ea typeface="Alte DIN 1451 Mittelschrift" charset="0"/>
            <a:cs typeface="Alte DIN 1451 Mittelschrift" charset="0"/>
          </a:endParaRPr>
        </a:p>
      </dsp:txBody>
      <dsp:txXfrm rot="-5400000">
        <a:off x="1" y="3662897"/>
        <a:ext cx="1205210" cy="516519"/>
      </dsp:txXfrm>
    </dsp:sp>
    <dsp:sp modelId="{EBED8143-A08A-EE4D-B97D-214F3979E9CC}">
      <dsp:nvSpPr>
        <dsp:cNvPr id="0" name=""/>
        <dsp:cNvSpPr/>
      </dsp:nvSpPr>
      <dsp:spPr>
        <a:xfrm rot="5400000">
          <a:off x="4255511" y="9993"/>
          <a:ext cx="1119124" cy="72197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Who will exploit the result? For what?</a:t>
          </a:r>
          <a:endParaRPr lang="en-US" sz="2200" kern="1200" dirty="0">
            <a:latin typeface="Alte DIN 1451 Mittelschrift" charset="0"/>
            <a:ea typeface="Alte DIN 1451 Mittelschrift" charset="0"/>
            <a:cs typeface="Alte DIN 1451 Mittelschrift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Use cases and/or success stories</a:t>
          </a:r>
          <a:endParaRPr lang="en-US" sz="2200" kern="1200" dirty="0">
            <a:latin typeface="Alte DIN 1451 Mittelschrift" charset="0"/>
            <a:ea typeface="Alte DIN 1451 Mittelschrift" charset="0"/>
            <a:cs typeface="Alte DIN 1451 Mittelschrift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smtClean="0">
              <a:latin typeface="Alte DIN 1451 Mittelschrift" charset="0"/>
              <a:ea typeface="Alte DIN 1451 Mittelschrift" charset="0"/>
              <a:cs typeface="Alte DIN 1451 Mittelschrift" charset="0"/>
            </a:rPr>
            <a:t>Dissemination &amp; communication</a:t>
          </a:r>
          <a:endParaRPr lang="en-US" sz="2200" kern="1200" dirty="0">
            <a:latin typeface="Alte DIN 1451 Mittelschrift" charset="0"/>
            <a:ea typeface="Alte DIN 1451 Mittelschrift" charset="0"/>
            <a:cs typeface="Alte DIN 1451 Mittelschrift" charset="0"/>
          </a:endParaRPr>
        </a:p>
      </dsp:txBody>
      <dsp:txXfrm rot="-5400000">
        <a:off x="1205211" y="3114925"/>
        <a:ext cx="7165094" cy="1009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D696-3FDD-B64D-BCCD-A5C769FC78D6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F2E-E6F6-584A-8B3A-823D09DC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2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Sub-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5"/>
            <a:ext cx="2735452" cy="308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323528" y="476674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022896"/>
            <a:ext cx="4038600" cy="4103267"/>
          </a:xfrm>
          <a:prstGeom prst="rect">
            <a:avLst/>
          </a:prstGeom>
        </p:spPr>
        <p:txBody>
          <a:bodyPr/>
          <a:lstStyle>
            <a:lvl1pPr marL="3429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5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71700" indent="-342900">
              <a:buSzPct val="180000"/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022896"/>
            <a:ext cx="4038600" cy="41032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en-US" sz="2400" b="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943123"/>
            <a:ext cx="8229600" cy="4078165"/>
          </a:xfrm>
          <a:prstGeom prst="rect">
            <a:avLst/>
          </a:prstGeom>
        </p:spPr>
        <p:txBody>
          <a:bodyPr vert="eaVert"/>
          <a:lstStyle>
            <a:lvl1pPr marL="2857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7429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2pPr>
            <a:lvl3pPr marL="12001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3pPr>
            <a:lvl4pPr marL="16573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4pPr>
            <a:lvl5pPr marL="21145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DIN Next LT Pro" charset="0"/>
                <a:ea typeface="DIN Next LT Pro" charset="0"/>
                <a:cs typeface="DIN Next LT Pro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  <p:sldLayoutId id="2147483708" r:id="rId3"/>
    <p:sldLayoutId id="2147483709" r:id="rId4"/>
    <p:sldLayoutId id="2147483710" r:id="rId5"/>
    <p:sldLayoutId id="2147483707" r:id="rId6"/>
    <p:sldLayoutId id="2147483711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hyperlink" Target="https://confluence.egi.eu/x/EoDL" TargetMode="Externa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hyperlink" Target="https://confluence.egi.eu/x/sIAhAQ" TargetMode="Externa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hyperlink" Target="https://confluence.egi.eu/x/fgUHAQ" TargetMode="Externa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t12v64" TargetMode="External"/><Relationship Id="rId4" Type="http://schemas.openxmlformats.org/officeDocument/2006/relationships/hyperlink" Target="https://confluence.egi.eu/x/sIAhAQ" TargetMode="External"/><Relationship Id="rId5" Type="http://schemas.openxmlformats.org/officeDocument/2006/relationships/hyperlink" Target="https://confluence.egi.eu/x/fgUHAQ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confluence.egi.eu/x/EoD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confluence.egi.eu/display/EOSC/Dissemination+Activiti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rhelpdesk.eu/sites/default/files/documents/EU-IPR-IP-Guide.pdf" TargetMode="External"/><Relationship Id="rId4" Type="http://schemas.openxmlformats.org/officeDocument/2006/relationships/hyperlink" Target="https://www.iprhelpdesk.eu/sites/default/files/newsdocuments/FS_How_to_manage_IP_in_H2020_grant_preparation_0.pdf" TargetMode="External"/><Relationship Id="rId5" Type="http://schemas.openxmlformats.org/officeDocument/2006/relationships/hyperlink" Target="http://www.focusonfof.eu/downloads/results/exploitt-dossier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ThMtC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http://ec.europa.eu/research/participants/data/ref/h2020/legal_basis/rules_participation/h2020-rules-participation_en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c.europa.eu/research/participants/data/ref/h2020/legal_basis/rules_participation/h2020-rules-participation_en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c.europa.eu/research/participants/data/ref/h2020/legal_basis/rules_participation/h2020-rules-participation_en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hyperlink" Target="https://www.iprhelpdesk.eu/sites/default/files/newsdocuments/FS_How_to_manage_IP_in_H2020_grant_preparation_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2153563"/>
            <a:ext cx="7488832" cy="72008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EOSC-hub</a:t>
            </a:r>
            <a:br>
              <a:rPr lang="en-GB" sz="4000" dirty="0" smtClean="0"/>
            </a:br>
            <a:r>
              <a:rPr lang="en-US" sz="3100" b="0" dirty="0" smtClean="0"/>
              <a:t>Innovation Management</a:t>
            </a:r>
            <a:endParaRPr lang="en-GB" sz="31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4987280"/>
            <a:ext cx="8352928" cy="601960"/>
          </a:xfrm>
        </p:spPr>
        <p:txBody>
          <a:bodyPr/>
          <a:lstStyle/>
          <a:p>
            <a:pPr algn="ctr"/>
            <a:r>
              <a:rPr lang="en-GB" sz="1800" dirty="0" smtClean="0">
                <a:solidFill>
                  <a:schemeClr val="accent6">
                    <a:lumMod val="10000"/>
                  </a:schemeClr>
                </a:solidFill>
              </a:rPr>
              <a:t>EOSC-hub Kick-off Meeting, 9 Jan 2018, Amsterdam</a:t>
            </a:r>
            <a:endParaRPr lang="en-GB" sz="1800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1835696" y="3501008"/>
            <a:ext cx="7056785" cy="864096"/>
          </a:xfrm>
        </p:spPr>
        <p:txBody>
          <a:bodyPr/>
          <a:lstStyle/>
          <a:p>
            <a:r>
              <a:rPr lang="en-US" sz="2000" u="sng" dirty="0">
                <a:solidFill>
                  <a:schemeClr val="bg1"/>
                </a:solidFill>
              </a:rPr>
              <a:t>Sergio </a:t>
            </a:r>
            <a:r>
              <a:rPr lang="en-US" sz="2000" u="sng" dirty="0" smtClean="0">
                <a:solidFill>
                  <a:schemeClr val="bg1"/>
                </a:solidFill>
              </a:rPr>
              <a:t>Andreozzi</a:t>
            </a:r>
            <a:r>
              <a:rPr lang="en-US" sz="2000" dirty="0" smtClean="0">
                <a:solidFill>
                  <a:schemeClr val="bg1"/>
                </a:solidFill>
              </a:rPr>
              <a:t>, Roberta </a:t>
            </a:r>
            <a:r>
              <a:rPr lang="en-US" sz="2000" dirty="0" err="1" smtClean="0">
                <a:solidFill>
                  <a:schemeClr val="bg1"/>
                </a:solidFill>
              </a:rPr>
              <a:t>Piscitelli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Strategy </a:t>
            </a:r>
            <a:r>
              <a:rPr lang="en-US" sz="2000" dirty="0">
                <a:solidFill>
                  <a:schemeClr val="bg1"/>
                </a:solidFill>
              </a:rPr>
              <a:t>and Policy </a:t>
            </a:r>
            <a:r>
              <a:rPr lang="en-US" sz="2000" dirty="0" smtClean="0">
                <a:solidFill>
                  <a:schemeClr val="bg1"/>
                </a:solidFill>
              </a:rPr>
              <a:t>Team, EGI Foundation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T3.1 Innovation Management, </a:t>
            </a:r>
            <a:r>
              <a:rPr lang="en-US" sz="2000" dirty="0">
                <a:solidFill>
                  <a:schemeClr val="bg1"/>
                </a:solidFill>
              </a:rPr>
              <a:t>EOSC-hub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Definition: Innovation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new</a:t>
            </a:r>
            <a:r>
              <a:rPr lang="en-US" dirty="0"/>
              <a:t> (or improved) entity (or creation), which when </a:t>
            </a:r>
            <a:r>
              <a:rPr lang="en-US" b="1" dirty="0"/>
              <a:t>used</a:t>
            </a:r>
            <a:r>
              <a:rPr lang="en-US" dirty="0"/>
              <a:t> can produce tangible </a:t>
            </a:r>
            <a:r>
              <a:rPr lang="en-US" b="1" dirty="0"/>
              <a:t>benefits</a:t>
            </a:r>
            <a:r>
              <a:rPr lang="en-US" dirty="0"/>
              <a:t>, satisfying users needs and </a:t>
            </a:r>
            <a:r>
              <a:rPr lang="en-US" dirty="0" smtClean="0"/>
              <a:t>wants	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5576" y="2389016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triped Right Arrow 7"/>
          <p:cNvSpPr/>
          <p:nvPr/>
        </p:nvSpPr>
        <p:spPr>
          <a:xfrm>
            <a:off x="3462863" y="2852937"/>
            <a:ext cx="3266477" cy="822960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e</a:t>
            </a:r>
            <a:r>
              <a:rPr lang="en-US" b="1" dirty="0" smtClean="0"/>
              <a:t>xploitation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36433" y="3075767"/>
            <a:ext cx="210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Results/Invention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1349" y="3075767"/>
            <a:ext cx="135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Innovation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981155" y="2771921"/>
            <a:ext cx="2291801" cy="1089127"/>
          </a:xfrm>
          <a:prstGeom prst="cloud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1904" y="4756203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Impact</a:t>
            </a:r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: The </a:t>
            </a:r>
            <a:r>
              <a:rPr lang="en-GB" sz="24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benefits derived from the </a:t>
            </a:r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innovation; The </a:t>
            </a:r>
            <a:r>
              <a:rPr lang="en-GB" sz="24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larger </a:t>
            </a:r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the benefit</a:t>
            </a:r>
            <a:r>
              <a:rPr lang="en-GB" sz="24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, the larger the impact</a:t>
            </a:r>
          </a:p>
        </p:txBody>
      </p:sp>
    </p:spTree>
    <p:extLst>
      <p:ext uri="{BB962C8B-B14F-4D97-AF65-F5344CB8AC3E}">
        <p14:creationId xmlns:p14="http://schemas.microsoft.com/office/powerpoint/2010/main" val="796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innovation</a:t>
            </a:r>
            <a:endParaRPr lang="en-GB" dirty="0"/>
          </a:p>
        </p:txBody>
      </p:sp>
      <p:pic>
        <p:nvPicPr>
          <p:cNvPr id="6" name="Picture 5" descr="creen Shot 2016-07-15 at 11.47.4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74611"/>
            <a:ext cx="5472608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1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676456" cy="576064"/>
          </a:xfrm>
        </p:spPr>
        <p:txBody>
          <a:bodyPr/>
          <a:lstStyle/>
          <a:p>
            <a:r>
              <a:rPr lang="en-GB" dirty="0" smtClean="0"/>
              <a:t>Definition: Innovation Management (EC definition)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“</a:t>
            </a:r>
            <a:r>
              <a:rPr lang="en-GB" b="1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Overall management </a:t>
            </a:r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of: </a:t>
            </a: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all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activities related to the understanding needs, </a:t>
            </a:r>
            <a:endParaRPr lang="en-GB" sz="20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with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the objective of successfully identifying new 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ideas and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managing them, </a:t>
            </a:r>
            <a:endParaRPr lang="en-GB" sz="20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in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order to develop new products and services which satisfy these needs. </a:t>
            </a:r>
            <a:endParaRPr lang="en-GB" sz="20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Innovation </a:t>
            </a:r>
            <a:r>
              <a:rPr lang="en-GB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management starts at the point of capturing the creative works and finishes when a product or a services is deployed</a:t>
            </a:r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.”</a:t>
            </a:r>
          </a:p>
          <a:p>
            <a:endParaRPr lang="en-GB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endParaRPr lang="en-GB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4797152"/>
            <a:ext cx="8712968" cy="1363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The set of activities within the project include: </a:t>
            </a:r>
          </a:p>
          <a:p>
            <a:pPr algn="ctr"/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capturing, assessing, protecting and managing project results and related IPR, through dissemination (telling) to exploitation (getting the results and IPR used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)</a:t>
            </a:r>
            <a:endParaRPr lang="en-GB" sz="20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475656" y="2852936"/>
            <a:ext cx="5760640" cy="576064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sz="3600" i="1" smtClean="0"/>
              <a:t>Innovation Management in the EOSC-hub project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9933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676456" cy="576064"/>
          </a:xfrm>
        </p:spPr>
        <p:txBody>
          <a:bodyPr/>
          <a:lstStyle/>
          <a:p>
            <a:r>
              <a:rPr lang="en-GB" dirty="0" smtClean="0"/>
              <a:t>Innovation management </a:t>
            </a:r>
            <a:r>
              <a:rPr lang="en-GB" smtClean="0"/>
              <a:t>started at the preparation phase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Several “open calls” to select partners and </a:t>
            </a:r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ideas, e.g.: </a:t>
            </a:r>
            <a:endParaRPr lang="en-GB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Thematic services (open call for idea generation + integration projects + adopted results) </a:t>
            </a: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Competence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centres (open call for idea generation + concepts for CCs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)</a:t>
            </a:r>
          </a:p>
          <a:p>
            <a:pPr lvl="1"/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Digital Innovation Hub (open call for idea generation + pilots + adopted results) </a:t>
            </a:r>
            <a:endParaRPr lang="en-GB" sz="20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1"/>
            <a:endParaRPr lang="en-GB" sz="20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Initial analysis of main project results, approach to IP, market, exploitation and dissemination approach</a:t>
            </a: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See section 2 of the Description of Work</a:t>
            </a:r>
          </a:p>
          <a:p>
            <a:pPr lvl="2"/>
            <a:endParaRPr lang="en-GB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58" y="5412556"/>
            <a:ext cx="2716822" cy="12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20880" cy="576064"/>
          </a:xfrm>
        </p:spPr>
        <p:txBody>
          <a:bodyPr/>
          <a:lstStyle/>
          <a:p>
            <a:r>
              <a:rPr lang="en-GB" dirty="0" smtClean="0"/>
              <a:t>Types of expected project results</a:t>
            </a:r>
            <a:endParaRPr lang="en-GB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376339"/>
              </p:ext>
            </p:extLst>
          </p:nvPr>
        </p:nvGraphicFramePr>
        <p:xfrm>
          <a:off x="467544" y="1341438"/>
          <a:ext cx="8424936" cy="47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6283" y="5992253"/>
            <a:ext cx="68674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 smtClean="0"/>
              <a:t>Summary of the expected results: </a:t>
            </a:r>
            <a:r>
              <a:rPr lang="en-US" sz="2000" dirty="0">
                <a:hlinkClick r:id="rId7"/>
              </a:rPr>
              <a:t>https://confluence.egi.eu/x/EoDL</a:t>
            </a: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4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 Manager (Role)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35475"/>
          </a:xfrm>
        </p:spPr>
        <p:txBody>
          <a:bodyPr/>
          <a:lstStyle/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Responsible for: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Setting up a lightweight innovation management system for the project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Coordinating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the 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identification of project results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Supporting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the definition of the best IP protection 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approach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Maintain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the dissemination and exploitation 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plan</a:t>
            </a:r>
          </a:p>
          <a:p>
            <a:pPr marL="571500" indent="-457200"/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Accountable to the Activity Management Board (AMB)</a:t>
            </a:r>
          </a:p>
          <a:p>
            <a:pPr marL="571500" indent="-457200"/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Reports </a:t>
            </a:r>
            <a:r>
              <a:rPr lang="en-GB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to the PMB and the GA as </a:t>
            </a:r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required</a:t>
            </a:r>
          </a:p>
          <a:p>
            <a:pPr marL="571500" indent="-457200"/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Innovation management function is embedded in Task 3.1</a:t>
            </a:r>
          </a:p>
          <a:p>
            <a:pPr marL="971550" lvl="1" indent="-457200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Sergio Andreozzi (Innovation Manager)</a:t>
            </a:r>
          </a:p>
          <a:p>
            <a:pPr marL="971550" lvl="1" indent="-457200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Roberta </a:t>
            </a:r>
            <a:r>
              <a:rPr lang="en-GB" sz="2000" dirty="0" err="1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Piscitelli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 (Deputy)</a:t>
            </a:r>
            <a:b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</a:br>
            <a:endParaRPr lang="en-GB" sz="20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an isolated activity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design of the processes will also consider appropriate connections </a:t>
            </a:r>
            <a:r>
              <a:rPr lang="en-US" sz="2800" dirty="0" smtClean="0"/>
              <a:t>with:</a:t>
            </a:r>
          </a:p>
          <a:p>
            <a:pPr lvl="1"/>
            <a:r>
              <a:rPr lang="en-US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Continual </a:t>
            </a:r>
            <a:r>
              <a:rPr lang="en-US" sz="24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improvement (</a:t>
            </a:r>
            <a:r>
              <a:rPr lang="en-US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T1.3)</a:t>
            </a:r>
          </a:p>
          <a:p>
            <a:pPr lvl="1"/>
            <a:r>
              <a:rPr lang="en-US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Management </a:t>
            </a:r>
            <a:r>
              <a:rPr lang="en-US" sz="24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of technical evolution (WP10</a:t>
            </a:r>
            <a:r>
              <a:rPr lang="en-US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)</a:t>
            </a:r>
          </a:p>
          <a:p>
            <a:pPr lvl="1"/>
            <a:r>
              <a:rPr lang="en-US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Management </a:t>
            </a:r>
            <a:r>
              <a:rPr lang="en-US" sz="24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of service evolution (T2.2)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activities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Definition of an innovation management plan (M8)</a:t>
            </a: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Roles, processes, tools, templates</a:t>
            </a: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A mature draft will be available in Q1</a:t>
            </a:r>
          </a:p>
          <a:p>
            <a:pPr lvl="1"/>
            <a:endParaRPr lang="en-GB" sz="24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r>
              <a:rPr lang="en-GB" dirty="0" smtClean="0"/>
              <a:t>Workshop on innovation management and its elements (M6)</a:t>
            </a:r>
          </a:p>
          <a:p>
            <a:endParaRPr lang="en-GB" dirty="0" smtClean="0"/>
          </a:p>
          <a:p>
            <a:r>
              <a:rPr lang="en-GB" dirty="0" smtClean="0"/>
              <a:t>Two </a:t>
            </a:r>
            <a:r>
              <a:rPr lang="en-GB" dirty="0"/>
              <a:t>webinars </a:t>
            </a:r>
            <a:r>
              <a:rPr lang="en-GB" dirty="0" smtClean="0"/>
              <a:t>to provide </a:t>
            </a:r>
            <a:r>
              <a:rPr lang="en-GB" dirty="0"/>
              <a:t>guidance on updating the </a:t>
            </a:r>
            <a:r>
              <a:rPr lang="en-GB" dirty="0" smtClean="0"/>
              <a:t>analysis on the project results (M16+M30)</a:t>
            </a:r>
          </a:p>
          <a:p>
            <a:endParaRPr lang="en-GB" dirty="0" smtClean="0"/>
          </a:p>
          <a:p>
            <a:r>
              <a:rPr lang="en-GB" dirty="0" smtClean="0"/>
              <a:t>Support desk for project partners </a:t>
            </a:r>
          </a:p>
        </p:txBody>
      </p:sp>
    </p:spTree>
    <p:extLst>
      <p:ext uri="{BB962C8B-B14F-4D97-AF65-F5344CB8AC3E}">
        <p14:creationId xmlns:p14="http://schemas.microsoft.com/office/powerpoint/2010/main" val="18332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96944" cy="576064"/>
          </a:xfrm>
        </p:spPr>
        <p:txBody>
          <a:bodyPr/>
          <a:lstStyle/>
          <a:p>
            <a:r>
              <a:rPr lang="en-GB" dirty="0" smtClean="0"/>
              <a:t>Project results and aggregate project results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771800" y="1584564"/>
            <a:ext cx="1872208" cy="3356604"/>
          </a:xfrm>
          <a:prstGeom prst="roundRect">
            <a:avLst/>
          </a:prstGeom>
          <a:noFill/>
          <a:ln w="28575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5580112" y="3212976"/>
            <a:ext cx="3384376" cy="2912862"/>
          </a:xfrm>
          <a:prstGeom prst="rect">
            <a:avLst/>
          </a:prstGeom>
        </p:spPr>
        <p:txBody>
          <a:bodyPr/>
          <a:lstStyle/>
          <a:p>
            <a:r>
              <a:rPr lang="en-US" sz="1600" dirty="0"/>
              <a:t>Each Aggregate project result is an aggregation of several result </a:t>
            </a:r>
            <a:r>
              <a:rPr lang="en-US" sz="1600" dirty="0" smtClean="0"/>
              <a:t>that are targeted at the same audience and participate in providing the expected benefits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Aggregate results can be </a:t>
            </a:r>
            <a:r>
              <a:rPr lang="en-US" sz="1600" b="1" dirty="0"/>
              <a:t>Key or Supporting</a:t>
            </a:r>
            <a:r>
              <a:rPr lang="en-US" sz="1600" dirty="0"/>
              <a:t>, according to the result of the prioritization </a:t>
            </a:r>
          </a:p>
          <a:p>
            <a:endParaRPr lang="en-US" sz="1800" dirty="0"/>
          </a:p>
        </p:txBody>
      </p:sp>
      <p:sp>
        <p:nvSpPr>
          <p:cNvPr id="8" name="Folded Corner 7"/>
          <p:cNvSpPr/>
          <p:nvPr/>
        </p:nvSpPr>
        <p:spPr>
          <a:xfrm>
            <a:off x="971600" y="1728580"/>
            <a:ext cx="914400" cy="986408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708920"/>
            <a:ext cx="210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Project result 1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Arrow Connector 9"/>
          <p:cNvCxnSpPr>
            <a:stCxn id="11" idx="3"/>
            <a:endCxn id="23" idx="1"/>
          </p:cNvCxnSpPr>
          <p:nvPr/>
        </p:nvCxnSpPr>
        <p:spPr>
          <a:xfrm flipV="1">
            <a:off x="1886000" y="2215716"/>
            <a:ext cx="1389856" cy="6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1" idx="3"/>
            <a:endCxn id="24" idx="1"/>
          </p:cNvCxnSpPr>
          <p:nvPr/>
        </p:nvCxnSpPr>
        <p:spPr>
          <a:xfrm>
            <a:off x="1886000" y="2221784"/>
            <a:ext cx="1389856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ded Corner 11"/>
          <p:cNvSpPr/>
          <p:nvPr/>
        </p:nvSpPr>
        <p:spPr>
          <a:xfrm>
            <a:off x="3275856" y="1722512"/>
            <a:ext cx="914400" cy="986408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lded Corner 12"/>
          <p:cNvSpPr/>
          <p:nvPr/>
        </p:nvSpPr>
        <p:spPr>
          <a:xfrm>
            <a:off x="3275856" y="3168740"/>
            <a:ext cx="914400" cy="986408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1872596"/>
            <a:ext cx="13681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Aggregate Project Result 1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3096732"/>
            <a:ext cx="129614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Aggregate Project Result 2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1043608" y="3384764"/>
            <a:ext cx="914400" cy="986408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4392876"/>
            <a:ext cx="185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Project result 2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Arrow Connector 17"/>
          <p:cNvCxnSpPr>
            <a:endCxn id="24" idx="1"/>
          </p:cNvCxnSpPr>
          <p:nvPr/>
        </p:nvCxnSpPr>
        <p:spPr>
          <a:xfrm flipV="1">
            <a:off x="1958008" y="3661944"/>
            <a:ext cx="131784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67544" y="1584564"/>
            <a:ext cx="1872208" cy="3356604"/>
          </a:xfrm>
          <a:prstGeom prst="roundRect">
            <a:avLst/>
          </a:prstGeom>
          <a:noFill/>
          <a:ln w="28575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9553" y="515719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results catalogue</a:t>
            </a:r>
            <a:endParaRPr lang="en-US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1800" y="52292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Aggregate Project results catalogue</a:t>
            </a:r>
            <a:endParaRPr lang="en-US" b="1" dirty="0">
              <a:solidFill>
                <a:srgbClr val="1F49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364088" y="1844824"/>
            <a:ext cx="1008112" cy="438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16488" y="2420888"/>
            <a:ext cx="927720" cy="14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44208" y="155679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</a:t>
            </a:r>
            <a:endParaRPr lang="en-US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03379" y="2276872"/>
            <a:ext cx="141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Supporting</a:t>
            </a:r>
            <a:endParaRPr lang="en-US" b="1" dirty="0">
              <a:solidFill>
                <a:srgbClr val="1F49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7092280" y="1484784"/>
            <a:ext cx="386820" cy="422631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/>
      <p:bldP spid="12" grpId="0" animBg="1"/>
      <p:bldP spid="13" grpId="0" animBg="1"/>
      <p:bldP spid="14" grpId="0" animBg="1"/>
      <p:bldP spid="15" grpId="0" animBg="1"/>
      <p:bldP spid="21" grpId="0"/>
      <p:bldP spid="24" grpId="0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23793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Definitions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Project results, exploitation, dissemination, IP, IPR, </a:t>
            </a:r>
            <a:r>
              <a:rPr lang="en-US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innovation, </a:t>
            </a:r>
            <a:r>
              <a:rPr lang="en-US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innovation </a:t>
            </a:r>
            <a:r>
              <a:rPr lang="en-US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management</a:t>
            </a:r>
            <a:endParaRPr lang="en-US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32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Innovation management in EOSC-hub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Activities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Templates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Short-term actions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9 Jan 2018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88832" cy="576064"/>
          </a:xfrm>
        </p:spPr>
        <p:txBody>
          <a:bodyPr/>
          <a:lstStyle/>
          <a:p>
            <a:r>
              <a:rPr lang="en-GB" dirty="0" smtClean="0"/>
              <a:t>Project result (draft template) </a:t>
            </a:r>
            <a:endParaRPr lang="en-GB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2328225"/>
              </p:ext>
            </p:extLst>
          </p:nvPr>
        </p:nvGraphicFramePr>
        <p:xfrm>
          <a:off x="467544" y="1340768"/>
          <a:ext cx="835292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6453336"/>
            <a:ext cx="353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7"/>
              </a:rPr>
              <a:t>https://</a:t>
            </a:r>
            <a:r>
              <a:rPr lang="en-GB" dirty="0" err="1">
                <a:hlinkClick r:id="rId7"/>
              </a:rPr>
              <a:t>confluence.egi.eu</a:t>
            </a:r>
            <a:r>
              <a:rPr lang="en-GB" dirty="0">
                <a:hlinkClick r:id="rId7"/>
              </a:rPr>
              <a:t>/x/</a:t>
            </a:r>
            <a:r>
              <a:rPr lang="en-GB" dirty="0" err="1">
                <a:hlinkClick r:id="rId7"/>
              </a:rPr>
              <a:t>sIAhAQ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1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64896" cy="576064"/>
          </a:xfrm>
        </p:spPr>
        <p:txBody>
          <a:bodyPr/>
          <a:lstStyle/>
          <a:p>
            <a:r>
              <a:rPr lang="en-GB" dirty="0"/>
              <a:t>Aggregate </a:t>
            </a:r>
            <a:r>
              <a:rPr lang="en-GB" dirty="0" smtClean="0"/>
              <a:t>project </a:t>
            </a:r>
            <a:r>
              <a:rPr lang="en-GB" dirty="0"/>
              <a:t>r</a:t>
            </a:r>
            <a:r>
              <a:rPr lang="en-GB" dirty="0" smtClean="0"/>
              <a:t>esults (draft template</a:t>
            </a:r>
            <a:r>
              <a:rPr lang="en-GB" dirty="0"/>
              <a:t>) 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37551112"/>
              </p:ext>
            </p:extLst>
          </p:nvPr>
        </p:nvGraphicFramePr>
        <p:xfrm>
          <a:off x="467544" y="1196752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5869" y="6453336"/>
            <a:ext cx="359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7"/>
              </a:rPr>
              <a:t>https://</a:t>
            </a:r>
            <a:r>
              <a:rPr lang="en-GB" dirty="0" err="1">
                <a:hlinkClick r:id="rId7"/>
              </a:rPr>
              <a:t>confluence.egi.eu</a:t>
            </a:r>
            <a:r>
              <a:rPr lang="en-GB" dirty="0">
                <a:hlinkClick r:id="rId7"/>
              </a:rPr>
              <a:t>/x/</a:t>
            </a:r>
            <a:r>
              <a:rPr lang="en-GB" dirty="0" err="1">
                <a:hlinkClick r:id="rId7"/>
              </a:rPr>
              <a:t>fgUHAQ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3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344816" cy="576064"/>
          </a:xfrm>
        </p:spPr>
        <p:txBody>
          <a:bodyPr/>
          <a:lstStyle/>
          <a:p>
            <a:r>
              <a:rPr lang="en-GB" dirty="0"/>
              <a:t>Key Exploitable Results (KERs)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The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most relevant results of the 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project</a:t>
            </a:r>
            <a:endParaRPr lang="en-GB" sz="20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A subset of the aggregate project results selected considering 4 main criteria</a:t>
            </a:r>
            <a:endParaRPr lang="en-GB" sz="20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endParaRPr lang="en-GB" sz="2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1048699"/>
              </p:ext>
            </p:extLst>
          </p:nvPr>
        </p:nvGraphicFramePr>
        <p:xfrm>
          <a:off x="1524000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676456" cy="576064"/>
          </a:xfrm>
        </p:spPr>
        <p:txBody>
          <a:bodyPr/>
          <a:lstStyle/>
          <a:p>
            <a:r>
              <a:rPr lang="en-GB" dirty="0" smtClean="0"/>
              <a:t>Actions for WP managers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During the Kick-off event </a:t>
            </a:r>
            <a:r>
              <a:rPr lang="mr-IN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–</a:t>
            </a:r>
            <a:r>
              <a:rPr lang="en-US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 individual WP meetings</a:t>
            </a:r>
          </a:p>
          <a:p>
            <a:pPr lvl="1"/>
            <a:r>
              <a:rPr lang="en-US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Review of the expected aggregate project results arising from the WP </a:t>
            </a:r>
          </a:p>
          <a:p>
            <a:pPr lvl="2"/>
            <a:r>
              <a:rPr lang="en-US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Start from the analysis part of </a:t>
            </a:r>
            <a:r>
              <a:rPr lang="en-US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the </a:t>
            </a:r>
            <a:r>
              <a:rPr lang="en-US" sz="2000" dirty="0" err="1">
                <a:latin typeface="Alte DIN 1451 Mittelschrift" charset="0"/>
                <a:ea typeface="Alte DIN 1451 Mittelschrift" charset="0"/>
                <a:cs typeface="Alte DIN 1451 Mittelschrift" charset="0"/>
              </a:rPr>
              <a:t>DoW</a:t>
            </a:r>
            <a:r>
              <a:rPr lang="en-US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: </a:t>
            </a:r>
            <a:r>
              <a:rPr lang="en-US" sz="2000" dirty="0">
                <a:latin typeface="Alte DIN 1451 Mittelschrift" charset="0"/>
                <a:ea typeface="Alte DIN 1451 Mittelschrift" charset="0"/>
                <a:cs typeface="Alte DIN 1451 Mittelschrift" charset="0"/>
                <a:hlinkClick r:id="rId2"/>
              </a:rPr>
              <a:t>https://</a:t>
            </a:r>
            <a:r>
              <a:rPr lang="en-US" sz="2000" dirty="0" smtClean="0">
                <a:latin typeface="Alte DIN 1451 Mittelschrift" charset="0"/>
                <a:ea typeface="Alte DIN 1451 Mittelschrift" charset="0"/>
                <a:cs typeface="Alte DIN 1451 Mittelschrift" charset="0"/>
                <a:hlinkClick r:id="rId2"/>
              </a:rPr>
              <a:t>confluence.egi.eu/x/EoDL</a:t>
            </a:r>
            <a:endParaRPr lang="en-US" sz="20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2"/>
            <a:r>
              <a:rPr lang="en-US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Update the content in: </a:t>
            </a:r>
            <a:r>
              <a:rPr lang="en-US" sz="2000" dirty="0">
                <a:latin typeface="Alte DIN 1451 Mittelschrift" charset="0"/>
                <a:ea typeface="Alte DIN 1451 Mittelschrift" charset="0"/>
                <a:cs typeface="Alte DIN 1451 Mittelschrift" charset="0"/>
                <a:hlinkClick r:id="rId3"/>
              </a:rPr>
              <a:t>https://</a:t>
            </a:r>
            <a:r>
              <a:rPr lang="en-US" sz="2000" dirty="0" smtClean="0">
                <a:latin typeface="Alte DIN 1451 Mittelschrift" charset="0"/>
                <a:ea typeface="Alte DIN 1451 Mittelschrift" charset="0"/>
                <a:cs typeface="Alte DIN 1451 Mittelschrift" charset="0"/>
                <a:hlinkClick r:id="rId3"/>
              </a:rPr>
              <a:t>goo.gl/t12v64</a:t>
            </a:r>
            <a:endParaRPr lang="en-US" sz="20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2"/>
            <a:endParaRPr lang="en-US" sz="20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r>
              <a:rPr lang="en-GB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By 26 January 2018</a:t>
            </a:r>
          </a:p>
          <a:p>
            <a:pPr lvl="1"/>
            <a:r>
              <a:rPr lang="en-GB" sz="24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Provide feedback on the templates to describe:</a:t>
            </a:r>
          </a:p>
          <a:p>
            <a:pPr lvl="2"/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Project results: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  <a:hlinkClick r:id="rId4"/>
              </a:rPr>
              <a:t>https://confluence.egi.eu/x/sIAhAQ</a:t>
            </a:r>
            <a:endParaRPr lang="en-GB" sz="20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2"/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Aggregate project results: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  <a:hlinkClick r:id="rId5"/>
              </a:rPr>
              <a:t>https://confluence.egi.eu/x/fgUHAQ</a:t>
            </a:r>
            <a:endParaRPr lang="en-GB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1"/>
            <a:endParaRPr lang="en-US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2"/>
            <a:endParaRPr lang="en-US" sz="20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 rot="10800000">
            <a:off x="6732240" y="3140968"/>
            <a:ext cx="1666528" cy="576064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 for all partners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268761"/>
            <a:ext cx="8363272" cy="4525963"/>
          </a:xfrm>
        </p:spPr>
        <p:txBody>
          <a:bodyPr/>
          <a:lstStyle/>
          <a:p>
            <a:r>
              <a:rPr lang="en-GB" dirty="0" smtClean="0"/>
              <a:t>Starting from 1</a:t>
            </a:r>
            <a:r>
              <a:rPr lang="en-GB" baseline="30000" dirty="0" smtClean="0"/>
              <a:t>st</a:t>
            </a:r>
            <a:r>
              <a:rPr lang="en-GB" dirty="0" smtClean="0"/>
              <a:t> February </a:t>
            </a:r>
            <a:r>
              <a:rPr lang="en-GB" dirty="0" smtClean="0"/>
              <a:t>2018</a:t>
            </a:r>
          </a:p>
          <a:p>
            <a:endParaRPr lang="en-GB" dirty="0" smtClean="0"/>
          </a:p>
          <a:p>
            <a:pPr lvl="1"/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Create initial </a:t>
            </a:r>
            <a:r>
              <a:rPr lang="en-GB" sz="24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project results and aggregate project </a:t>
            </a:r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entries in Confluence </a:t>
            </a:r>
            <a:endParaRPr lang="en-GB" sz="24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1"/>
            <a:endParaRPr lang="en-GB" sz="24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1"/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Update/review the entries</a:t>
            </a:r>
          </a:p>
          <a:p>
            <a:pPr lvl="2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Every time you finalise a deliverable (mandatory)</a:t>
            </a:r>
          </a:p>
          <a:p>
            <a:pPr lvl="2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At M16 and M30 (mandatory)</a:t>
            </a:r>
            <a:r>
              <a:rPr lang="en-GB" sz="18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	</a:t>
            </a:r>
            <a:endParaRPr lang="en-GB" sz="18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2"/>
            <a:endParaRPr lang="en-GB" sz="18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1"/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Record all dissemination actions related to project results in : 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  <a:hlinkClick r:id="rId2"/>
              </a:rPr>
              <a:t>https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  <a:hlinkClick r:id="rId2"/>
              </a:rPr>
              <a:t>://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  <a:hlinkClick r:id="rId2"/>
              </a:rPr>
              <a:t>confluence.egi.eu/display/EOSC/Dissemination+Activities</a:t>
            </a:r>
            <a:endParaRPr lang="en-GB" sz="20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2"/>
            <a:r>
              <a:rPr lang="en-GB" sz="1800" b="1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Dissemination -&gt; Exploitation -&gt; Impact</a:t>
            </a:r>
          </a:p>
          <a:p>
            <a:pPr lvl="2"/>
            <a:endParaRPr lang="en-GB" sz="16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1"/>
            <a:endParaRPr lang="en-GB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endParaRPr lang="en-GB" dirty="0" smtClean="0"/>
          </a:p>
        </p:txBody>
      </p:sp>
      <p:sp>
        <p:nvSpPr>
          <p:cNvPr id="6" name="Striped Right Arrow 5"/>
          <p:cNvSpPr/>
          <p:nvPr/>
        </p:nvSpPr>
        <p:spPr>
          <a:xfrm rot="11957504">
            <a:off x="6132539" y="5906185"/>
            <a:ext cx="1666528" cy="576064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5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850106"/>
          </a:xfrm>
        </p:spPr>
        <p:txBody>
          <a:bodyPr/>
          <a:lstStyle/>
          <a:p>
            <a:pPr lvl="0"/>
            <a:r>
              <a:rPr lang="en-US" sz="32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By the end of the project, </a:t>
            </a:r>
            <a:br>
              <a:rPr lang="en-US" sz="32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</a:br>
            <a:r>
              <a:rPr lang="en-US" sz="32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for each </a:t>
            </a:r>
            <a:r>
              <a:rPr lang="en-US" sz="32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Key </a:t>
            </a:r>
            <a:r>
              <a:rPr lang="en-US" sz="32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Exploitable </a:t>
            </a:r>
            <a:r>
              <a:rPr lang="en-US" sz="32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Result, </a:t>
            </a:r>
            <a:br>
              <a:rPr lang="en-US" sz="32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</a:br>
            <a:r>
              <a:rPr lang="en-US" sz="32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we need a story</a:t>
            </a:r>
            <a:endParaRPr lang="en-US" sz="32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843789"/>
              </p:ext>
            </p:extLst>
          </p:nvPr>
        </p:nvGraphicFramePr>
        <p:xfrm>
          <a:off x="467544" y="1884960"/>
          <a:ext cx="8424936" cy="47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4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268761"/>
            <a:ext cx="8363272" cy="4525963"/>
          </a:xfrm>
        </p:spPr>
        <p:txBody>
          <a:bodyPr/>
          <a:lstStyle/>
          <a:p>
            <a:r>
              <a:rPr lang="en-GB" dirty="0" smtClean="0"/>
              <a:t>Innovation management</a:t>
            </a:r>
          </a:p>
          <a:p>
            <a:pPr lvl="1"/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Fundamental activity to ensure </a:t>
            </a:r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that project </a:t>
            </a:r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results are captured, assessed, prioritised, protected, disseminated and exploited</a:t>
            </a:r>
          </a:p>
          <a:p>
            <a:pPr lvl="1"/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Processes, tools and templates being defined</a:t>
            </a:r>
          </a:p>
          <a:p>
            <a:endParaRPr lang="en-GB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It’s a collaborative work</a:t>
            </a:r>
          </a:p>
          <a:p>
            <a:pPr lvl="1"/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Your contribution is essential to ensure that we maximise the impact of the project and we are able to demonstrate it</a:t>
            </a:r>
            <a:endParaRPr lang="en-GB" sz="24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693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784976" cy="576064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his presentation is based on material from: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Maximising the impact of H2020 projects (slides), E. Sweeney</a:t>
            </a:r>
          </a:p>
          <a:p>
            <a:pPr lvl="1"/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  <a:hlinkClick r:id="rId2"/>
              </a:rPr>
              <a:t>https://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  <a:hlinkClick r:id="rId2"/>
              </a:rPr>
              <a:t>goo.gl/ThMtCm</a:t>
            </a:r>
            <a:endParaRPr lang="en-GB" sz="20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Your guide to IP in Horizon 2020, EU IPR Helpdesk</a:t>
            </a:r>
          </a:p>
          <a:p>
            <a:pPr lvl="1"/>
            <a:r>
              <a:rPr lang="en-GB" sz="1800" dirty="0">
                <a:latin typeface="Alte DIN 1451 Mittelschrift" charset="0"/>
                <a:ea typeface="Alte DIN 1451 Mittelschrift" charset="0"/>
                <a:cs typeface="Alte DIN 1451 Mittelschrift" charset="0"/>
                <a:hlinkClick r:id="rId3"/>
              </a:rPr>
              <a:t>https://</a:t>
            </a:r>
            <a:r>
              <a:rPr lang="en-GB" sz="1800" dirty="0" smtClean="0">
                <a:latin typeface="Alte DIN 1451 Mittelschrift" charset="0"/>
                <a:ea typeface="Alte DIN 1451 Mittelschrift" charset="0"/>
                <a:cs typeface="Alte DIN 1451 Mittelschrift" charset="0"/>
                <a:hlinkClick r:id="rId3"/>
              </a:rPr>
              <a:t>www.iprhelpdesk.eu/sites/default/files/documents/EU-IPR-IP-Guide.pdf</a:t>
            </a:r>
            <a:endParaRPr lang="en-GB" sz="18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How to manage IP in Horizon 2020: Grant preparation stage, EU IPR Helpdesk</a:t>
            </a:r>
          </a:p>
          <a:p>
            <a:pPr lvl="1"/>
            <a:r>
              <a:rPr lang="en-GB" sz="1800" dirty="0" smtClean="0">
                <a:latin typeface="Alte DIN 1451 Mittelschrift" charset="0"/>
                <a:ea typeface="Alte DIN 1451 Mittelschrift" charset="0"/>
                <a:cs typeface="Alte DIN 1451 Mittelschrift" charset="0"/>
                <a:hlinkClick r:id="rId4"/>
              </a:rPr>
              <a:t>https</a:t>
            </a:r>
            <a:r>
              <a:rPr lang="en-GB" sz="1800" dirty="0">
                <a:latin typeface="Alte DIN 1451 Mittelschrift" charset="0"/>
                <a:ea typeface="Alte DIN 1451 Mittelschrift" charset="0"/>
                <a:cs typeface="Alte DIN 1451 Mittelschrift" charset="0"/>
                <a:hlinkClick r:id="rId4"/>
              </a:rPr>
              <a:t>://</a:t>
            </a:r>
            <a:r>
              <a:rPr lang="en-GB" sz="1800" dirty="0" err="1">
                <a:latin typeface="Alte DIN 1451 Mittelschrift" charset="0"/>
                <a:ea typeface="Alte DIN 1451 Mittelschrift" charset="0"/>
                <a:cs typeface="Alte DIN 1451 Mittelschrift" charset="0"/>
                <a:hlinkClick r:id="rId4"/>
              </a:rPr>
              <a:t>www.iprhelpdesk.eu</a:t>
            </a:r>
            <a:r>
              <a:rPr lang="en-GB" sz="1800" dirty="0">
                <a:latin typeface="Alte DIN 1451 Mittelschrift" charset="0"/>
                <a:ea typeface="Alte DIN 1451 Mittelschrift" charset="0"/>
                <a:cs typeface="Alte DIN 1451 Mittelschrift" charset="0"/>
                <a:hlinkClick r:id="rId4"/>
              </a:rPr>
              <a:t>/sites/default/files/</a:t>
            </a:r>
            <a:r>
              <a:rPr lang="en-GB" sz="1800" dirty="0" err="1">
                <a:latin typeface="Alte DIN 1451 Mittelschrift" charset="0"/>
                <a:ea typeface="Alte DIN 1451 Mittelschrift" charset="0"/>
                <a:cs typeface="Alte DIN 1451 Mittelschrift" charset="0"/>
                <a:hlinkClick r:id="rId4"/>
              </a:rPr>
              <a:t>newsdocuments</a:t>
            </a:r>
            <a:r>
              <a:rPr lang="en-GB" sz="1800" dirty="0">
                <a:latin typeface="Alte DIN 1451 Mittelschrift" charset="0"/>
                <a:ea typeface="Alte DIN 1451 Mittelschrift" charset="0"/>
                <a:cs typeface="Alte DIN 1451 Mittelschrift" charset="0"/>
                <a:hlinkClick r:id="rId4"/>
              </a:rPr>
              <a:t>/FS_How_to_manage_IP_in_H2020_grant_preparation_0.pdf</a:t>
            </a:r>
            <a:endParaRPr lang="en-GB" sz="18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r>
              <a:rPr lang="en-GB" dirty="0" err="1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Exploitt</a:t>
            </a:r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: methodology for industrial exploitation and take-up</a:t>
            </a:r>
          </a:p>
          <a:p>
            <a:pPr lvl="1"/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  <a:hlinkClick r:id="rId5"/>
              </a:rPr>
              <a:t>http://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  <a:hlinkClick r:id="rId5"/>
              </a:rPr>
              <a:t>www.focusonfof.eu/downloads/results/exploitt-dossier.pdf</a:t>
            </a:r>
            <a:endParaRPr lang="en-GB" sz="20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1"/>
            <a:endParaRPr lang="en-GB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1"/>
            <a:endParaRPr lang="en-GB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4987280"/>
            <a:ext cx="8352928" cy="601960"/>
          </a:xfrm>
        </p:spPr>
        <p:txBody>
          <a:bodyPr/>
          <a:lstStyle/>
          <a:p>
            <a:pPr algn="ctr"/>
            <a:r>
              <a:rPr lang="en-GB" sz="1800" dirty="0">
                <a:solidFill>
                  <a:schemeClr val="accent6">
                    <a:lumMod val="10000"/>
                  </a:schemeClr>
                </a:solidFill>
              </a:rPr>
              <a:t>EOSC-hub Kick-off Meeting, 9 Jan 2018, </a:t>
            </a:r>
            <a:r>
              <a:rPr lang="en-GB" sz="1800" dirty="0" smtClean="0">
                <a:solidFill>
                  <a:schemeClr val="accent6">
                    <a:lumMod val="10000"/>
                  </a:schemeClr>
                </a:solidFill>
              </a:rPr>
              <a:t>Amsterdam</a:t>
            </a:r>
            <a:endParaRPr lang="en-GB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943471" y="2448441"/>
            <a:ext cx="4877001" cy="13833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GB" dirty="0" smtClean="0"/>
              <a:t>Thanks!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Contact:</a:t>
            </a:r>
            <a:endParaRPr lang="en-GB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691680" y="3831796"/>
            <a:ext cx="5025558" cy="480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sergio.andreozzi@egi.eu</a:t>
            </a:r>
          </a:p>
          <a:p>
            <a:pPr algn="r"/>
            <a:r>
              <a:rPr lang="en-GB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roberta.piscitelli@egi.eu</a:t>
            </a:r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>
            <a:stCxn id="30" idx="0"/>
            <a:endCxn id="23" idx="2"/>
          </p:cNvCxnSpPr>
          <p:nvPr/>
        </p:nvCxnSpPr>
        <p:spPr>
          <a:xfrm flipV="1">
            <a:off x="1493658" y="1795198"/>
            <a:ext cx="6390710" cy="443651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96944" cy="576064"/>
          </a:xfrm>
        </p:spPr>
        <p:txBody>
          <a:bodyPr/>
          <a:lstStyle/>
          <a:p>
            <a:r>
              <a:rPr lang="en-GB" dirty="0" smtClean="0"/>
              <a:t>From needs to impact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953598" y="5445296"/>
            <a:ext cx="5922658" cy="64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Communication of project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71600" y="4869160"/>
            <a:ext cx="0" cy="28803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39752" y="3717032"/>
            <a:ext cx="0" cy="43204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47864" y="3717032"/>
            <a:ext cx="15328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project results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94879" y="4864076"/>
            <a:ext cx="54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11760" y="2670373"/>
            <a:ext cx="61206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Dissemination of results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627784" y="2086923"/>
            <a:ext cx="651621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Exploitation of results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76256" y="2492896"/>
            <a:ext cx="0" cy="3096344"/>
          </a:xfrm>
          <a:prstGeom prst="straightConnector1">
            <a:avLst/>
          </a:prstGeom>
          <a:ln>
            <a:solidFill>
              <a:srgbClr val="4F81BD"/>
            </a:solidFill>
            <a:prstDash val="dash"/>
            <a:headEnd type="non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532440" y="2492896"/>
            <a:ext cx="0" cy="3096344"/>
          </a:xfrm>
          <a:prstGeom prst="straightConnector1">
            <a:avLst/>
          </a:prstGeom>
          <a:ln>
            <a:solidFill>
              <a:srgbClr val="4F81BD"/>
            </a:solidFill>
            <a:prstDash val="dash"/>
            <a:headEnd type="non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876256" y="4869160"/>
            <a:ext cx="0" cy="28803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03848" y="3717032"/>
            <a:ext cx="0" cy="43204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60032" y="3717032"/>
            <a:ext cx="0" cy="43204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68144" y="3717032"/>
            <a:ext cx="0" cy="43204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660232" y="3717032"/>
            <a:ext cx="0" cy="43204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03648" y="3356992"/>
            <a:ext cx="5472608" cy="3394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Identification, review of results (protect if appropriate)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876256" y="5013176"/>
            <a:ext cx="16561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08304" y="4643844"/>
            <a:ext cx="85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years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912260" y="1291142"/>
            <a:ext cx="1944216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 (benefits)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905926" y="5661320"/>
            <a:ext cx="2376264" cy="21602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Communication measures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5508104" y="2886397"/>
            <a:ext cx="2376264" cy="21602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Communication measures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971600" y="4149080"/>
            <a:ext cx="590465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EOSC-hub project</a:t>
            </a:r>
            <a:endParaRPr lang="en-US" sz="2800" dirty="0"/>
          </a:p>
        </p:txBody>
      </p:sp>
      <p:sp>
        <p:nvSpPr>
          <p:cNvPr id="27" name="Rounded Rectangle 26"/>
          <p:cNvSpPr/>
          <p:nvPr/>
        </p:nvSpPr>
        <p:spPr>
          <a:xfrm>
            <a:off x="5345832" y="4276254"/>
            <a:ext cx="1440160" cy="474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</a:t>
            </a:r>
            <a:r>
              <a:rPr lang="en-US" sz="1400" dirty="0" smtClean="0"/>
              <a:t>nternal communication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71160" y="482246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3498" y="6231716"/>
            <a:ext cx="2880320" cy="45823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Challenge </a:t>
            </a:r>
            <a:r>
              <a:rPr lang="en-US" smtClean="0"/>
              <a:t>of the H2020 </a:t>
            </a:r>
            <a:r>
              <a:rPr lang="en-US" dirty="0" smtClean="0"/>
              <a:t>call (needs/wants)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691680" y="3696444"/>
            <a:ext cx="0" cy="43204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81528" y="5018355"/>
            <a:ext cx="130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(best effort)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2" grpId="0" animBg="1"/>
      <p:bldP spid="20" grpId="0" animBg="1"/>
      <p:bldP spid="22" grpId="0"/>
      <p:bldP spid="24" grpId="0" animBg="1"/>
      <p:bldP spid="25" grpId="0" animBg="1"/>
      <p:bldP spid="26" grpId="0" animBg="1"/>
      <p:bldP spid="27" grpId="0" animBg="1"/>
      <p:bldP spid="28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Definition: (Project) Result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“means any </a:t>
            </a:r>
            <a:r>
              <a:rPr lang="en-GB" b="1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tangible</a:t>
            </a:r>
            <a:r>
              <a:rPr lang="en-GB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 or </a:t>
            </a:r>
            <a:r>
              <a:rPr lang="en-GB" b="1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intangible output </a:t>
            </a:r>
            <a:r>
              <a:rPr lang="en-GB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of the project, such as data, knowledge or information, that is generated in the project, whatever its form or nature, whether or not it can be protected, </a:t>
            </a:r>
            <a:r>
              <a:rPr lang="en-GB" b="1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as well as any rights attached to it</a:t>
            </a:r>
            <a:r>
              <a:rPr lang="en-GB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, including intellectual property rights”</a:t>
            </a:r>
          </a:p>
          <a:p>
            <a:pPr marL="457200" lvl="1" indent="0" algn="r">
              <a:buNone/>
            </a:pPr>
            <a:r>
              <a:rPr lang="en-GB" i="1" dirty="0">
                <a:latin typeface="Alte DIN 1451 Mittelschrift" charset="0"/>
                <a:ea typeface="Alte DIN 1451 Mittelschrift" charset="0"/>
                <a:cs typeface="Alte DIN 1451 Mittelschrift" charset="0"/>
                <a:hlinkClick r:id="rId2"/>
              </a:rPr>
              <a:t>Horizon 2020 Rules for Participation</a:t>
            </a:r>
            <a:endParaRPr lang="en-GB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Definition: Exploitation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The </a:t>
            </a:r>
            <a:r>
              <a:rPr lang="en-GB" sz="2800" dirty="0"/>
              <a:t>use of results: </a:t>
            </a:r>
          </a:p>
          <a:p>
            <a:r>
              <a:rPr lang="en-GB" dirty="0"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further research activities other than those covered by the action concerned</a:t>
            </a:r>
          </a:p>
          <a:p>
            <a:r>
              <a:rPr lang="en-GB" dirty="0"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developing/creating/marketing a product/process</a:t>
            </a:r>
          </a:p>
          <a:p>
            <a:r>
              <a:rPr lang="en-GB" dirty="0"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creating and providing a service</a:t>
            </a:r>
          </a:p>
          <a:p>
            <a:r>
              <a:rPr lang="en-GB" dirty="0"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standardisation </a:t>
            </a:r>
            <a:r>
              <a:rPr lang="en-GB" dirty="0" smtClean="0"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</a:p>
          <a:p>
            <a:pPr lvl="1"/>
            <a:endParaRPr lang="en-GB" sz="2400" dirty="0">
              <a:latin typeface="Alte DIN 1451 Mittelschrift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lvl="2" indent="0" algn="r">
              <a:buNone/>
            </a:pPr>
            <a:r>
              <a:rPr lang="en-GB" i="1" dirty="0"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Horizon 2020 Rules for Participation</a:t>
            </a:r>
            <a:endParaRPr lang="en-GB" i="1" dirty="0">
              <a:latin typeface="Alte DIN 1451 Mittelschrift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9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Definition: Dissemination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public disclosure of the results by any appropriate means (other than resulting from protecting or exploiting the results), including by scientific publications in any </a:t>
            </a:r>
            <a:r>
              <a:rPr lang="en-GB" dirty="0" smtClean="0"/>
              <a:t>medium</a:t>
            </a:r>
          </a:p>
          <a:p>
            <a:pPr algn="r"/>
            <a:endParaRPr lang="en-GB" dirty="0" smtClean="0">
              <a:hlinkClick r:id="rId2"/>
            </a:endParaRPr>
          </a:p>
          <a:p>
            <a:pPr marL="0" indent="0" algn="r">
              <a:buNone/>
            </a:pPr>
            <a:r>
              <a:rPr lang="en-GB" i="1" dirty="0" smtClean="0">
                <a:hlinkClick r:id="rId2"/>
              </a:rPr>
              <a:t>Horizon </a:t>
            </a:r>
            <a:r>
              <a:rPr lang="en-GB" i="1" dirty="0">
                <a:hlinkClick r:id="rId2"/>
              </a:rPr>
              <a:t>2020 Rules for Participation</a:t>
            </a:r>
            <a:endParaRPr lang="en-GB" i="1" dirty="0"/>
          </a:p>
          <a:p>
            <a:endParaRPr lang="en-GB" dirty="0" smtClean="0"/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i="1" dirty="0" smtClean="0"/>
              <a:t>“to make </a:t>
            </a:r>
            <a:r>
              <a:rPr lang="en-GB" i="1" dirty="0"/>
              <a:t>people aware of the project and its </a:t>
            </a:r>
            <a:r>
              <a:rPr lang="en-GB" i="1" dirty="0" smtClean="0"/>
              <a:t>results,</a:t>
            </a:r>
          </a:p>
          <a:p>
            <a:pPr marL="0" indent="0" algn="ctr">
              <a:buNone/>
            </a:pPr>
            <a:r>
              <a:rPr lang="en-GB" i="1" dirty="0" smtClean="0"/>
              <a:t>to </a:t>
            </a:r>
            <a:r>
              <a:rPr lang="en-GB" i="1" dirty="0"/>
              <a:t>encourage use of the project </a:t>
            </a:r>
            <a:r>
              <a:rPr lang="en-GB" i="1" dirty="0" smtClean="0"/>
              <a:t>results”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1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576064"/>
          </a:xfrm>
        </p:spPr>
        <p:txBody>
          <a:bodyPr/>
          <a:lstStyle/>
          <a:p>
            <a:r>
              <a:rPr lang="en-GB" dirty="0" smtClean="0"/>
              <a:t>Definition: Intellectual Property (IP)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84575"/>
          </a:xfrm>
        </p:spPr>
        <p:txBody>
          <a:bodyPr/>
          <a:lstStyle/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Products </a:t>
            </a:r>
            <a:r>
              <a:rPr lang="en-GB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of the </a:t>
            </a:r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mind</a:t>
            </a:r>
          </a:p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Products </a:t>
            </a:r>
            <a:r>
              <a:rPr lang="en-GB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of research &amp; </a:t>
            </a:r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experimentation</a:t>
            </a:r>
          </a:p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Products </a:t>
            </a:r>
            <a:r>
              <a:rPr lang="en-GB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of </a:t>
            </a:r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creativity</a:t>
            </a:r>
          </a:p>
          <a:p>
            <a:endParaRPr lang="en-GB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Intellectual Property can </a:t>
            </a:r>
            <a:r>
              <a:rPr lang="en-GB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be a valuable </a:t>
            </a:r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asset</a:t>
            </a:r>
          </a:p>
          <a:p>
            <a:pPr lvl="1"/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Like physical property</a:t>
            </a:r>
            <a:endParaRPr lang="en-GB" sz="24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Intellectual property can be </a:t>
            </a:r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traded</a:t>
            </a:r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, </a:t>
            </a:r>
            <a:r>
              <a:rPr lang="en-GB" sz="24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sold, bought, leased, used as collateral, or given away</a:t>
            </a:r>
          </a:p>
          <a:p>
            <a:pPr lvl="1"/>
            <a:endParaRPr lang="en-GB" sz="24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Examples: software, designs, databases, </a:t>
            </a:r>
            <a:r>
              <a:rPr lang="en-GB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reports, </a:t>
            </a:r>
            <a:r>
              <a:rPr lang="en-GB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roadmaps</a:t>
            </a:r>
            <a:endParaRPr lang="en-GB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576064"/>
          </a:xfrm>
        </p:spPr>
        <p:txBody>
          <a:bodyPr/>
          <a:lstStyle/>
          <a:p>
            <a:r>
              <a:rPr lang="en-GB" dirty="0"/>
              <a:t>Definition: Intellectual Property </a:t>
            </a:r>
            <a:r>
              <a:rPr lang="en-GB" dirty="0" smtClean="0"/>
              <a:t>Right (IPR)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GB" dirty="0" smtClean="0"/>
              <a:t>egal </a:t>
            </a:r>
            <a:r>
              <a:rPr lang="en-GB" dirty="0"/>
              <a:t>“rights” to protect your Intellectual </a:t>
            </a:r>
            <a:r>
              <a:rPr lang="en-GB" dirty="0" smtClean="0"/>
              <a:t>Property</a:t>
            </a:r>
            <a:endParaRPr lang="en-GB" dirty="0"/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Patents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(technical 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inventions)</a:t>
            </a: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Copyright (e.g., software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, 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written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works, e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ngineering drawings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)</a:t>
            </a:r>
            <a:endParaRPr lang="en-GB" sz="20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Design rights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(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appearance)</a:t>
            </a: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Database rights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(creation 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and arrangement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of 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data)</a:t>
            </a: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Trade marks</a:t>
            </a: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Utility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Models/petty 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patents</a:t>
            </a: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Non-disclosure agreements</a:t>
            </a:r>
          </a:p>
          <a:p>
            <a:pPr lvl="1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Etc</a:t>
            </a:r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.</a:t>
            </a:r>
            <a:endParaRPr lang="en-GB" sz="2000" dirty="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139" y="5018523"/>
            <a:ext cx="8712968" cy="85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Alte DIN 1451 Mittelschrift" charset="0"/>
                <a:ea typeface="Alte DIN 1451 Mittelschrift" charset="0"/>
                <a:cs typeface="Alte DIN 1451 Mittelschrift" charset="0"/>
              </a:rPr>
              <a:t>IP protection is </a:t>
            </a:r>
            <a:r>
              <a:rPr lang="en-GB" sz="2000">
                <a:latin typeface="Alte DIN 1451 Mittelschrift" charset="0"/>
                <a:ea typeface="Alte DIN 1451 Mittelschrift" charset="0"/>
                <a:cs typeface="Alte DIN 1451 Mittelschrift" charset="0"/>
              </a:rPr>
              <a:t>a </a:t>
            </a:r>
            <a:r>
              <a:rPr lang="en-GB" sz="200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decision </a:t>
            </a:r>
            <a:r>
              <a:rPr lang="en-GB" sz="2000">
                <a:latin typeface="Alte DIN 1451 Mittelschrift" charset="0"/>
                <a:ea typeface="Alte DIN 1451 Mittelschrift" charset="0"/>
                <a:cs typeface="Alte DIN 1451 Mittelschrift" charset="0"/>
              </a:rPr>
              <a:t>related </a:t>
            </a:r>
            <a:r>
              <a:rPr lang="en-GB" sz="2000">
                <a:latin typeface="Alte DIN 1451 Mittelschrift" charset="0"/>
                <a:ea typeface="Alte DIN 1451 Mittelschrift" charset="0"/>
                <a:cs typeface="Alte DIN 1451 Mittelschrift" charset="0"/>
              </a:rPr>
              <a:t>to </a:t>
            </a:r>
            <a:endParaRPr lang="en-GB" sz="2000" smtClean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  <a:p>
            <a:pPr algn="ctr"/>
            <a:r>
              <a:rPr lang="en-GB" sz="2000" dirty="0" smtClean="0">
                <a:latin typeface="Alte DIN 1451 Mittelschrift" charset="0"/>
                <a:ea typeface="Alte DIN 1451 Mittelschrift" charset="0"/>
                <a:cs typeface="Alte DIN 1451 Mittelschrift" charset="0"/>
              </a:rPr>
              <a:t>the </a:t>
            </a:r>
            <a:r>
              <a:rPr lang="en-GB" sz="2000" dirty="0">
                <a:latin typeface="Alte DIN 1451 Mittelschrift" charset="0"/>
                <a:ea typeface="Alte DIN 1451 Mittelschrift" charset="0"/>
                <a:cs typeface="Alte DIN 1451 Mittelschrift" charset="0"/>
              </a:rPr>
              <a:t>approach to exploitation of a project result</a:t>
            </a:r>
            <a:endParaRPr lang="en-GB" sz="2000" dirty="0">
              <a:latin typeface="Alte DIN 1451 Mittelschrift" charset="0"/>
              <a:ea typeface="Alte DIN 1451 Mittelschrift" charset="0"/>
              <a:cs typeface="Alte DIN 1451 Mittelschri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Jan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Forms of IP asset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55800"/>
            <a:ext cx="7607300" cy="294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9712" y="5517232"/>
            <a:ext cx="5776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more information in: </a:t>
            </a:r>
            <a:r>
              <a:rPr lang="en-GB" dirty="0" smtClean="0">
                <a:hlinkClick r:id="rId3"/>
              </a:rPr>
              <a:t>European IPR Helpdesk</a:t>
            </a:r>
            <a:r>
              <a:rPr lang="en-GB" dirty="0">
                <a:hlinkClick r:id="rId3"/>
              </a:rPr>
              <a:t>: </a:t>
            </a:r>
            <a:r>
              <a:rPr lang="en-GB" dirty="0" smtClean="0">
                <a:hlinkClick r:id="rId3"/>
              </a:rPr>
              <a:t/>
            </a:r>
            <a:br>
              <a:rPr lang="en-GB" dirty="0" smtClean="0">
                <a:hlinkClick r:id="rId3"/>
              </a:rPr>
            </a:br>
            <a:r>
              <a:rPr lang="en-GB" dirty="0" smtClean="0">
                <a:hlinkClick r:id="rId3"/>
              </a:rPr>
              <a:t>How </a:t>
            </a:r>
            <a:r>
              <a:rPr lang="en-GB" dirty="0">
                <a:hlinkClick r:id="rId3"/>
              </a:rPr>
              <a:t>to manage IP in Horizon 2020: </a:t>
            </a:r>
            <a:r>
              <a:rPr lang="en-GB" dirty="0" smtClean="0">
                <a:hlinkClick r:id="rId3"/>
              </a:rPr>
              <a:t>Grant preparation stage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9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MODnet_PPT_template" id="{94FD5FB4-A648-4C41-A45E-DC1B56821C8E}" vid="{6F891982-9957-D443-80E9-5627794D2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EOSCHub_PPT</Template>
  <TotalTime>7666</TotalTime>
  <Words>1405</Words>
  <Application>Microsoft Macintosh PowerPoint</Application>
  <PresentationFormat>On-screen Show (4:3)</PresentationFormat>
  <Paragraphs>259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Alte DIN 1451 Mittelschrift</vt:lpstr>
      <vt:lpstr>Alte DIN 1451 Mittelschrift gepraegt</vt:lpstr>
      <vt:lpstr>Calibri</vt:lpstr>
      <vt:lpstr>Calibri Light</vt:lpstr>
      <vt:lpstr>DIN Next LT Pro</vt:lpstr>
      <vt:lpstr>Open Sans</vt:lpstr>
      <vt:lpstr>Segoe UI</vt:lpstr>
      <vt:lpstr>Arial</vt:lpstr>
      <vt:lpstr>Presentation1</vt:lpstr>
      <vt:lpstr>EOSC-hub Innovation Management</vt:lpstr>
      <vt:lpstr>Content Outline</vt:lpstr>
      <vt:lpstr>From needs to impact</vt:lpstr>
      <vt:lpstr>Definition: (Project) Result</vt:lpstr>
      <vt:lpstr>Definition: Exploitation</vt:lpstr>
      <vt:lpstr>Definition: Dissemination</vt:lpstr>
      <vt:lpstr>Definition: Intellectual Property (IP)</vt:lpstr>
      <vt:lpstr>Definition: Intellectual Property Right (IPR)</vt:lpstr>
      <vt:lpstr>Forms of IP asset</vt:lpstr>
      <vt:lpstr>Definition: Innovation</vt:lpstr>
      <vt:lpstr>Types of innovation</vt:lpstr>
      <vt:lpstr>Definition: Innovation Management (EC definition)</vt:lpstr>
      <vt:lpstr>PowerPoint Presentation</vt:lpstr>
      <vt:lpstr>Innovation management started at the preparation phase</vt:lpstr>
      <vt:lpstr>Types of expected project results</vt:lpstr>
      <vt:lpstr>Innovation Manager (Role)</vt:lpstr>
      <vt:lpstr>Not an isolated activity</vt:lpstr>
      <vt:lpstr>Supporting activities</vt:lpstr>
      <vt:lpstr>Project results and aggregate project results</vt:lpstr>
      <vt:lpstr>Project result (draft template) </vt:lpstr>
      <vt:lpstr>Aggregate project results (draft template) </vt:lpstr>
      <vt:lpstr>Key Exploitable Results (KERs)</vt:lpstr>
      <vt:lpstr>Actions for WP managers</vt:lpstr>
      <vt:lpstr>Actions for all partners</vt:lpstr>
      <vt:lpstr>By the end of the project,  for each Key Exploitable Result,  we need a story</vt:lpstr>
      <vt:lpstr>Summary</vt:lpstr>
      <vt:lpstr>This presentation is based on material from: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Sergio Andreozzi</cp:lastModifiedBy>
  <cp:revision>234</cp:revision>
  <cp:lastPrinted>2018-01-09T08:27:17Z</cp:lastPrinted>
  <dcterms:created xsi:type="dcterms:W3CDTF">2017-10-02T12:41:48Z</dcterms:created>
  <dcterms:modified xsi:type="dcterms:W3CDTF">2018-01-09T08:37:53Z</dcterms:modified>
</cp:coreProperties>
</file>