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71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52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2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62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14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97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22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05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6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76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64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FC2C-24C8-534E-BD54-BBA90D18D985}" type="datetimeFigureOut">
              <a:rPr lang="es-ES" smtClean="0"/>
              <a:t>10/01/18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CDC2-4CDE-0E42-BAD0-F1E9DA82A2C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User</a:t>
            </a:r>
            <a:r>
              <a:rPr lang="es-ES" sz="2800" dirty="0" smtClean="0"/>
              <a:t> </a:t>
            </a:r>
            <a:r>
              <a:rPr lang="es-ES" sz="2800" dirty="0" err="1" smtClean="0"/>
              <a:t>Engagement</a:t>
            </a:r>
            <a:r>
              <a:rPr lang="es-ES" sz="2800" dirty="0" smtClean="0"/>
              <a:t> T3.2 (Lead: CSIC)</a:t>
            </a:r>
            <a:endParaRPr lang="es-ES" sz="2800" dirty="0"/>
          </a:p>
        </p:txBody>
      </p:sp>
      <p:sp>
        <p:nvSpPr>
          <p:cNvPr id="4" name="TextBox 4"/>
          <p:cNvSpPr txBox="1"/>
          <p:nvPr/>
        </p:nvSpPr>
        <p:spPr>
          <a:xfrm>
            <a:off x="0" y="3323036"/>
            <a:ext cx="539000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Requirement Collection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0" y="3948664"/>
            <a:ext cx="539000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BDD7E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Technical Interactions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0" y="5274816"/>
            <a:ext cx="5425180" cy="461665"/>
          </a:xfrm>
          <a:prstGeom prst="rect">
            <a:avLst/>
          </a:prstGeom>
          <a:solidFill>
            <a:srgbClr val="F7D12E"/>
          </a:solidFill>
          <a:ln>
            <a:solidFill>
              <a:srgbClr val="BDD7E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Training if needed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0" y="2293285"/>
            <a:ext cx="539000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Communication &amp; Dissemination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5172" y="4628590"/>
            <a:ext cx="5390008" cy="461665"/>
          </a:xfrm>
          <a:prstGeom prst="rect">
            <a:avLst/>
          </a:prstGeom>
          <a:solidFill>
            <a:srgbClr val="CCFFCC"/>
          </a:solidFill>
          <a:ln>
            <a:solidFill>
              <a:srgbClr val="BDD7E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Customer Relationship Management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5172" y="5896128"/>
            <a:ext cx="5425180" cy="461665"/>
          </a:xfrm>
          <a:prstGeom prst="rect">
            <a:avLst/>
          </a:prstGeom>
          <a:solidFill>
            <a:srgbClr val="F5696A"/>
          </a:solidFill>
          <a:ln>
            <a:solidFill>
              <a:srgbClr val="BDD7E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Testing on a realistic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testbed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0" y="1683685"/>
            <a:ext cx="5390008" cy="461665"/>
          </a:xfrm>
          <a:prstGeom prst="rect">
            <a:avLst/>
          </a:prstGeom>
          <a:solidFill>
            <a:srgbClr val="E25BE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Strategy + Service Portfolio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Imagen 14" descr="Swapster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19713" y="5091148"/>
            <a:ext cx="1420806" cy="888021"/>
          </a:xfrm>
          <a:prstGeom prst="rect">
            <a:avLst/>
          </a:prstGeom>
        </p:spPr>
      </p:pic>
      <p:pic>
        <p:nvPicPr>
          <p:cNvPr id="16" name="Imagen 15" descr="arro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179" y="1683685"/>
            <a:ext cx="1020593" cy="1022424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6500033" y="1660993"/>
            <a:ext cx="24566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/>
              <a:t>Whom</a:t>
            </a:r>
            <a:r>
              <a:rPr lang="es-ES" sz="2000" dirty="0" smtClean="0"/>
              <a:t> and </a:t>
            </a:r>
            <a:r>
              <a:rPr lang="es-ES" sz="2000" dirty="0" err="1" smtClean="0"/>
              <a:t>where</a:t>
            </a:r>
            <a:r>
              <a:rPr lang="es-ES" sz="2000" dirty="0" smtClean="0"/>
              <a:t> are</a:t>
            </a:r>
          </a:p>
          <a:p>
            <a:pPr algn="ctr"/>
            <a:r>
              <a:rPr lang="es-ES" sz="2000" dirty="0" err="1"/>
              <a:t>t</a:t>
            </a:r>
            <a:r>
              <a:rPr lang="es-ES" sz="2000" dirty="0" err="1" smtClean="0"/>
              <a:t>he</a:t>
            </a:r>
            <a:r>
              <a:rPr lang="es-ES" sz="2000" dirty="0" smtClean="0"/>
              <a:t> target </a:t>
            </a:r>
            <a:r>
              <a:rPr lang="es-ES" sz="2000" dirty="0" err="1" smtClean="0"/>
              <a:t>users</a:t>
            </a:r>
            <a:r>
              <a:rPr lang="es-ES" sz="2000" dirty="0" smtClean="0"/>
              <a:t> ?</a:t>
            </a:r>
            <a:endParaRPr lang="es-ES" sz="2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149838" y="3966223"/>
            <a:ext cx="268798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/>
              <a:t>Technical</a:t>
            </a:r>
            <a:r>
              <a:rPr lang="es-ES" sz="2000" dirty="0" smtClean="0"/>
              <a:t> </a:t>
            </a:r>
            <a:r>
              <a:rPr lang="es-ES" sz="2000" dirty="0" err="1" smtClean="0"/>
              <a:t>Requirements</a:t>
            </a:r>
            <a:r>
              <a:rPr lang="es-ES" sz="2000" dirty="0" smtClean="0"/>
              <a:t> </a:t>
            </a:r>
          </a:p>
          <a:p>
            <a:pPr algn="ctr"/>
            <a:r>
              <a:rPr lang="es-ES" sz="2000" dirty="0"/>
              <a:t>a</a:t>
            </a:r>
            <a:r>
              <a:rPr lang="es-ES" sz="2000" dirty="0" smtClean="0"/>
              <a:t>nd </a:t>
            </a:r>
            <a:r>
              <a:rPr lang="es-ES" sz="2000" dirty="0" err="1" smtClean="0"/>
              <a:t>Interactions</a:t>
            </a:r>
            <a:endParaRPr lang="es-ES" sz="20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384384" y="5294077"/>
            <a:ext cx="183275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/>
              <a:t>Induction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endParaRPr lang="es-ES" sz="2000" dirty="0" smtClean="0"/>
          </a:p>
          <a:p>
            <a:pPr algn="ctr"/>
            <a:r>
              <a:rPr lang="es-ES" sz="2000" dirty="0" err="1" smtClean="0"/>
              <a:t>Infrastructure</a:t>
            </a:r>
            <a:endParaRPr lang="es-ES" sz="2000" dirty="0"/>
          </a:p>
        </p:txBody>
      </p:sp>
      <p:pic>
        <p:nvPicPr>
          <p:cNvPr id="21" name="Imagen 20" descr="orange-circular-arrows-2-hi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67" y="3323036"/>
            <a:ext cx="1050300" cy="109406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278442" y="1212329"/>
            <a:ext cx="3822857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s-ES" sz="2000" dirty="0"/>
              <a:t>WP2: T2.1 (CSC)  and T2.2  (</a:t>
            </a:r>
            <a:r>
              <a:rPr lang="es-ES" sz="2000" dirty="0" err="1"/>
              <a:t>EGI.eu</a:t>
            </a:r>
            <a:r>
              <a:rPr lang="es-ES" sz="2000" dirty="0"/>
              <a:t>)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542698" y="2673219"/>
            <a:ext cx="45720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2000" dirty="0"/>
              <a:t>WP3: T3.1 (</a:t>
            </a:r>
            <a:r>
              <a:rPr lang="es-ES" sz="2000" dirty="0" err="1"/>
              <a:t>EGI.eu</a:t>
            </a:r>
            <a:r>
              <a:rPr lang="es-ES" sz="2000" dirty="0"/>
              <a:t>)  and T3.2 (</a:t>
            </a:r>
            <a:r>
              <a:rPr lang="es-ES" sz="2000" dirty="0" err="1"/>
              <a:t>EGI.eu</a:t>
            </a:r>
            <a:r>
              <a:rPr lang="es-ES" sz="2000" dirty="0"/>
              <a:t>)</a:t>
            </a:r>
          </a:p>
          <a:p>
            <a:pPr algn="ctr"/>
            <a:r>
              <a:rPr lang="es-ES" sz="2000" dirty="0"/>
              <a:t>IPR </a:t>
            </a:r>
            <a:r>
              <a:rPr lang="es-ES" sz="2000" dirty="0" err="1"/>
              <a:t>implications</a:t>
            </a:r>
            <a:r>
              <a:rPr lang="es-ES" sz="2000" dirty="0"/>
              <a:t> and </a:t>
            </a:r>
            <a:r>
              <a:rPr lang="es-ES" sz="2000" dirty="0" err="1" smtClean="0"/>
              <a:t>Communications</a:t>
            </a:r>
            <a:endParaRPr lang="es-ES" sz="2000" dirty="0"/>
          </a:p>
        </p:txBody>
      </p:sp>
      <p:sp>
        <p:nvSpPr>
          <p:cNvPr id="11" name="Rectángulo 10"/>
          <p:cNvSpPr/>
          <p:nvPr/>
        </p:nvSpPr>
        <p:spPr>
          <a:xfrm>
            <a:off x="6216281" y="4898257"/>
            <a:ext cx="2242521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s-ES" sz="2000" dirty="0"/>
              <a:t>WP4: T4.2 (CINECA)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853321" y="3548554"/>
            <a:ext cx="310338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s-ES" sz="2000" dirty="0"/>
              <a:t>WP10 (INFN</a:t>
            </a:r>
            <a:r>
              <a:rPr lang="es-ES" sz="2000" dirty="0" smtClean="0"/>
              <a:t>) WP11 (</a:t>
            </a:r>
            <a:r>
              <a:rPr lang="es-ES" sz="2000" dirty="0" err="1" smtClean="0"/>
              <a:t>EGI.eu</a:t>
            </a:r>
            <a:r>
              <a:rPr lang="es-ES" sz="2000" dirty="0" smtClean="0"/>
              <a:t>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97723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Macintosh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User Engagement T3.2 (Lead: CSIC)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Engagement T3.2 (Lead: CSIC)</dc:title>
  <dc:creator>Isabel Campos</dc:creator>
  <cp:lastModifiedBy>Isabel Campos</cp:lastModifiedBy>
  <cp:revision>1</cp:revision>
  <dcterms:created xsi:type="dcterms:W3CDTF">2018-01-10T13:25:07Z</dcterms:created>
  <dcterms:modified xsi:type="dcterms:W3CDTF">2018-01-10T13:25:49Z</dcterms:modified>
</cp:coreProperties>
</file>