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rgely Sipo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4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69850" algn="l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69850" algn="l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69850" algn="l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69850" algn="l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69850" algn="l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69850" algn="l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69850" algn="l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69850" algn="l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69850" algn="l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18786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>
              <a:spcBef>
                <a:spcPts val="0"/>
              </a:spcBef>
              <a:buNone/>
            </a:pPr>
            <a:endParaRPr/>
          </a:p>
        </p:txBody>
      </p:sp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114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114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114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1143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8890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114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88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63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311700" y="1633673"/>
            <a:ext cx="8520600" cy="172555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24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324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3240" dirty="0"/>
              <a:t>Joint Activity 2. </a:t>
            </a:r>
            <a:r>
              <a:rPr lang="en-GB" sz="3240" dirty="0" smtClean="0"/>
              <a:t>Communication</a:t>
            </a:r>
            <a:r>
              <a:rPr lang="en-GB" sz="3240" dirty="0"/>
              <a:t>, Engagement, Support and Training </a:t>
            </a:r>
            <a:r>
              <a:rPr lang="en-GB" sz="324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GB" sz="324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(Team B</a:t>
            </a:r>
            <a:r>
              <a:rPr lang="en-GB" sz="324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br>
              <a:rPr lang="en-GB" sz="324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3240" dirty="0"/>
              <a:t/>
            </a:r>
            <a:br>
              <a:rPr lang="en-GB" sz="3240" dirty="0"/>
            </a:br>
            <a:r>
              <a:rPr lang="en-GB" sz="2000" dirty="0" smtClean="0"/>
              <a:t>Gergely Sipos</a:t>
            </a:r>
            <a:br>
              <a:rPr lang="en-GB" sz="2000" dirty="0" smtClean="0"/>
            </a:br>
            <a:r>
              <a:rPr lang="en-GB" sz="2000" dirty="0" smtClean="0"/>
              <a:t>EGI Foundation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EOSC-hub</a:t>
            </a:r>
            <a:r>
              <a:rPr lang="en-GB" sz="324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324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GB" sz="324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Shape 37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Scope collaboration</a:t>
            </a:r>
          </a:p>
        </p:txBody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/>
              <a:t>Communicate about, and p</a:t>
            </a:r>
            <a:r>
              <a:rPr lang="en-GB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romote </a:t>
            </a:r>
            <a:r>
              <a:rPr lang="en-GB"/>
              <a:t>services in a ‘joint manner’ </a:t>
            </a:r>
          </a:p>
          <a:p>
            <a:pPr marL="0" marR="0" lvl="1" indent="-254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</a:pPr>
            <a:r>
              <a:rPr lang="en-GB"/>
              <a:t>Communication, Engagement, Events</a:t>
            </a:r>
          </a:p>
          <a:p>
            <a:pPr marL="2857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</a:pPr>
            <a:r>
              <a:rPr lang="en-GB"/>
              <a:t>Support communities together - both common and new</a:t>
            </a:r>
          </a:p>
          <a:p>
            <a:pPr marL="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Training, Technical support</a:t>
            </a:r>
          </a:p>
        </p:txBody>
      </p:sp>
      <p:sp>
        <p:nvSpPr>
          <p:cNvPr id="382" name="Shape 38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 lang="en-GB"/>
          </a:p>
        </p:txBody>
      </p:sp>
      <p:sp>
        <p:nvSpPr>
          <p:cNvPr id="383" name="Shape 383"/>
          <p:cNvSpPr txBox="1"/>
          <p:nvPr/>
        </p:nvSpPr>
        <p:spPr>
          <a:xfrm>
            <a:off x="1180025" y="3135025"/>
            <a:ext cx="5882100" cy="207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-GB" sz="1800">
                <a:solidFill>
                  <a:srgbClr val="FF9900"/>
                </a:solidFill>
              </a:rPr>
              <a:t>JA2.1 Communication</a:t>
            </a:r>
          </a:p>
          <a:p>
            <a:pPr marL="0" lvl="0" indent="0"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-GB" sz="1800">
                <a:solidFill>
                  <a:srgbClr val="FF9900"/>
                </a:solidFill>
              </a:rPr>
              <a:t>JA2.2 Training &amp; support</a:t>
            </a:r>
          </a:p>
          <a:p>
            <a:pPr marL="0" lvl="0" indent="0"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-GB" sz="1800">
                <a:solidFill>
                  <a:srgbClr val="FF9900"/>
                </a:solidFill>
              </a:rPr>
              <a:t>JA2.3 Events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JA2.1 Communications</a:t>
            </a:r>
          </a:p>
        </p:txBody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●"/>
            </a:pPr>
            <a:r>
              <a:rPr lang="en-GB" dirty="0">
                <a:solidFill>
                  <a:srgbClr val="0000FF"/>
                </a:solidFill>
              </a:rPr>
              <a:t>Communication plan → Shaping the external face of the collaboration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Fed by CWPs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Actions will define ‘what’, ‘by who’, ‘for who’, and ‘how’ will be communicated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Collaboration Agreement → Living document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Harmonised, and where possible joint online presence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Website sections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‘Collaboration corner’ in newsletters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Shared channels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 smtClean="0"/>
              <a:t>EOSC website ?!</a:t>
            </a:r>
            <a:endParaRPr lang="en-GB"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●"/>
            </a:pPr>
            <a:r>
              <a:rPr lang="en-GB" sz="1900" b="1" dirty="0">
                <a:solidFill>
                  <a:srgbClr val="FF9900"/>
                </a:solidFill>
              </a:rPr>
              <a:t>Impact on researchers and providers:</a:t>
            </a:r>
          </a:p>
          <a:p>
            <a:pPr marL="914400" lvl="1" indent="-317500" rtl="0">
              <a:spcBef>
                <a:spcPts val="0"/>
              </a:spcBef>
              <a:buSzPts val="1400"/>
              <a:buChar char="○"/>
            </a:pPr>
            <a:r>
              <a:rPr lang="en-GB" sz="1900" b="1" dirty="0">
                <a:solidFill>
                  <a:srgbClr val="FF9900"/>
                </a:solidFill>
              </a:rPr>
              <a:t>Coherent representation of EOSC and its projects in diverse online and physical formats</a:t>
            </a:r>
          </a:p>
          <a:p>
            <a:pPr marL="0" lvl="0" indent="4445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11430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90" name="Shape 3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JA2.2 Training &amp; support</a:t>
            </a:r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900" y="695275"/>
            <a:ext cx="87504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Support </a:t>
            </a:r>
            <a:r>
              <a:rPr lang="en-GB" b="1"/>
              <a:t>ambassadors</a:t>
            </a:r>
            <a:r>
              <a:rPr lang="en-GB"/>
              <a:t>: NOADs, NGIs, community leaders, RI representatives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2 webinars per year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Support </a:t>
            </a:r>
            <a:r>
              <a:rPr lang="en-GB" b="1"/>
              <a:t>common communities</a:t>
            </a:r>
            <a:r>
              <a:rPr lang="en-GB"/>
              <a:t>: ELIXIR, EPOS, DARIAH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Initial requirements → Integrated exploitation plans → Collaborative setups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Requirements; Simplified support; Multipliers into domain RIs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Support </a:t>
            </a:r>
            <a:r>
              <a:rPr lang="en-GB" b="1"/>
              <a:t>new communities</a:t>
            </a:r>
            <a:r>
              <a:rPr lang="en-GB"/>
              <a:t>: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Helpdesk ticket dispatch agreement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Display relevant training resources from each other (materials and events)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Joint training on RDM and FAIR (2 webinars per year)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Additional joint training content and events → User/community requirement driven</a:t>
            </a:r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For example: disciplinary workshops based on Common Community support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‘Provider integration workshops’ - Year 2 &amp; 3</a:t>
            </a:r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To expand the consortia service portfolio with external offerings</a:t>
            </a:r>
          </a:p>
          <a:p>
            <a: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/>
              <a:t>Re-scoping of the successful ‘Design Your E-infrastructure’ workshop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●"/>
            </a:pPr>
            <a:r>
              <a:rPr lang="en-GB" sz="1900" b="1">
                <a:solidFill>
                  <a:srgbClr val="FF9900"/>
                </a:solidFill>
              </a:rPr>
              <a:t>Impact on research:</a:t>
            </a:r>
          </a:p>
          <a:p>
            <a: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Char char="○"/>
            </a:pPr>
            <a:r>
              <a:rPr lang="en-GB" sz="1900" b="1">
                <a:solidFill>
                  <a:srgbClr val="FF9900"/>
                </a:solidFill>
              </a:rPr>
              <a:t>Accelerated uptake of e-infrastructure services through examples</a:t>
            </a:r>
          </a:p>
        </p:txBody>
      </p:sp>
      <p:sp>
        <p:nvSpPr>
          <p:cNvPr id="397" name="Shape 39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/>
              <a:t>JA2.3 Events</a:t>
            </a:r>
          </a:p>
        </p:txBody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Everything which is f2f, but not training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Forums/conferences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Contribution to 3rd party events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Topical workshops (e.g. requirement analysis, Open Science practices, etc.)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Workflow to share, priorities and organise events and presence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b="1"/>
              <a:t>Both</a:t>
            </a:r>
            <a:r>
              <a:rPr lang="en-GB"/>
              <a:t> our events and external events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Already known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DI4R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Open Access Weeks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National NOAD events → ~NOAD-NGI events (from PY2) 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Char char="●"/>
            </a:pPr>
            <a:r>
              <a:rPr lang="en-GB" sz="1900" b="1">
                <a:solidFill>
                  <a:srgbClr val="FF9900"/>
                </a:solidFill>
              </a:rPr>
              <a:t>Impact on research:</a:t>
            </a:r>
          </a:p>
          <a:p>
            <a: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Char char="○"/>
            </a:pPr>
            <a:r>
              <a:rPr lang="en-GB" sz="1900" b="1">
                <a:solidFill>
                  <a:srgbClr val="FF9900"/>
                </a:solidFill>
              </a:rPr>
              <a:t>International and local ‘Meetups’ to engage with EOSC</a:t>
            </a:r>
          </a:p>
        </p:txBody>
      </p:sp>
      <p:sp>
        <p:nvSpPr>
          <p:cNvPr id="404" name="Shape 40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358</Words>
  <Application>Microsoft Macintosh PowerPoint</Application>
  <PresentationFormat>On-screen Show (16:9)</PresentationFormat>
  <Paragraphs>57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 Joint Activity 2. Communication, Engagement, Support and Training   (Team B)  Gergely Sipos EGI Foundation EOSC-hub </vt:lpstr>
      <vt:lpstr>Scope collaboration</vt:lpstr>
      <vt:lpstr>JA2.1 Communications</vt:lpstr>
      <vt:lpstr>JA2.2 Training &amp; support</vt:lpstr>
      <vt:lpstr>JA2.3 Events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Work Plan  EOSC-hub / OpenAIRE-Advance</dc:title>
  <cp:lastModifiedBy>Gergely Sipos</cp:lastModifiedBy>
  <cp:revision>5</cp:revision>
  <dcterms:modified xsi:type="dcterms:W3CDTF">2018-01-10T16:11:03Z</dcterms:modified>
</cp:coreProperties>
</file>