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9"/>
  </p:notesMasterIdLst>
  <p:sldIdLst>
    <p:sldId id="261" r:id="rId2"/>
    <p:sldId id="288" r:id="rId3"/>
    <p:sldId id="299" r:id="rId4"/>
    <p:sldId id="278" r:id="rId5"/>
    <p:sldId id="289" r:id="rId6"/>
    <p:sldId id="283" r:id="rId7"/>
    <p:sldId id="293" r:id="rId8"/>
    <p:sldId id="312" r:id="rId9"/>
    <p:sldId id="313" r:id="rId10"/>
    <p:sldId id="305" r:id="rId11"/>
    <p:sldId id="306" r:id="rId12"/>
    <p:sldId id="307" r:id="rId13"/>
    <p:sldId id="282" r:id="rId14"/>
    <p:sldId id="295" r:id="rId15"/>
    <p:sldId id="296" r:id="rId16"/>
    <p:sldId id="297" r:id="rId17"/>
    <p:sldId id="298" r:id="rId18"/>
    <p:sldId id="300" r:id="rId19"/>
    <p:sldId id="301" r:id="rId20"/>
    <p:sldId id="302" r:id="rId21"/>
    <p:sldId id="303" r:id="rId22"/>
    <p:sldId id="304" r:id="rId23"/>
    <p:sldId id="308" r:id="rId24"/>
    <p:sldId id="309" r:id="rId25"/>
    <p:sldId id="310" r:id="rId26"/>
    <p:sldId id="311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4" autoAdjust="0"/>
    <p:restoredTop sz="98646" autoAdjust="0"/>
  </p:normalViewPr>
  <p:slideViewPr>
    <p:cSldViewPr>
      <p:cViewPr varScale="1">
        <p:scale>
          <a:sx n="87" d="100"/>
          <a:sy n="87" d="100"/>
        </p:scale>
        <p:origin x="-1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11786-97E6-1745-B451-9A9DA7829DA5}" type="doc">
      <dgm:prSet loTypeId="urn:microsoft.com/office/officeart/2005/8/layout/matrix3" loCatId="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DF276D9-CE3F-EA47-950B-649228930469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Resources and Services</a:t>
          </a:r>
        </a:p>
      </dgm:t>
    </dgm:pt>
    <dgm:pt modelId="{9EEC7313-188F-DB47-B8F7-0242EA0F8F81}" type="parTrans" cxnId="{5FC0D3CE-2555-0D44-8637-F7A74BE19A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3913E1A0-79D9-514A-9BFB-F01FEDCF74CB}" type="sibTrans" cxnId="{5FC0D3CE-2555-0D44-8637-F7A74BE19A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00381438-BAE7-9341-A880-1591181A65BC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Processes and policies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6348E178-F5B1-E249-B284-05B217F32FD1}" type="parTrans" cxnId="{11A1A6EA-1F5A-CC4E-8ED9-9F4FD2C579D4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F87F1584-9A78-7640-A450-6558BE929880}" type="sibTrans" cxnId="{11A1A6EA-1F5A-CC4E-8ED9-9F4FD2C579D4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57F61397-4432-1E41-A760-F87097A3231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Federated operations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5AD00106-A3B1-0A45-92AE-BF7566DC1D1C}" type="parTrans" cxnId="{02875348-7809-194C-BF34-03A236212521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2B336E2A-9136-C647-96D2-12D9E4F28906}" type="sibTrans" cxnId="{02875348-7809-194C-BF34-03A236212521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CDFB1272-C75E-3049-BC2D-1CACD9C58BE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Federation “core” services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857AB123-B088-134A-9550-DC166FE8F771}" type="parTrans" cxnId="{1E4B20BC-E8BF-2F46-9B77-DC4AE7D2EE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63408071-ECB3-D243-8A51-081D9AA919AC}" type="sibTrans" cxnId="{1E4B20BC-E8BF-2F46-9B77-DC4AE7D2EE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652373A9-1385-694D-9DAC-4AEC1200D463}" type="pres">
      <dgm:prSet presAssocID="{56611786-97E6-1745-B451-9A9DA7829DA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00DE0-BFC4-FA40-9AF4-2EE138EA238F}" type="pres">
      <dgm:prSet presAssocID="{56611786-97E6-1745-B451-9A9DA7829DA5}" presName="diamond" presStyleLbl="bgShp" presStyleIdx="0" presStyleCnt="1"/>
      <dgm:spPr/>
    </dgm:pt>
    <dgm:pt modelId="{42491728-7612-9248-AE86-7A7A863FE852}" type="pres">
      <dgm:prSet presAssocID="{56611786-97E6-1745-B451-9A9DA7829D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98F96-87A3-AB49-B07C-E1116E1CF6F3}" type="pres">
      <dgm:prSet presAssocID="{56611786-97E6-1745-B451-9A9DA7829D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BE1A0-CF73-4C4F-BF4D-48EC7D0770C7}" type="pres">
      <dgm:prSet presAssocID="{56611786-97E6-1745-B451-9A9DA7829D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59B7-4409-3941-847D-BDFBD4537097}" type="pres">
      <dgm:prSet presAssocID="{56611786-97E6-1745-B451-9A9DA7829D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0C81A-0EF3-7646-9E28-A7BACBA7ABC9}" type="presOf" srcId="{57F61397-4432-1E41-A760-F87097A32311}" destId="{086BE1A0-CF73-4C4F-BF4D-48EC7D0770C7}" srcOrd="0" destOrd="0" presId="urn:microsoft.com/office/officeart/2005/8/layout/matrix3"/>
    <dgm:cxn modelId="{713CB3F3-D3E9-544D-B2D6-4B608B904D3C}" type="presOf" srcId="{CDFB1272-C75E-3049-BC2D-1CACD9C58BE1}" destId="{80F98F96-87A3-AB49-B07C-E1116E1CF6F3}" srcOrd="0" destOrd="0" presId="urn:microsoft.com/office/officeart/2005/8/layout/matrix3"/>
    <dgm:cxn modelId="{2EB7066E-5350-FE4E-8D4D-C303B82CF1FE}" type="presOf" srcId="{56611786-97E6-1745-B451-9A9DA7829DA5}" destId="{652373A9-1385-694D-9DAC-4AEC1200D463}" srcOrd="0" destOrd="0" presId="urn:microsoft.com/office/officeart/2005/8/layout/matrix3"/>
    <dgm:cxn modelId="{24316C8C-0DC6-3047-B7AC-52329FE6BC23}" type="presOf" srcId="{00381438-BAE7-9341-A880-1591181A65BC}" destId="{8C5459B7-4409-3941-847D-BDFBD4537097}" srcOrd="0" destOrd="0" presId="urn:microsoft.com/office/officeart/2005/8/layout/matrix3"/>
    <dgm:cxn modelId="{1E4B20BC-E8BF-2F46-9B77-DC4AE7D2EEE8}" srcId="{56611786-97E6-1745-B451-9A9DA7829DA5}" destId="{CDFB1272-C75E-3049-BC2D-1CACD9C58BE1}" srcOrd="1" destOrd="0" parTransId="{857AB123-B088-134A-9550-DC166FE8F771}" sibTransId="{63408071-ECB3-D243-8A51-081D9AA919AC}"/>
    <dgm:cxn modelId="{B73C8393-43CD-1E45-A9D8-E2816AFB0D3C}" type="presOf" srcId="{6DF276D9-CE3F-EA47-950B-649228930469}" destId="{42491728-7612-9248-AE86-7A7A863FE852}" srcOrd="0" destOrd="0" presId="urn:microsoft.com/office/officeart/2005/8/layout/matrix3"/>
    <dgm:cxn modelId="{5FC0D3CE-2555-0D44-8637-F7A74BE19AE8}" srcId="{56611786-97E6-1745-B451-9A9DA7829DA5}" destId="{6DF276D9-CE3F-EA47-950B-649228930469}" srcOrd="0" destOrd="0" parTransId="{9EEC7313-188F-DB47-B8F7-0242EA0F8F81}" sibTransId="{3913E1A0-79D9-514A-9BFB-F01FEDCF74CB}"/>
    <dgm:cxn modelId="{02875348-7809-194C-BF34-03A236212521}" srcId="{56611786-97E6-1745-B451-9A9DA7829DA5}" destId="{57F61397-4432-1E41-A760-F87097A32311}" srcOrd="2" destOrd="0" parTransId="{5AD00106-A3B1-0A45-92AE-BF7566DC1D1C}" sibTransId="{2B336E2A-9136-C647-96D2-12D9E4F28906}"/>
    <dgm:cxn modelId="{11A1A6EA-1F5A-CC4E-8ED9-9F4FD2C579D4}" srcId="{56611786-97E6-1745-B451-9A9DA7829DA5}" destId="{00381438-BAE7-9341-A880-1591181A65BC}" srcOrd="3" destOrd="0" parTransId="{6348E178-F5B1-E249-B284-05B217F32FD1}" sibTransId="{F87F1584-9A78-7640-A450-6558BE929880}"/>
    <dgm:cxn modelId="{BFA7E6B6-6308-7240-9F9B-97BDACAB7DD1}" type="presParOf" srcId="{652373A9-1385-694D-9DAC-4AEC1200D463}" destId="{1A700DE0-BFC4-FA40-9AF4-2EE138EA238F}" srcOrd="0" destOrd="0" presId="urn:microsoft.com/office/officeart/2005/8/layout/matrix3"/>
    <dgm:cxn modelId="{74418641-7205-7F4A-8CB6-040321AAC036}" type="presParOf" srcId="{652373A9-1385-694D-9DAC-4AEC1200D463}" destId="{42491728-7612-9248-AE86-7A7A863FE852}" srcOrd="1" destOrd="0" presId="urn:microsoft.com/office/officeart/2005/8/layout/matrix3"/>
    <dgm:cxn modelId="{B79AD782-72C4-4C4D-96E8-B86966697B14}" type="presParOf" srcId="{652373A9-1385-694D-9DAC-4AEC1200D463}" destId="{80F98F96-87A3-AB49-B07C-E1116E1CF6F3}" srcOrd="2" destOrd="0" presId="urn:microsoft.com/office/officeart/2005/8/layout/matrix3"/>
    <dgm:cxn modelId="{DC744DEC-AAC7-EB46-87E1-10F3862E2C60}" type="presParOf" srcId="{652373A9-1385-694D-9DAC-4AEC1200D463}" destId="{086BE1A0-CF73-4C4F-BF4D-48EC7D0770C7}" srcOrd="3" destOrd="0" presId="urn:microsoft.com/office/officeart/2005/8/layout/matrix3"/>
    <dgm:cxn modelId="{3F99995D-D12F-EB4B-B122-6AF6C02B2085}" type="presParOf" srcId="{652373A9-1385-694D-9DAC-4AEC1200D463}" destId="{8C5459B7-4409-3941-847D-BDFBD453709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29262-E921-7248-9352-9754DB5EED7D}" type="doc">
      <dgm:prSet loTypeId="urn:microsoft.com/office/officeart/2005/8/layout/hProcess9" loCatId="" qsTypeId="urn:microsoft.com/office/officeart/2005/8/quickstyle/simple5" qsCatId="simple" csTypeId="urn:microsoft.com/office/officeart/2005/8/colors/accent1_3" csCatId="accent1" phldr="1"/>
      <dgm:spPr/>
    </dgm:pt>
    <dgm:pt modelId="{8D282196-64F8-264D-AC44-7ECA6214FFFD}">
      <dgm:prSet phldrT="[Text]"/>
      <dgm:spPr/>
      <dgm:t>
        <a:bodyPr/>
        <a:lstStyle/>
        <a:p>
          <a:r>
            <a:rPr lang="en-US" dirty="0" smtClean="0"/>
            <a:t>Integrate production-ready services</a:t>
          </a:r>
          <a:endParaRPr lang="en-US" dirty="0"/>
        </a:p>
      </dgm:t>
    </dgm:pt>
    <dgm:pt modelId="{125F93D5-90C2-AC47-A765-7B12AAA840F0}" type="parTrans" cxnId="{832A04CC-169C-D443-96C7-F1E0FDF4DB8D}">
      <dgm:prSet/>
      <dgm:spPr/>
      <dgm:t>
        <a:bodyPr/>
        <a:lstStyle/>
        <a:p>
          <a:endParaRPr lang="en-US"/>
        </a:p>
      </dgm:t>
    </dgm:pt>
    <dgm:pt modelId="{DB6E270A-E1EB-0848-B2C0-F57382169213}" type="sibTrans" cxnId="{832A04CC-169C-D443-96C7-F1E0FDF4DB8D}">
      <dgm:prSet/>
      <dgm:spPr/>
      <dgm:t>
        <a:bodyPr/>
        <a:lstStyle/>
        <a:p>
          <a:endParaRPr lang="en-US"/>
        </a:p>
      </dgm:t>
    </dgm:pt>
    <dgm:pt modelId="{A670831E-54ED-3F4F-A537-12A9708E22DE}">
      <dgm:prSet phldrT="[Text]"/>
      <dgm:spPr/>
      <dgm:t>
        <a:bodyPr/>
        <a:lstStyle/>
        <a:p>
          <a:r>
            <a:rPr lang="en-US" dirty="0" smtClean="0"/>
            <a:t>Operate and Provide</a:t>
          </a:r>
          <a:endParaRPr lang="en-US" dirty="0"/>
        </a:p>
      </dgm:t>
    </dgm:pt>
    <dgm:pt modelId="{572E975E-4AC7-DF4B-97D1-D765A2607AA8}" type="parTrans" cxnId="{97345C00-0C2D-D04F-ACE5-F59CE2F8B1BB}">
      <dgm:prSet/>
      <dgm:spPr/>
      <dgm:t>
        <a:bodyPr/>
        <a:lstStyle/>
        <a:p>
          <a:endParaRPr lang="en-US"/>
        </a:p>
      </dgm:t>
    </dgm:pt>
    <dgm:pt modelId="{F99F9BB3-D123-E242-A802-D8E227369F0A}" type="sibTrans" cxnId="{97345C00-0C2D-D04F-ACE5-F59CE2F8B1BB}">
      <dgm:prSet/>
      <dgm:spPr/>
      <dgm:t>
        <a:bodyPr/>
        <a:lstStyle/>
        <a:p>
          <a:endParaRPr lang="en-US"/>
        </a:p>
      </dgm:t>
    </dgm:pt>
    <dgm:pt modelId="{D68D996C-1B50-A84A-8338-1E48D9A1C87B}">
      <dgm:prSet phldrT="[Text]"/>
      <dgm:spPr/>
      <dgm:t>
        <a:bodyPr/>
        <a:lstStyle/>
        <a:p>
          <a:r>
            <a:rPr lang="en-US" dirty="0" smtClean="0"/>
            <a:t>Access and Consume</a:t>
          </a:r>
          <a:endParaRPr lang="en-US" dirty="0"/>
        </a:p>
      </dgm:t>
    </dgm:pt>
    <dgm:pt modelId="{7F184D62-B0DA-2A41-8BF0-305181323059}" type="parTrans" cxnId="{26886937-6D2A-E644-9A45-76B0112963D4}">
      <dgm:prSet/>
      <dgm:spPr/>
      <dgm:t>
        <a:bodyPr/>
        <a:lstStyle/>
        <a:p>
          <a:endParaRPr lang="en-US"/>
        </a:p>
      </dgm:t>
    </dgm:pt>
    <dgm:pt modelId="{6082083A-F11E-0D4A-94D9-24C721AEA161}" type="sibTrans" cxnId="{26886937-6D2A-E644-9A45-76B0112963D4}">
      <dgm:prSet/>
      <dgm:spPr/>
      <dgm:t>
        <a:bodyPr/>
        <a:lstStyle/>
        <a:p>
          <a:endParaRPr lang="en-US"/>
        </a:p>
      </dgm:t>
    </dgm:pt>
    <dgm:pt modelId="{87F1865D-60DF-A34C-9745-98DEE52B7D02}" type="pres">
      <dgm:prSet presAssocID="{09229262-E921-7248-9352-9754DB5EED7D}" presName="CompostProcess" presStyleCnt="0">
        <dgm:presLayoutVars>
          <dgm:dir/>
          <dgm:resizeHandles val="exact"/>
        </dgm:presLayoutVars>
      </dgm:prSet>
      <dgm:spPr/>
    </dgm:pt>
    <dgm:pt modelId="{27456DA8-DFA2-8449-8502-4BC79A968EC3}" type="pres">
      <dgm:prSet presAssocID="{09229262-E921-7248-9352-9754DB5EED7D}" presName="arrow" presStyleLbl="bgShp" presStyleIdx="0" presStyleCnt="1"/>
      <dgm:spPr/>
    </dgm:pt>
    <dgm:pt modelId="{EBD47786-F2DF-AF4F-A07C-E15C5747BC76}" type="pres">
      <dgm:prSet presAssocID="{09229262-E921-7248-9352-9754DB5EED7D}" presName="linearProcess" presStyleCnt="0"/>
      <dgm:spPr/>
    </dgm:pt>
    <dgm:pt modelId="{1F8EEF55-9B5A-9241-BDD4-92EA3AE9E194}" type="pres">
      <dgm:prSet presAssocID="{8D282196-64F8-264D-AC44-7ECA6214FFF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C313E-E2CB-A44D-92AE-D858C9CF4EE1}" type="pres">
      <dgm:prSet presAssocID="{DB6E270A-E1EB-0848-B2C0-F57382169213}" presName="sibTrans" presStyleCnt="0"/>
      <dgm:spPr/>
    </dgm:pt>
    <dgm:pt modelId="{A4452943-1B90-FC4C-BF38-4AB7E5E54CC1}" type="pres">
      <dgm:prSet presAssocID="{A670831E-54ED-3F4F-A537-12A9708E22D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B4D7B-59A3-5F4C-AE21-ADEF5B390A3A}" type="pres">
      <dgm:prSet presAssocID="{F99F9BB3-D123-E242-A802-D8E227369F0A}" presName="sibTrans" presStyleCnt="0"/>
      <dgm:spPr/>
    </dgm:pt>
    <dgm:pt modelId="{1A307FA9-CBEB-3F4A-981D-467BEE39CD62}" type="pres">
      <dgm:prSet presAssocID="{D68D996C-1B50-A84A-8338-1E48D9A1C87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287B9B-14B8-594C-AAE0-30D0435FEFE7}" type="presOf" srcId="{A670831E-54ED-3F4F-A537-12A9708E22DE}" destId="{A4452943-1B90-FC4C-BF38-4AB7E5E54CC1}" srcOrd="0" destOrd="0" presId="urn:microsoft.com/office/officeart/2005/8/layout/hProcess9"/>
    <dgm:cxn modelId="{832A04CC-169C-D443-96C7-F1E0FDF4DB8D}" srcId="{09229262-E921-7248-9352-9754DB5EED7D}" destId="{8D282196-64F8-264D-AC44-7ECA6214FFFD}" srcOrd="0" destOrd="0" parTransId="{125F93D5-90C2-AC47-A765-7B12AAA840F0}" sibTransId="{DB6E270A-E1EB-0848-B2C0-F57382169213}"/>
    <dgm:cxn modelId="{97345C00-0C2D-D04F-ACE5-F59CE2F8B1BB}" srcId="{09229262-E921-7248-9352-9754DB5EED7D}" destId="{A670831E-54ED-3F4F-A537-12A9708E22DE}" srcOrd="1" destOrd="0" parTransId="{572E975E-4AC7-DF4B-97D1-D765A2607AA8}" sibTransId="{F99F9BB3-D123-E242-A802-D8E227369F0A}"/>
    <dgm:cxn modelId="{0B313EAD-ACCD-514E-8952-580B11C6500B}" type="presOf" srcId="{09229262-E921-7248-9352-9754DB5EED7D}" destId="{87F1865D-60DF-A34C-9745-98DEE52B7D02}" srcOrd="0" destOrd="0" presId="urn:microsoft.com/office/officeart/2005/8/layout/hProcess9"/>
    <dgm:cxn modelId="{EA1F9E1D-553C-7748-92A0-BFF86B667373}" type="presOf" srcId="{D68D996C-1B50-A84A-8338-1E48D9A1C87B}" destId="{1A307FA9-CBEB-3F4A-981D-467BEE39CD62}" srcOrd="0" destOrd="0" presId="urn:microsoft.com/office/officeart/2005/8/layout/hProcess9"/>
    <dgm:cxn modelId="{944CEE14-46AD-994D-99C9-521712C4203B}" type="presOf" srcId="{8D282196-64F8-264D-AC44-7ECA6214FFFD}" destId="{1F8EEF55-9B5A-9241-BDD4-92EA3AE9E194}" srcOrd="0" destOrd="0" presId="urn:microsoft.com/office/officeart/2005/8/layout/hProcess9"/>
    <dgm:cxn modelId="{26886937-6D2A-E644-9A45-76B0112963D4}" srcId="{09229262-E921-7248-9352-9754DB5EED7D}" destId="{D68D996C-1B50-A84A-8338-1E48D9A1C87B}" srcOrd="2" destOrd="0" parTransId="{7F184D62-B0DA-2A41-8BF0-305181323059}" sibTransId="{6082083A-F11E-0D4A-94D9-24C721AEA161}"/>
    <dgm:cxn modelId="{EECA6C84-28EA-BB4B-9034-38356DAA1A56}" type="presParOf" srcId="{87F1865D-60DF-A34C-9745-98DEE52B7D02}" destId="{27456DA8-DFA2-8449-8502-4BC79A968EC3}" srcOrd="0" destOrd="0" presId="urn:microsoft.com/office/officeart/2005/8/layout/hProcess9"/>
    <dgm:cxn modelId="{384C760E-C52A-BB4A-ACB6-5F0767820302}" type="presParOf" srcId="{87F1865D-60DF-A34C-9745-98DEE52B7D02}" destId="{EBD47786-F2DF-AF4F-A07C-E15C5747BC76}" srcOrd="1" destOrd="0" presId="urn:microsoft.com/office/officeart/2005/8/layout/hProcess9"/>
    <dgm:cxn modelId="{A07FEDC2-1182-6640-89C6-1C8E2877059D}" type="presParOf" srcId="{EBD47786-F2DF-AF4F-A07C-E15C5747BC76}" destId="{1F8EEF55-9B5A-9241-BDD4-92EA3AE9E194}" srcOrd="0" destOrd="0" presId="urn:microsoft.com/office/officeart/2005/8/layout/hProcess9"/>
    <dgm:cxn modelId="{0B839476-1C2E-084E-A645-B8E3AB2A8E7F}" type="presParOf" srcId="{EBD47786-F2DF-AF4F-A07C-E15C5747BC76}" destId="{794C313E-E2CB-A44D-92AE-D858C9CF4EE1}" srcOrd="1" destOrd="0" presId="urn:microsoft.com/office/officeart/2005/8/layout/hProcess9"/>
    <dgm:cxn modelId="{D17806F2-F440-104E-B0A6-66BB76B9623C}" type="presParOf" srcId="{EBD47786-F2DF-AF4F-A07C-E15C5747BC76}" destId="{A4452943-1B90-FC4C-BF38-4AB7E5E54CC1}" srcOrd="2" destOrd="0" presId="urn:microsoft.com/office/officeart/2005/8/layout/hProcess9"/>
    <dgm:cxn modelId="{34B90BD7-7744-2340-8CD3-BFAE8C4E3378}" type="presParOf" srcId="{EBD47786-F2DF-AF4F-A07C-E15C5747BC76}" destId="{18CB4D7B-59A3-5F4C-AE21-ADEF5B390A3A}" srcOrd="3" destOrd="0" presId="urn:microsoft.com/office/officeart/2005/8/layout/hProcess9"/>
    <dgm:cxn modelId="{5CD35350-CA46-F248-8D41-B3E158179BAD}" type="presParOf" srcId="{EBD47786-F2DF-AF4F-A07C-E15C5747BC76}" destId="{1A307FA9-CBEB-3F4A-981D-467BEE39CD6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82B549-E1FD-CD42-A393-A56818553553}" type="doc">
      <dgm:prSet loTypeId="urn:microsoft.com/office/officeart/2005/8/layout/lProcess2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28DB808-D8A0-D842-A1F7-B34E8E682014}">
      <dgm:prSet phldrT="[Text]"/>
      <dgm:spPr/>
      <dgm:t>
        <a:bodyPr/>
        <a:lstStyle/>
        <a:p>
          <a:r>
            <a:rPr lang="en-US" dirty="0" smtClean="0"/>
            <a:t>e-Infra</a:t>
          </a:r>
          <a:endParaRPr lang="en-US" dirty="0"/>
        </a:p>
      </dgm:t>
    </dgm:pt>
    <dgm:pt modelId="{BCFDF178-51D8-7042-91BE-7A3243C14514}" type="parTrans" cxnId="{9BFF1D00-D38D-E742-801F-92AD231353F7}">
      <dgm:prSet/>
      <dgm:spPr/>
      <dgm:t>
        <a:bodyPr/>
        <a:lstStyle/>
        <a:p>
          <a:endParaRPr lang="en-US"/>
        </a:p>
      </dgm:t>
    </dgm:pt>
    <dgm:pt modelId="{A3F4682C-676A-884A-9E3A-C96137B176FC}" type="sibTrans" cxnId="{9BFF1D00-D38D-E742-801F-92AD231353F7}">
      <dgm:prSet/>
      <dgm:spPr/>
      <dgm:t>
        <a:bodyPr/>
        <a:lstStyle/>
        <a:p>
          <a:endParaRPr lang="en-US"/>
        </a:p>
      </dgm:t>
    </dgm:pt>
    <dgm:pt modelId="{48ED451E-3642-4447-8A7D-590203EB3A24}">
      <dgm:prSet phldrT="[Text]" custT="1"/>
      <dgm:spPr/>
      <dgm:t>
        <a:bodyPr/>
        <a:lstStyle/>
        <a:p>
          <a:r>
            <a:rPr lang="en-US" sz="1800" dirty="0" smtClean="0"/>
            <a:t>EGI Federation</a:t>
          </a:r>
          <a:endParaRPr lang="en-US" sz="1800" dirty="0"/>
        </a:p>
      </dgm:t>
    </dgm:pt>
    <dgm:pt modelId="{BB01E82C-FE79-C94E-B867-563834719EED}" type="parTrans" cxnId="{31C005B0-D11B-7147-8B35-DE580FDE327E}">
      <dgm:prSet/>
      <dgm:spPr/>
      <dgm:t>
        <a:bodyPr/>
        <a:lstStyle/>
        <a:p>
          <a:endParaRPr lang="en-US"/>
        </a:p>
      </dgm:t>
    </dgm:pt>
    <dgm:pt modelId="{1968A795-3C62-E847-B147-1C194B790188}" type="sibTrans" cxnId="{31C005B0-D11B-7147-8B35-DE580FDE327E}">
      <dgm:prSet/>
      <dgm:spPr/>
      <dgm:t>
        <a:bodyPr/>
        <a:lstStyle/>
        <a:p>
          <a:endParaRPr lang="en-US"/>
        </a:p>
      </dgm:t>
    </dgm:pt>
    <dgm:pt modelId="{AC765460-CAD5-3C48-84E5-0EDA43CA2154}">
      <dgm:prSet phldrT="[Text]" custT="1"/>
      <dgm:spPr/>
      <dgm:t>
        <a:bodyPr/>
        <a:lstStyle/>
        <a:p>
          <a:r>
            <a:rPr lang="en-US" sz="1800" dirty="0" smtClean="0"/>
            <a:t>EUDAT CDI</a:t>
          </a:r>
          <a:endParaRPr lang="en-US" sz="1800" dirty="0"/>
        </a:p>
      </dgm:t>
    </dgm:pt>
    <dgm:pt modelId="{4A88DE1C-7669-6544-9105-1A9A7A4E503E}" type="parTrans" cxnId="{3D35EB1A-930A-D541-9352-C00A3B361BA0}">
      <dgm:prSet/>
      <dgm:spPr/>
      <dgm:t>
        <a:bodyPr/>
        <a:lstStyle/>
        <a:p>
          <a:endParaRPr lang="en-US"/>
        </a:p>
      </dgm:t>
    </dgm:pt>
    <dgm:pt modelId="{977907A9-44D6-1A46-8201-135AF4B785E4}" type="sibTrans" cxnId="{3D35EB1A-930A-D541-9352-C00A3B361BA0}">
      <dgm:prSet/>
      <dgm:spPr/>
      <dgm:t>
        <a:bodyPr/>
        <a:lstStyle/>
        <a:p>
          <a:endParaRPr lang="en-US"/>
        </a:p>
      </dgm:t>
    </dgm:pt>
    <dgm:pt modelId="{9CF84CA1-581B-FC42-AA7B-7A2E0B506A37}">
      <dgm:prSet phldrT="[Text]"/>
      <dgm:spPr/>
      <dgm:t>
        <a:bodyPr/>
        <a:lstStyle/>
        <a:p>
          <a:r>
            <a:rPr lang="en-US" dirty="0" smtClean="0"/>
            <a:t>Humanities</a:t>
          </a:r>
          <a:endParaRPr lang="en-US" dirty="0"/>
        </a:p>
      </dgm:t>
    </dgm:pt>
    <dgm:pt modelId="{75939C60-6FA6-5E40-83C2-F95A35137BD1}" type="parTrans" cxnId="{2AD08476-2920-AE4B-AED4-1F43DFF519A8}">
      <dgm:prSet/>
      <dgm:spPr/>
      <dgm:t>
        <a:bodyPr/>
        <a:lstStyle/>
        <a:p>
          <a:endParaRPr lang="en-US"/>
        </a:p>
      </dgm:t>
    </dgm:pt>
    <dgm:pt modelId="{8767F77E-3403-0C45-A506-3667C4F0317F}" type="sibTrans" cxnId="{2AD08476-2920-AE4B-AED4-1F43DFF519A8}">
      <dgm:prSet/>
      <dgm:spPr/>
      <dgm:t>
        <a:bodyPr/>
        <a:lstStyle/>
        <a:p>
          <a:endParaRPr lang="en-US"/>
        </a:p>
      </dgm:t>
    </dgm:pt>
    <dgm:pt modelId="{A7C7AA12-9B66-A346-8C89-ED31F0E83252}">
      <dgm:prSet phldrT="[Text]" custT="1"/>
      <dgm:spPr/>
      <dgm:t>
        <a:bodyPr/>
        <a:lstStyle/>
        <a:p>
          <a:r>
            <a:rPr lang="en-US" sz="1800" dirty="0" smtClean="0"/>
            <a:t>Language and literature (CLARIN)</a:t>
          </a:r>
          <a:endParaRPr lang="en-US" sz="1800" dirty="0"/>
        </a:p>
      </dgm:t>
    </dgm:pt>
    <dgm:pt modelId="{3CA44EC2-30E7-0644-B4CF-E3E6AF39FB5E}" type="parTrans" cxnId="{4E30309C-2AD4-D84B-A4EE-18C57FA70EDB}">
      <dgm:prSet/>
      <dgm:spPr/>
      <dgm:t>
        <a:bodyPr/>
        <a:lstStyle/>
        <a:p>
          <a:endParaRPr lang="en-US"/>
        </a:p>
      </dgm:t>
    </dgm:pt>
    <dgm:pt modelId="{5B5DEC21-971E-444C-B680-721F0F2BD891}" type="sibTrans" cxnId="{4E30309C-2AD4-D84B-A4EE-18C57FA70EDB}">
      <dgm:prSet/>
      <dgm:spPr/>
      <dgm:t>
        <a:bodyPr/>
        <a:lstStyle/>
        <a:p>
          <a:endParaRPr lang="en-US"/>
        </a:p>
      </dgm:t>
    </dgm:pt>
    <dgm:pt modelId="{E8BF3995-6687-9A4F-983B-108C8A4575C7}">
      <dgm:prSet phldrT="[Text]" custT="1"/>
      <dgm:spPr/>
      <dgm:t>
        <a:bodyPr/>
        <a:lstStyle/>
        <a:p>
          <a:r>
            <a:rPr lang="en-US" sz="1800" dirty="0" smtClean="0"/>
            <a:t>Arts (DARIAH)</a:t>
          </a:r>
          <a:endParaRPr lang="en-US" sz="1800" dirty="0"/>
        </a:p>
      </dgm:t>
    </dgm:pt>
    <dgm:pt modelId="{BB42CBCC-5495-6B4B-AF3B-4040594B64F9}" type="parTrans" cxnId="{EBCF846E-42A6-5747-9826-ACCCC5632834}">
      <dgm:prSet/>
      <dgm:spPr/>
      <dgm:t>
        <a:bodyPr/>
        <a:lstStyle/>
        <a:p>
          <a:endParaRPr lang="en-US"/>
        </a:p>
      </dgm:t>
    </dgm:pt>
    <dgm:pt modelId="{CC3E0CAE-AD20-FE43-86BC-FAB157FE9F49}" type="sibTrans" cxnId="{EBCF846E-42A6-5747-9826-ACCCC5632834}">
      <dgm:prSet/>
      <dgm:spPr/>
      <dgm:t>
        <a:bodyPr/>
        <a:lstStyle/>
        <a:p>
          <a:endParaRPr lang="en-US"/>
        </a:p>
      </dgm:t>
    </dgm:pt>
    <dgm:pt modelId="{D8C67C3E-01D2-BA43-AAE2-1F83E5AAE84D}">
      <dgm:prSet phldrT="[Text]"/>
      <dgm:spPr/>
      <dgm:t>
        <a:bodyPr/>
        <a:lstStyle/>
        <a:p>
          <a:r>
            <a:rPr lang="en-US" dirty="0" smtClean="0"/>
            <a:t>Engineering</a:t>
          </a:r>
          <a:endParaRPr lang="en-US" dirty="0"/>
        </a:p>
      </dgm:t>
    </dgm:pt>
    <dgm:pt modelId="{2113EE9D-34EA-CA4A-AA6E-1AA99C943D95}" type="parTrans" cxnId="{45B08E30-EDE4-9344-8293-33790AD8BF5C}">
      <dgm:prSet/>
      <dgm:spPr/>
      <dgm:t>
        <a:bodyPr/>
        <a:lstStyle/>
        <a:p>
          <a:endParaRPr lang="en-US"/>
        </a:p>
      </dgm:t>
    </dgm:pt>
    <dgm:pt modelId="{C6E7ADE6-D71A-0549-8787-D7DAFF238D60}" type="sibTrans" cxnId="{45B08E30-EDE4-9344-8293-33790AD8BF5C}">
      <dgm:prSet/>
      <dgm:spPr/>
      <dgm:t>
        <a:bodyPr/>
        <a:lstStyle/>
        <a:p>
          <a:endParaRPr lang="en-US"/>
        </a:p>
      </dgm:t>
    </dgm:pt>
    <dgm:pt modelId="{7891D862-F9B1-E94C-B709-BBCF85B39BCC}">
      <dgm:prSet phldrT="[Text]" custT="1"/>
      <dgm:spPr/>
      <dgm:t>
        <a:bodyPr/>
        <a:lstStyle/>
        <a:p>
          <a:r>
            <a:rPr lang="en-US" sz="1800" dirty="0" smtClean="0"/>
            <a:t>Environmental engineering  (sea vessels, LNEC)</a:t>
          </a:r>
          <a:endParaRPr lang="en-US" sz="1800" dirty="0"/>
        </a:p>
      </dgm:t>
    </dgm:pt>
    <dgm:pt modelId="{8E388392-FC78-AF48-ABC5-1D421BB6FA9F}" type="parTrans" cxnId="{DBB28DE4-C415-6A4D-ACEF-10DCB26D8301}">
      <dgm:prSet/>
      <dgm:spPr/>
      <dgm:t>
        <a:bodyPr/>
        <a:lstStyle/>
        <a:p>
          <a:endParaRPr lang="en-US"/>
        </a:p>
      </dgm:t>
    </dgm:pt>
    <dgm:pt modelId="{A5A061BC-2D95-A84B-B36A-20F0127AC042}" type="sibTrans" cxnId="{DBB28DE4-C415-6A4D-ACEF-10DCB26D8301}">
      <dgm:prSet/>
      <dgm:spPr/>
      <dgm:t>
        <a:bodyPr/>
        <a:lstStyle/>
        <a:p>
          <a:endParaRPr lang="en-US"/>
        </a:p>
      </dgm:t>
    </dgm:pt>
    <dgm:pt modelId="{F8871985-AA04-2443-AFCE-F4AA7C4805E2}">
      <dgm:prSet phldrT="[Text]" custT="1"/>
      <dgm:spPr/>
      <dgm:t>
        <a:bodyPr/>
        <a:lstStyle/>
        <a:p>
          <a:r>
            <a:rPr lang="en-US" sz="1800" dirty="0" smtClean="0"/>
            <a:t>Civil Engineering (Disaster Mitigation)</a:t>
          </a:r>
          <a:endParaRPr lang="en-US" sz="1800" dirty="0"/>
        </a:p>
      </dgm:t>
    </dgm:pt>
    <dgm:pt modelId="{81689E7D-A45E-DF46-BE9D-DC36CE694CFB}" type="parTrans" cxnId="{D31DBA2E-C315-7743-B4CF-CD4588263EB1}">
      <dgm:prSet/>
      <dgm:spPr/>
      <dgm:t>
        <a:bodyPr/>
        <a:lstStyle/>
        <a:p>
          <a:endParaRPr lang="en-US"/>
        </a:p>
      </dgm:t>
    </dgm:pt>
    <dgm:pt modelId="{038A6776-8DE4-B245-8075-C64248C1F04B}" type="sibTrans" cxnId="{D31DBA2E-C315-7743-B4CF-CD4588263EB1}">
      <dgm:prSet/>
      <dgm:spPr/>
      <dgm:t>
        <a:bodyPr/>
        <a:lstStyle/>
        <a:p>
          <a:endParaRPr lang="en-US"/>
        </a:p>
      </dgm:t>
    </dgm:pt>
    <dgm:pt modelId="{3378C504-7EB8-E646-9BE6-91ACEF2D3661}">
      <dgm:prSet phldrT="[Text]"/>
      <dgm:spPr/>
      <dgm:t>
        <a:bodyPr/>
        <a:lstStyle/>
        <a:p>
          <a:r>
            <a:rPr lang="en-US" dirty="0" smtClean="0"/>
            <a:t>Medical and Health Sciences</a:t>
          </a:r>
          <a:endParaRPr lang="en-US" dirty="0"/>
        </a:p>
      </dgm:t>
    </dgm:pt>
    <dgm:pt modelId="{8B8CA753-4E94-FD45-9412-157C1764F9FD}" type="parTrans" cxnId="{EB8A0D16-D98F-A84D-BF8E-BBA87611E1A4}">
      <dgm:prSet/>
      <dgm:spPr/>
      <dgm:t>
        <a:bodyPr/>
        <a:lstStyle/>
        <a:p>
          <a:endParaRPr lang="en-US"/>
        </a:p>
      </dgm:t>
    </dgm:pt>
    <dgm:pt modelId="{8D1A9225-689E-9643-9387-0EC3D1B44EF2}" type="sibTrans" cxnId="{EB8A0D16-D98F-A84D-BF8E-BBA87611E1A4}">
      <dgm:prSet/>
      <dgm:spPr/>
      <dgm:t>
        <a:bodyPr/>
        <a:lstStyle/>
        <a:p>
          <a:endParaRPr lang="en-US"/>
        </a:p>
      </dgm:t>
    </dgm:pt>
    <dgm:pt modelId="{616674A7-B155-D949-8FEF-36C2CC34C580}">
      <dgm:prSet phldrT="[Text]" custT="1"/>
      <dgm:spPr/>
      <dgm:t>
        <a:bodyPr/>
        <a:lstStyle/>
        <a:p>
          <a:r>
            <a:rPr lang="en-US" sz="1800" dirty="0" smtClean="0"/>
            <a:t>Biological Sciences (ELIXIR)</a:t>
          </a:r>
          <a:endParaRPr lang="en-US" sz="1800" dirty="0"/>
        </a:p>
      </dgm:t>
    </dgm:pt>
    <dgm:pt modelId="{4707E2EB-B298-294A-9C57-620AEB8BA0B6}" type="parTrans" cxnId="{E5F9F3CD-2AD0-6D4E-AFD2-521EF18BCFB0}">
      <dgm:prSet/>
      <dgm:spPr/>
      <dgm:t>
        <a:bodyPr/>
        <a:lstStyle/>
        <a:p>
          <a:endParaRPr lang="en-US"/>
        </a:p>
      </dgm:t>
    </dgm:pt>
    <dgm:pt modelId="{FDA8A237-51DF-8846-974C-26449BD1D0E2}" type="sibTrans" cxnId="{E5F9F3CD-2AD0-6D4E-AFD2-521EF18BCFB0}">
      <dgm:prSet/>
      <dgm:spPr/>
      <dgm:t>
        <a:bodyPr/>
        <a:lstStyle/>
        <a:p>
          <a:endParaRPr lang="en-US"/>
        </a:p>
      </dgm:t>
    </dgm:pt>
    <dgm:pt modelId="{694F9626-1151-434A-AFA7-EA5CAA167C21}">
      <dgm:prSet phldrT="[Text]" custT="1"/>
      <dgm:spPr/>
      <dgm:t>
        <a:bodyPr/>
        <a:lstStyle/>
        <a:p>
          <a:r>
            <a:rPr lang="en-US" sz="1800" dirty="0" smtClean="0"/>
            <a:t>Structural biology (WeNMR)</a:t>
          </a:r>
          <a:endParaRPr lang="en-US" sz="1800" dirty="0"/>
        </a:p>
      </dgm:t>
    </dgm:pt>
    <dgm:pt modelId="{CA8E94D8-3C0B-9C4E-A38B-683346017EBA}" type="parTrans" cxnId="{DB47E064-7FFC-5D48-86A7-A1BE073B076E}">
      <dgm:prSet/>
      <dgm:spPr/>
      <dgm:t>
        <a:bodyPr/>
        <a:lstStyle/>
        <a:p>
          <a:endParaRPr lang="en-US"/>
        </a:p>
      </dgm:t>
    </dgm:pt>
    <dgm:pt modelId="{5F86BA64-E976-D940-AA8C-BEC7CAF5B4E8}" type="sibTrans" cxnId="{DB47E064-7FFC-5D48-86A7-A1BE073B076E}">
      <dgm:prSet/>
      <dgm:spPr/>
      <dgm:t>
        <a:bodyPr/>
        <a:lstStyle/>
        <a:p>
          <a:endParaRPr lang="en-US"/>
        </a:p>
      </dgm:t>
    </dgm:pt>
    <dgm:pt modelId="{F45C6C58-FE02-CE4A-9F26-F722843B1185}" type="pres">
      <dgm:prSet presAssocID="{FB82B549-E1FD-CD42-A393-A568185535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D89071-EBF1-5948-B605-D54359AEA151}" type="pres">
      <dgm:prSet presAssocID="{428DB808-D8A0-D842-A1F7-B34E8E682014}" presName="compNode" presStyleCnt="0"/>
      <dgm:spPr/>
    </dgm:pt>
    <dgm:pt modelId="{31BF7F35-8E45-0B47-9AD8-5A51B2CC2906}" type="pres">
      <dgm:prSet presAssocID="{428DB808-D8A0-D842-A1F7-B34E8E682014}" presName="aNode" presStyleLbl="bgShp" presStyleIdx="0" presStyleCnt="4"/>
      <dgm:spPr/>
      <dgm:t>
        <a:bodyPr/>
        <a:lstStyle/>
        <a:p>
          <a:endParaRPr lang="en-US"/>
        </a:p>
      </dgm:t>
    </dgm:pt>
    <dgm:pt modelId="{AFCE8159-4ACC-6345-9CF6-81256F95B2EB}" type="pres">
      <dgm:prSet presAssocID="{428DB808-D8A0-D842-A1F7-B34E8E682014}" presName="textNode" presStyleLbl="bgShp" presStyleIdx="0" presStyleCnt="4"/>
      <dgm:spPr/>
      <dgm:t>
        <a:bodyPr/>
        <a:lstStyle/>
        <a:p>
          <a:endParaRPr lang="en-US"/>
        </a:p>
      </dgm:t>
    </dgm:pt>
    <dgm:pt modelId="{68B109A4-008F-0D43-BEC9-C64BC9B9DE1C}" type="pres">
      <dgm:prSet presAssocID="{428DB808-D8A0-D842-A1F7-B34E8E682014}" presName="compChildNode" presStyleCnt="0"/>
      <dgm:spPr/>
    </dgm:pt>
    <dgm:pt modelId="{A31B108C-7742-5A44-8FAE-F21ACCF86339}" type="pres">
      <dgm:prSet presAssocID="{428DB808-D8A0-D842-A1F7-B34E8E682014}" presName="theInnerList" presStyleCnt="0"/>
      <dgm:spPr/>
    </dgm:pt>
    <dgm:pt modelId="{961DB76D-6E3F-CD43-A4A6-00D31BB44673}" type="pres">
      <dgm:prSet presAssocID="{48ED451E-3642-4447-8A7D-590203EB3A24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DA0FC-B5F2-9946-BF3D-954672FF7C1A}" type="pres">
      <dgm:prSet presAssocID="{48ED451E-3642-4447-8A7D-590203EB3A24}" presName="aSpace2" presStyleCnt="0"/>
      <dgm:spPr/>
    </dgm:pt>
    <dgm:pt modelId="{826CCEBA-2B32-AC43-9372-A62E4FF78D50}" type="pres">
      <dgm:prSet presAssocID="{AC765460-CAD5-3C48-84E5-0EDA43CA2154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84CF7-E637-A541-8CC4-BDCA65366F65}" type="pres">
      <dgm:prSet presAssocID="{428DB808-D8A0-D842-A1F7-B34E8E682014}" presName="aSpace" presStyleCnt="0"/>
      <dgm:spPr/>
    </dgm:pt>
    <dgm:pt modelId="{68E2CBEE-580A-E44D-AC33-08AA5313CBD1}" type="pres">
      <dgm:prSet presAssocID="{9CF84CA1-581B-FC42-AA7B-7A2E0B506A37}" presName="compNode" presStyleCnt="0"/>
      <dgm:spPr/>
    </dgm:pt>
    <dgm:pt modelId="{506C335F-0887-F047-AA4B-0F5F46957BE3}" type="pres">
      <dgm:prSet presAssocID="{9CF84CA1-581B-FC42-AA7B-7A2E0B506A37}" presName="aNode" presStyleLbl="bgShp" presStyleIdx="1" presStyleCnt="4"/>
      <dgm:spPr/>
      <dgm:t>
        <a:bodyPr/>
        <a:lstStyle/>
        <a:p>
          <a:endParaRPr lang="en-US"/>
        </a:p>
      </dgm:t>
    </dgm:pt>
    <dgm:pt modelId="{C78D70EA-9DAA-C844-AA47-E7A1769975DE}" type="pres">
      <dgm:prSet presAssocID="{9CF84CA1-581B-FC42-AA7B-7A2E0B506A37}" presName="textNode" presStyleLbl="bgShp" presStyleIdx="1" presStyleCnt="4"/>
      <dgm:spPr/>
      <dgm:t>
        <a:bodyPr/>
        <a:lstStyle/>
        <a:p>
          <a:endParaRPr lang="en-US"/>
        </a:p>
      </dgm:t>
    </dgm:pt>
    <dgm:pt modelId="{B60A5611-7AAC-0D44-ACBF-5A7670F8A493}" type="pres">
      <dgm:prSet presAssocID="{9CF84CA1-581B-FC42-AA7B-7A2E0B506A37}" presName="compChildNode" presStyleCnt="0"/>
      <dgm:spPr/>
    </dgm:pt>
    <dgm:pt modelId="{9D27B790-1A66-3F46-9535-2F21B81F9472}" type="pres">
      <dgm:prSet presAssocID="{9CF84CA1-581B-FC42-AA7B-7A2E0B506A37}" presName="theInnerList" presStyleCnt="0"/>
      <dgm:spPr/>
    </dgm:pt>
    <dgm:pt modelId="{D281D103-1EF7-5245-9F77-248B67006C63}" type="pres">
      <dgm:prSet presAssocID="{A7C7AA12-9B66-A346-8C89-ED31F0E8325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E559A-88DA-5F41-B4AB-8A26261E1757}" type="pres">
      <dgm:prSet presAssocID="{A7C7AA12-9B66-A346-8C89-ED31F0E83252}" presName="aSpace2" presStyleCnt="0"/>
      <dgm:spPr/>
    </dgm:pt>
    <dgm:pt modelId="{B0668726-0927-3049-A3C2-8AA6A66D6AC5}" type="pres">
      <dgm:prSet presAssocID="{E8BF3995-6687-9A4F-983B-108C8A4575C7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F2FE7-4F21-644C-89EA-33E6E1FEF283}" type="pres">
      <dgm:prSet presAssocID="{9CF84CA1-581B-FC42-AA7B-7A2E0B506A37}" presName="aSpace" presStyleCnt="0"/>
      <dgm:spPr/>
    </dgm:pt>
    <dgm:pt modelId="{44919242-3F63-2644-9B41-C32453475855}" type="pres">
      <dgm:prSet presAssocID="{D8C67C3E-01D2-BA43-AAE2-1F83E5AAE84D}" presName="compNode" presStyleCnt="0"/>
      <dgm:spPr/>
    </dgm:pt>
    <dgm:pt modelId="{E01C37F7-50DD-7543-905C-722C52A8FA5A}" type="pres">
      <dgm:prSet presAssocID="{D8C67C3E-01D2-BA43-AAE2-1F83E5AAE84D}" presName="aNode" presStyleLbl="bgShp" presStyleIdx="2" presStyleCnt="4"/>
      <dgm:spPr/>
      <dgm:t>
        <a:bodyPr/>
        <a:lstStyle/>
        <a:p>
          <a:endParaRPr lang="en-US"/>
        </a:p>
      </dgm:t>
    </dgm:pt>
    <dgm:pt modelId="{EA74A5B3-3DC7-7446-ADB0-1BF52036501C}" type="pres">
      <dgm:prSet presAssocID="{D8C67C3E-01D2-BA43-AAE2-1F83E5AAE84D}" presName="textNode" presStyleLbl="bgShp" presStyleIdx="2" presStyleCnt="4"/>
      <dgm:spPr/>
      <dgm:t>
        <a:bodyPr/>
        <a:lstStyle/>
        <a:p>
          <a:endParaRPr lang="en-US"/>
        </a:p>
      </dgm:t>
    </dgm:pt>
    <dgm:pt modelId="{F8D129BF-78F4-BE4B-B61E-25373F2ACE79}" type="pres">
      <dgm:prSet presAssocID="{D8C67C3E-01D2-BA43-AAE2-1F83E5AAE84D}" presName="compChildNode" presStyleCnt="0"/>
      <dgm:spPr/>
    </dgm:pt>
    <dgm:pt modelId="{4AB168AC-0305-C046-928E-9A1A681AAEEC}" type="pres">
      <dgm:prSet presAssocID="{D8C67C3E-01D2-BA43-AAE2-1F83E5AAE84D}" presName="theInnerList" presStyleCnt="0"/>
      <dgm:spPr/>
    </dgm:pt>
    <dgm:pt modelId="{8B6CF272-9E30-FA4F-9FAD-2A809BB17EA1}" type="pres">
      <dgm:prSet presAssocID="{7891D862-F9B1-E94C-B709-BBCF85B39BCC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CA577-B0C3-224D-9587-5D8A7046DCEC}" type="pres">
      <dgm:prSet presAssocID="{7891D862-F9B1-E94C-B709-BBCF85B39BCC}" presName="aSpace2" presStyleCnt="0"/>
      <dgm:spPr/>
    </dgm:pt>
    <dgm:pt modelId="{701B00A5-B041-E045-A3AB-21337B1D5217}" type="pres">
      <dgm:prSet presAssocID="{F8871985-AA04-2443-AFCE-F4AA7C4805E2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85805-C192-EE47-9CFC-7D810129F2EA}" type="pres">
      <dgm:prSet presAssocID="{D8C67C3E-01D2-BA43-AAE2-1F83E5AAE84D}" presName="aSpace" presStyleCnt="0"/>
      <dgm:spPr/>
    </dgm:pt>
    <dgm:pt modelId="{30DFBC69-6563-3F42-BE1D-9B9AE029A356}" type="pres">
      <dgm:prSet presAssocID="{3378C504-7EB8-E646-9BE6-91ACEF2D3661}" presName="compNode" presStyleCnt="0"/>
      <dgm:spPr/>
    </dgm:pt>
    <dgm:pt modelId="{1FF87AB6-8B6F-2C49-8127-16858EA577DE}" type="pres">
      <dgm:prSet presAssocID="{3378C504-7EB8-E646-9BE6-91ACEF2D3661}" presName="aNode" presStyleLbl="bgShp" presStyleIdx="3" presStyleCnt="4"/>
      <dgm:spPr/>
      <dgm:t>
        <a:bodyPr/>
        <a:lstStyle/>
        <a:p>
          <a:endParaRPr lang="en-US"/>
        </a:p>
      </dgm:t>
    </dgm:pt>
    <dgm:pt modelId="{A21138DB-3CFC-B440-93AB-C50D3F4EC35D}" type="pres">
      <dgm:prSet presAssocID="{3378C504-7EB8-E646-9BE6-91ACEF2D3661}" presName="textNode" presStyleLbl="bgShp" presStyleIdx="3" presStyleCnt="4"/>
      <dgm:spPr/>
      <dgm:t>
        <a:bodyPr/>
        <a:lstStyle/>
        <a:p>
          <a:endParaRPr lang="en-US"/>
        </a:p>
      </dgm:t>
    </dgm:pt>
    <dgm:pt modelId="{F7444C63-8DC4-6240-9DDE-17FE37501A80}" type="pres">
      <dgm:prSet presAssocID="{3378C504-7EB8-E646-9BE6-91ACEF2D3661}" presName="compChildNode" presStyleCnt="0"/>
      <dgm:spPr/>
    </dgm:pt>
    <dgm:pt modelId="{A74611CE-7EBD-214F-8B31-4DE3D0C1E15E}" type="pres">
      <dgm:prSet presAssocID="{3378C504-7EB8-E646-9BE6-91ACEF2D3661}" presName="theInnerList" presStyleCnt="0"/>
      <dgm:spPr/>
    </dgm:pt>
    <dgm:pt modelId="{3D7ACF27-C5F9-104D-8753-F778DF47DCF9}" type="pres">
      <dgm:prSet presAssocID="{616674A7-B155-D949-8FEF-36C2CC34C580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CF819-019A-E34F-87EF-6352341EE73E}" type="pres">
      <dgm:prSet presAssocID="{616674A7-B155-D949-8FEF-36C2CC34C580}" presName="aSpace2" presStyleCnt="0"/>
      <dgm:spPr/>
    </dgm:pt>
    <dgm:pt modelId="{43794017-DABC-FE49-80CB-09AF0EDC79CF}" type="pres">
      <dgm:prSet presAssocID="{694F9626-1151-434A-AFA7-EA5CAA167C21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A0D16-D98F-A84D-BF8E-BBA87611E1A4}" srcId="{FB82B549-E1FD-CD42-A393-A56818553553}" destId="{3378C504-7EB8-E646-9BE6-91ACEF2D3661}" srcOrd="3" destOrd="0" parTransId="{8B8CA753-4E94-FD45-9412-157C1764F9FD}" sibTransId="{8D1A9225-689E-9643-9387-0EC3D1B44EF2}"/>
    <dgm:cxn modelId="{C9C9EA59-108D-784E-9398-578F1C326352}" type="presOf" srcId="{AC765460-CAD5-3C48-84E5-0EDA43CA2154}" destId="{826CCEBA-2B32-AC43-9372-A62E4FF78D50}" srcOrd="0" destOrd="0" presId="urn:microsoft.com/office/officeart/2005/8/layout/lProcess2"/>
    <dgm:cxn modelId="{DBB28DE4-C415-6A4D-ACEF-10DCB26D8301}" srcId="{D8C67C3E-01D2-BA43-AAE2-1F83E5AAE84D}" destId="{7891D862-F9B1-E94C-B709-BBCF85B39BCC}" srcOrd="0" destOrd="0" parTransId="{8E388392-FC78-AF48-ABC5-1D421BB6FA9F}" sibTransId="{A5A061BC-2D95-A84B-B36A-20F0127AC042}"/>
    <dgm:cxn modelId="{9BFF1D00-D38D-E742-801F-92AD231353F7}" srcId="{FB82B549-E1FD-CD42-A393-A56818553553}" destId="{428DB808-D8A0-D842-A1F7-B34E8E682014}" srcOrd="0" destOrd="0" parTransId="{BCFDF178-51D8-7042-91BE-7A3243C14514}" sibTransId="{A3F4682C-676A-884A-9E3A-C96137B176FC}"/>
    <dgm:cxn modelId="{31C005B0-D11B-7147-8B35-DE580FDE327E}" srcId="{428DB808-D8A0-D842-A1F7-B34E8E682014}" destId="{48ED451E-3642-4447-8A7D-590203EB3A24}" srcOrd="0" destOrd="0" parTransId="{BB01E82C-FE79-C94E-B867-563834719EED}" sibTransId="{1968A795-3C62-E847-B147-1C194B790188}"/>
    <dgm:cxn modelId="{EBCF846E-42A6-5747-9826-ACCCC5632834}" srcId="{9CF84CA1-581B-FC42-AA7B-7A2E0B506A37}" destId="{E8BF3995-6687-9A4F-983B-108C8A4575C7}" srcOrd="1" destOrd="0" parTransId="{BB42CBCC-5495-6B4B-AF3B-4040594B64F9}" sibTransId="{CC3E0CAE-AD20-FE43-86BC-FAB157FE9F49}"/>
    <dgm:cxn modelId="{45B08E30-EDE4-9344-8293-33790AD8BF5C}" srcId="{FB82B549-E1FD-CD42-A393-A56818553553}" destId="{D8C67C3E-01D2-BA43-AAE2-1F83E5AAE84D}" srcOrd="2" destOrd="0" parTransId="{2113EE9D-34EA-CA4A-AA6E-1AA99C943D95}" sibTransId="{C6E7ADE6-D71A-0549-8787-D7DAFF238D60}"/>
    <dgm:cxn modelId="{2AE3F60A-7F7F-274B-8E31-FD5E81E801ED}" type="presOf" srcId="{A7C7AA12-9B66-A346-8C89-ED31F0E83252}" destId="{D281D103-1EF7-5245-9F77-248B67006C63}" srcOrd="0" destOrd="0" presId="urn:microsoft.com/office/officeart/2005/8/layout/lProcess2"/>
    <dgm:cxn modelId="{2AD08476-2920-AE4B-AED4-1F43DFF519A8}" srcId="{FB82B549-E1FD-CD42-A393-A56818553553}" destId="{9CF84CA1-581B-FC42-AA7B-7A2E0B506A37}" srcOrd="1" destOrd="0" parTransId="{75939C60-6FA6-5E40-83C2-F95A35137BD1}" sibTransId="{8767F77E-3403-0C45-A506-3667C4F0317F}"/>
    <dgm:cxn modelId="{7232BC20-0E1F-1F4C-AF5B-2C0EDE6491E2}" type="presOf" srcId="{E8BF3995-6687-9A4F-983B-108C8A4575C7}" destId="{B0668726-0927-3049-A3C2-8AA6A66D6AC5}" srcOrd="0" destOrd="0" presId="urn:microsoft.com/office/officeart/2005/8/layout/lProcess2"/>
    <dgm:cxn modelId="{D31DBA2E-C315-7743-B4CF-CD4588263EB1}" srcId="{D8C67C3E-01D2-BA43-AAE2-1F83E5AAE84D}" destId="{F8871985-AA04-2443-AFCE-F4AA7C4805E2}" srcOrd="1" destOrd="0" parTransId="{81689E7D-A45E-DF46-BE9D-DC36CE694CFB}" sibTransId="{038A6776-8DE4-B245-8075-C64248C1F04B}"/>
    <dgm:cxn modelId="{1762519A-9BB7-0240-9443-3912A5FE5195}" type="presOf" srcId="{D8C67C3E-01D2-BA43-AAE2-1F83E5AAE84D}" destId="{E01C37F7-50DD-7543-905C-722C52A8FA5A}" srcOrd="0" destOrd="0" presId="urn:microsoft.com/office/officeart/2005/8/layout/lProcess2"/>
    <dgm:cxn modelId="{3D35EB1A-930A-D541-9352-C00A3B361BA0}" srcId="{428DB808-D8A0-D842-A1F7-B34E8E682014}" destId="{AC765460-CAD5-3C48-84E5-0EDA43CA2154}" srcOrd="1" destOrd="0" parTransId="{4A88DE1C-7669-6544-9105-1A9A7A4E503E}" sibTransId="{977907A9-44D6-1A46-8201-135AF4B785E4}"/>
    <dgm:cxn modelId="{97F3478A-19C8-FB44-84F3-C064139E21F6}" type="presOf" srcId="{7891D862-F9B1-E94C-B709-BBCF85B39BCC}" destId="{8B6CF272-9E30-FA4F-9FAD-2A809BB17EA1}" srcOrd="0" destOrd="0" presId="urn:microsoft.com/office/officeart/2005/8/layout/lProcess2"/>
    <dgm:cxn modelId="{B50341D1-99FE-1D46-9EE4-20EEBA88DAD1}" type="presOf" srcId="{3378C504-7EB8-E646-9BE6-91ACEF2D3661}" destId="{A21138DB-3CFC-B440-93AB-C50D3F4EC35D}" srcOrd="1" destOrd="0" presId="urn:microsoft.com/office/officeart/2005/8/layout/lProcess2"/>
    <dgm:cxn modelId="{BE9D5EE0-DEFD-1B4A-B7B0-0A68185F30A6}" type="presOf" srcId="{428DB808-D8A0-D842-A1F7-B34E8E682014}" destId="{31BF7F35-8E45-0B47-9AD8-5A51B2CC2906}" srcOrd="0" destOrd="0" presId="urn:microsoft.com/office/officeart/2005/8/layout/lProcess2"/>
    <dgm:cxn modelId="{DB47E064-7FFC-5D48-86A7-A1BE073B076E}" srcId="{3378C504-7EB8-E646-9BE6-91ACEF2D3661}" destId="{694F9626-1151-434A-AFA7-EA5CAA167C21}" srcOrd="1" destOrd="0" parTransId="{CA8E94D8-3C0B-9C4E-A38B-683346017EBA}" sibTransId="{5F86BA64-E976-D940-AA8C-BEC7CAF5B4E8}"/>
    <dgm:cxn modelId="{91C6E90D-D7F4-AA40-98FC-C8006CE05878}" type="presOf" srcId="{694F9626-1151-434A-AFA7-EA5CAA167C21}" destId="{43794017-DABC-FE49-80CB-09AF0EDC79CF}" srcOrd="0" destOrd="0" presId="urn:microsoft.com/office/officeart/2005/8/layout/lProcess2"/>
    <dgm:cxn modelId="{EF6518B2-2CE1-6A41-BCC5-98C4187DC05D}" type="presOf" srcId="{F8871985-AA04-2443-AFCE-F4AA7C4805E2}" destId="{701B00A5-B041-E045-A3AB-21337B1D5217}" srcOrd="0" destOrd="0" presId="urn:microsoft.com/office/officeart/2005/8/layout/lProcess2"/>
    <dgm:cxn modelId="{E5F9F3CD-2AD0-6D4E-AFD2-521EF18BCFB0}" srcId="{3378C504-7EB8-E646-9BE6-91ACEF2D3661}" destId="{616674A7-B155-D949-8FEF-36C2CC34C580}" srcOrd="0" destOrd="0" parTransId="{4707E2EB-B298-294A-9C57-620AEB8BA0B6}" sibTransId="{FDA8A237-51DF-8846-974C-26449BD1D0E2}"/>
    <dgm:cxn modelId="{9EA942A5-746A-E546-80CE-11EAD4C1B0D6}" type="presOf" srcId="{FB82B549-E1FD-CD42-A393-A56818553553}" destId="{F45C6C58-FE02-CE4A-9F26-F722843B1185}" srcOrd="0" destOrd="0" presId="urn:microsoft.com/office/officeart/2005/8/layout/lProcess2"/>
    <dgm:cxn modelId="{287520B5-D683-044D-BA29-F385C495B18C}" type="presOf" srcId="{428DB808-D8A0-D842-A1F7-B34E8E682014}" destId="{AFCE8159-4ACC-6345-9CF6-81256F95B2EB}" srcOrd="1" destOrd="0" presId="urn:microsoft.com/office/officeart/2005/8/layout/lProcess2"/>
    <dgm:cxn modelId="{C67C020E-BBA7-704D-AA86-0128E2AD8737}" type="presOf" srcId="{D8C67C3E-01D2-BA43-AAE2-1F83E5AAE84D}" destId="{EA74A5B3-3DC7-7446-ADB0-1BF52036501C}" srcOrd="1" destOrd="0" presId="urn:microsoft.com/office/officeart/2005/8/layout/lProcess2"/>
    <dgm:cxn modelId="{C4DFA3B0-5434-174D-A08A-B0CE7A2FB24B}" type="presOf" srcId="{9CF84CA1-581B-FC42-AA7B-7A2E0B506A37}" destId="{506C335F-0887-F047-AA4B-0F5F46957BE3}" srcOrd="0" destOrd="0" presId="urn:microsoft.com/office/officeart/2005/8/layout/lProcess2"/>
    <dgm:cxn modelId="{07AB1168-1D84-224F-8ED4-4773105A48A5}" type="presOf" srcId="{9CF84CA1-581B-FC42-AA7B-7A2E0B506A37}" destId="{C78D70EA-9DAA-C844-AA47-E7A1769975DE}" srcOrd="1" destOrd="0" presId="urn:microsoft.com/office/officeart/2005/8/layout/lProcess2"/>
    <dgm:cxn modelId="{4E30309C-2AD4-D84B-A4EE-18C57FA70EDB}" srcId="{9CF84CA1-581B-FC42-AA7B-7A2E0B506A37}" destId="{A7C7AA12-9B66-A346-8C89-ED31F0E83252}" srcOrd="0" destOrd="0" parTransId="{3CA44EC2-30E7-0644-B4CF-E3E6AF39FB5E}" sibTransId="{5B5DEC21-971E-444C-B680-721F0F2BD891}"/>
    <dgm:cxn modelId="{9BDF6A6F-A2B5-7444-A691-8E06A3DCDC3E}" type="presOf" srcId="{48ED451E-3642-4447-8A7D-590203EB3A24}" destId="{961DB76D-6E3F-CD43-A4A6-00D31BB44673}" srcOrd="0" destOrd="0" presId="urn:microsoft.com/office/officeart/2005/8/layout/lProcess2"/>
    <dgm:cxn modelId="{38BF47EF-5005-9C4F-AEDE-1C6C9AF46372}" type="presOf" srcId="{616674A7-B155-D949-8FEF-36C2CC34C580}" destId="{3D7ACF27-C5F9-104D-8753-F778DF47DCF9}" srcOrd="0" destOrd="0" presId="urn:microsoft.com/office/officeart/2005/8/layout/lProcess2"/>
    <dgm:cxn modelId="{014B8563-2F8B-9A43-8BD7-32261CAC3846}" type="presOf" srcId="{3378C504-7EB8-E646-9BE6-91ACEF2D3661}" destId="{1FF87AB6-8B6F-2C49-8127-16858EA577DE}" srcOrd="0" destOrd="0" presId="urn:microsoft.com/office/officeart/2005/8/layout/lProcess2"/>
    <dgm:cxn modelId="{432E45FC-28C6-B845-9FC3-3A683CF83CD1}" type="presParOf" srcId="{F45C6C58-FE02-CE4A-9F26-F722843B1185}" destId="{12D89071-EBF1-5948-B605-D54359AEA151}" srcOrd="0" destOrd="0" presId="urn:microsoft.com/office/officeart/2005/8/layout/lProcess2"/>
    <dgm:cxn modelId="{467679FD-98F0-9943-9ACF-E187F2A13FDB}" type="presParOf" srcId="{12D89071-EBF1-5948-B605-D54359AEA151}" destId="{31BF7F35-8E45-0B47-9AD8-5A51B2CC2906}" srcOrd="0" destOrd="0" presId="urn:microsoft.com/office/officeart/2005/8/layout/lProcess2"/>
    <dgm:cxn modelId="{44CDD78A-0E24-1C4C-8735-52D75D88030A}" type="presParOf" srcId="{12D89071-EBF1-5948-B605-D54359AEA151}" destId="{AFCE8159-4ACC-6345-9CF6-81256F95B2EB}" srcOrd="1" destOrd="0" presId="urn:microsoft.com/office/officeart/2005/8/layout/lProcess2"/>
    <dgm:cxn modelId="{48E1E621-1D0D-A54B-94D7-A197F431357D}" type="presParOf" srcId="{12D89071-EBF1-5948-B605-D54359AEA151}" destId="{68B109A4-008F-0D43-BEC9-C64BC9B9DE1C}" srcOrd="2" destOrd="0" presId="urn:microsoft.com/office/officeart/2005/8/layout/lProcess2"/>
    <dgm:cxn modelId="{EEB109E2-8F53-7547-8550-58C0DD1B7F84}" type="presParOf" srcId="{68B109A4-008F-0D43-BEC9-C64BC9B9DE1C}" destId="{A31B108C-7742-5A44-8FAE-F21ACCF86339}" srcOrd="0" destOrd="0" presId="urn:microsoft.com/office/officeart/2005/8/layout/lProcess2"/>
    <dgm:cxn modelId="{FEA63C43-E48E-C244-8A96-FCF79AC21C19}" type="presParOf" srcId="{A31B108C-7742-5A44-8FAE-F21ACCF86339}" destId="{961DB76D-6E3F-CD43-A4A6-00D31BB44673}" srcOrd="0" destOrd="0" presId="urn:microsoft.com/office/officeart/2005/8/layout/lProcess2"/>
    <dgm:cxn modelId="{45D1FB6C-A1BB-E54D-8622-82BA830BE657}" type="presParOf" srcId="{A31B108C-7742-5A44-8FAE-F21ACCF86339}" destId="{8EADA0FC-B5F2-9946-BF3D-954672FF7C1A}" srcOrd="1" destOrd="0" presId="urn:microsoft.com/office/officeart/2005/8/layout/lProcess2"/>
    <dgm:cxn modelId="{AC06034F-770F-0843-A052-ACF2602B67D9}" type="presParOf" srcId="{A31B108C-7742-5A44-8FAE-F21ACCF86339}" destId="{826CCEBA-2B32-AC43-9372-A62E4FF78D50}" srcOrd="2" destOrd="0" presId="urn:microsoft.com/office/officeart/2005/8/layout/lProcess2"/>
    <dgm:cxn modelId="{DF538124-5FA5-E945-983D-896ED8610369}" type="presParOf" srcId="{F45C6C58-FE02-CE4A-9F26-F722843B1185}" destId="{D7284CF7-E637-A541-8CC4-BDCA65366F65}" srcOrd="1" destOrd="0" presId="urn:microsoft.com/office/officeart/2005/8/layout/lProcess2"/>
    <dgm:cxn modelId="{74BF91DB-80B5-B846-A34A-3876CAD4D855}" type="presParOf" srcId="{F45C6C58-FE02-CE4A-9F26-F722843B1185}" destId="{68E2CBEE-580A-E44D-AC33-08AA5313CBD1}" srcOrd="2" destOrd="0" presId="urn:microsoft.com/office/officeart/2005/8/layout/lProcess2"/>
    <dgm:cxn modelId="{757C79AE-454C-1541-9414-F9F5BE6BC471}" type="presParOf" srcId="{68E2CBEE-580A-E44D-AC33-08AA5313CBD1}" destId="{506C335F-0887-F047-AA4B-0F5F46957BE3}" srcOrd="0" destOrd="0" presId="urn:microsoft.com/office/officeart/2005/8/layout/lProcess2"/>
    <dgm:cxn modelId="{C7722BBF-C4D9-F947-BF79-310237550782}" type="presParOf" srcId="{68E2CBEE-580A-E44D-AC33-08AA5313CBD1}" destId="{C78D70EA-9DAA-C844-AA47-E7A1769975DE}" srcOrd="1" destOrd="0" presId="urn:microsoft.com/office/officeart/2005/8/layout/lProcess2"/>
    <dgm:cxn modelId="{A6F805FF-67B4-DB4D-BAAE-C1450327401E}" type="presParOf" srcId="{68E2CBEE-580A-E44D-AC33-08AA5313CBD1}" destId="{B60A5611-7AAC-0D44-ACBF-5A7670F8A493}" srcOrd="2" destOrd="0" presId="urn:microsoft.com/office/officeart/2005/8/layout/lProcess2"/>
    <dgm:cxn modelId="{0F18C698-E336-AF4E-B0A1-665AB442B6F2}" type="presParOf" srcId="{B60A5611-7AAC-0D44-ACBF-5A7670F8A493}" destId="{9D27B790-1A66-3F46-9535-2F21B81F9472}" srcOrd="0" destOrd="0" presId="urn:microsoft.com/office/officeart/2005/8/layout/lProcess2"/>
    <dgm:cxn modelId="{9E8C3A13-916D-F745-B00C-92E954078EB5}" type="presParOf" srcId="{9D27B790-1A66-3F46-9535-2F21B81F9472}" destId="{D281D103-1EF7-5245-9F77-248B67006C63}" srcOrd="0" destOrd="0" presId="urn:microsoft.com/office/officeart/2005/8/layout/lProcess2"/>
    <dgm:cxn modelId="{C6EA497F-2904-E545-A121-89586AA7AC3C}" type="presParOf" srcId="{9D27B790-1A66-3F46-9535-2F21B81F9472}" destId="{7C9E559A-88DA-5F41-B4AB-8A26261E1757}" srcOrd="1" destOrd="0" presId="urn:microsoft.com/office/officeart/2005/8/layout/lProcess2"/>
    <dgm:cxn modelId="{F16BF4A7-7FBE-E245-B945-D1F4B1FE9B70}" type="presParOf" srcId="{9D27B790-1A66-3F46-9535-2F21B81F9472}" destId="{B0668726-0927-3049-A3C2-8AA6A66D6AC5}" srcOrd="2" destOrd="0" presId="urn:microsoft.com/office/officeart/2005/8/layout/lProcess2"/>
    <dgm:cxn modelId="{7E9E0414-0747-0F43-AA5D-0B17EC328C62}" type="presParOf" srcId="{F45C6C58-FE02-CE4A-9F26-F722843B1185}" destId="{4B4F2FE7-4F21-644C-89EA-33E6E1FEF283}" srcOrd="3" destOrd="0" presId="urn:microsoft.com/office/officeart/2005/8/layout/lProcess2"/>
    <dgm:cxn modelId="{FFEFFA18-5E0B-4147-9609-BBE6DE59997D}" type="presParOf" srcId="{F45C6C58-FE02-CE4A-9F26-F722843B1185}" destId="{44919242-3F63-2644-9B41-C32453475855}" srcOrd="4" destOrd="0" presId="urn:microsoft.com/office/officeart/2005/8/layout/lProcess2"/>
    <dgm:cxn modelId="{3480F4FA-534E-0E4F-9A7C-0ADC38587549}" type="presParOf" srcId="{44919242-3F63-2644-9B41-C32453475855}" destId="{E01C37F7-50DD-7543-905C-722C52A8FA5A}" srcOrd="0" destOrd="0" presId="urn:microsoft.com/office/officeart/2005/8/layout/lProcess2"/>
    <dgm:cxn modelId="{E0541306-F363-DA49-9228-F815FDFB385E}" type="presParOf" srcId="{44919242-3F63-2644-9B41-C32453475855}" destId="{EA74A5B3-3DC7-7446-ADB0-1BF52036501C}" srcOrd="1" destOrd="0" presId="urn:microsoft.com/office/officeart/2005/8/layout/lProcess2"/>
    <dgm:cxn modelId="{EE9904D9-6A47-0447-9F96-99B39D7F6A99}" type="presParOf" srcId="{44919242-3F63-2644-9B41-C32453475855}" destId="{F8D129BF-78F4-BE4B-B61E-25373F2ACE79}" srcOrd="2" destOrd="0" presId="urn:microsoft.com/office/officeart/2005/8/layout/lProcess2"/>
    <dgm:cxn modelId="{1718F65D-7C74-494E-829B-8F288D15A78B}" type="presParOf" srcId="{F8D129BF-78F4-BE4B-B61E-25373F2ACE79}" destId="{4AB168AC-0305-C046-928E-9A1A681AAEEC}" srcOrd="0" destOrd="0" presId="urn:microsoft.com/office/officeart/2005/8/layout/lProcess2"/>
    <dgm:cxn modelId="{286AB5A4-B4C5-5442-984D-2C9EAF8967C8}" type="presParOf" srcId="{4AB168AC-0305-C046-928E-9A1A681AAEEC}" destId="{8B6CF272-9E30-FA4F-9FAD-2A809BB17EA1}" srcOrd="0" destOrd="0" presId="urn:microsoft.com/office/officeart/2005/8/layout/lProcess2"/>
    <dgm:cxn modelId="{D65583A5-5F70-024B-A694-61E95A7A0BBE}" type="presParOf" srcId="{4AB168AC-0305-C046-928E-9A1A681AAEEC}" destId="{544CA577-B0C3-224D-9587-5D8A7046DCEC}" srcOrd="1" destOrd="0" presId="urn:microsoft.com/office/officeart/2005/8/layout/lProcess2"/>
    <dgm:cxn modelId="{AA91232B-C63C-0A4A-ACB6-5A25296B5976}" type="presParOf" srcId="{4AB168AC-0305-C046-928E-9A1A681AAEEC}" destId="{701B00A5-B041-E045-A3AB-21337B1D5217}" srcOrd="2" destOrd="0" presId="urn:microsoft.com/office/officeart/2005/8/layout/lProcess2"/>
    <dgm:cxn modelId="{ADBF232F-2FBA-E74A-8870-9A739C5DC67E}" type="presParOf" srcId="{F45C6C58-FE02-CE4A-9F26-F722843B1185}" destId="{76185805-C192-EE47-9CFC-7D810129F2EA}" srcOrd="5" destOrd="0" presId="urn:microsoft.com/office/officeart/2005/8/layout/lProcess2"/>
    <dgm:cxn modelId="{3FC63652-F6D5-8B46-BE8D-53E3DEB67030}" type="presParOf" srcId="{F45C6C58-FE02-CE4A-9F26-F722843B1185}" destId="{30DFBC69-6563-3F42-BE1D-9B9AE029A356}" srcOrd="6" destOrd="0" presId="urn:microsoft.com/office/officeart/2005/8/layout/lProcess2"/>
    <dgm:cxn modelId="{7AAE11B8-982B-A345-8520-A511C44545C7}" type="presParOf" srcId="{30DFBC69-6563-3F42-BE1D-9B9AE029A356}" destId="{1FF87AB6-8B6F-2C49-8127-16858EA577DE}" srcOrd="0" destOrd="0" presId="urn:microsoft.com/office/officeart/2005/8/layout/lProcess2"/>
    <dgm:cxn modelId="{400AF2D2-61A5-7A47-B8FF-861428C1AAF1}" type="presParOf" srcId="{30DFBC69-6563-3F42-BE1D-9B9AE029A356}" destId="{A21138DB-3CFC-B440-93AB-C50D3F4EC35D}" srcOrd="1" destOrd="0" presId="urn:microsoft.com/office/officeart/2005/8/layout/lProcess2"/>
    <dgm:cxn modelId="{AB88680F-C978-9041-8420-58706A5831F6}" type="presParOf" srcId="{30DFBC69-6563-3F42-BE1D-9B9AE029A356}" destId="{F7444C63-8DC4-6240-9DDE-17FE37501A80}" srcOrd="2" destOrd="0" presId="urn:microsoft.com/office/officeart/2005/8/layout/lProcess2"/>
    <dgm:cxn modelId="{D92F4E49-A3CD-FF4A-8F7D-8A51188DA7E8}" type="presParOf" srcId="{F7444C63-8DC4-6240-9DDE-17FE37501A80}" destId="{A74611CE-7EBD-214F-8B31-4DE3D0C1E15E}" srcOrd="0" destOrd="0" presId="urn:microsoft.com/office/officeart/2005/8/layout/lProcess2"/>
    <dgm:cxn modelId="{D38DB95E-2A7C-8840-ABC7-D1B6ECD51774}" type="presParOf" srcId="{A74611CE-7EBD-214F-8B31-4DE3D0C1E15E}" destId="{3D7ACF27-C5F9-104D-8753-F778DF47DCF9}" srcOrd="0" destOrd="0" presId="urn:microsoft.com/office/officeart/2005/8/layout/lProcess2"/>
    <dgm:cxn modelId="{713294ED-D70F-7848-9241-CFBAB946E976}" type="presParOf" srcId="{A74611CE-7EBD-214F-8B31-4DE3D0C1E15E}" destId="{982CF819-019A-E34F-87EF-6352341EE73E}" srcOrd="1" destOrd="0" presId="urn:microsoft.com/office/officeart/2005/8/layout/lProcess2"/>
    <dgm:cxn modelId="{EE909149-E249-6245-B4E3-9DF9E7D87E6C}" type="presParOf" srcId="{A74611CE-7EBD-214F-8B31-4DE3D0C1E15E}" destId="{43794017-DABC-FE49-80CB-09AF0EDC79C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82B549-E1FD-CD42-A393-A56818553553}" type="doc">
      <dgm:prSet loTypeId="urn:microsoft.com/office/officeart/2005/8/layout/radial4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DF4FB62-30BB-ED40-BEBF-AB8B63D93664}">
      <dgm:prSet phldrT="[Text]"/>
      <dgm:spPr/>
      <dgm:t>
        <a:bodyPr/>
        <a:lstStyle/>
        <a:p>
          <a:r>
            <a:rPr lang="en-US" dirty="0" smtClean="0"/>
            <a:t>Natural Sciences</a:t>
          </a:r>
          <a:endParaRPr lang="en-US" dirty="0"/>
        </a:p>
      </dgm:t>
    </dgm:pt>
    <dgm:pt modelId="{8ED06850-18A4-D84B-B0B4-4D799134A844}" type="parTrans" cxnId="{6C2874CF-36AD-1D49-AEAF-592312D1FA04}">
      <dgm:prSet/>
      <dgm:spPr/>
      <dgm:t>
        <a:bodyPr/>
        <a:lstStyle/>
        <a:p>
          <a:endParaRPr lang="en-US"/>
        </a:p>
      </dgm:t>
    </dgm:pt>
    <dgm:pt modelId="{3B36A495-EC89-464D-9D99-751FDD0BF6DC}" type="sibTrans" cxnId="{6C2874CF-36AD-1D49-AEAF-592312D1FA04}">
      <dgm:prSet/>
      <dgm:spPr/>
      <dgm:t>
        <a:bodyPr/>
        <a:lstStyle/>
        <a:p>
          <a:endParaRPr lang="en-US"/>
        </a:p>
      </dgm:t>
    </dgm:pt>
    <dgm:pt modelId="{2421ACD4-27FA-B74C-9AA1-2DC9EF282EE7}">
      <dgm:prSet phldrT="[Text]" custT="1"/>
      <dgm:spPr/>
      <dgm:t>
        <a:bodyPr/>
        <a:lstStyle/>
        <a:p>
          <a:r>
            <a:rPr lang="en-US" sz="1800" smtClean="0"/>
            <a:t>Physical Sciences</a:t>
          </a:r>
          <a:endParaRPr lang="en-US" sz="1800" dirty="0"/>
        </a:p>
      </dgm:t>
    </dgm:pt>
    <dgm:pt modelId="{A002CECF-4242-144C-9099-2E119C4650FC}" type="parTrans" cxnId="{BF285E7D-85F0-FD46-926C-22D3DD549B59}">
      <dgm:prSet/>
      <dgm:spPr/>
      <dgm:t>
        <a:bodyPr/>
        <a:lstStyle/>
        <a:p>
          <a:endParaRPr lang="en-US"/>
        </a:p>
      </dgm:t>
    </dgm:pt>
    <dgm:pt modelId="{BF7F2374-D77A-134D-8120-FDC265BC8B82}" type="sibTrans" cxnId="{BF285E7D-85F0-FD46-926C-22D3DD549B59}">
      <dgm:prSet/>
      <dgm:spPr/>
      <dgm:t>
        <a:bodyPr/>
        <a:lstStyle/>
        <a:p>
          <a:endParaRPr lang="en-US"/>
        </a:p>
      </dgm:t>
    </dgm:pt>
    <dgm:pt modelId="{6AE9E734-9BAA-8643-9F81-BFA6A780A941}">
      <dgm:prSet phldrT="[Text]" custT="1"/>
      <dgm:spPr/>
      <dgm:t>
        <a:bodyPr/>
        <a:lstStyle/>
        <a:p>
          <a:r>
            <a:rPr lang="en-US" sz="1800" smtClean="0"/>
            <a:t>Earth Science</a:t>
          </a:r>
          <a:endParaRPr lang="en-US" sz="1800" dirty="0"/>
        </a:p>
      </dgm:t>
    </dgm:pt>
    <dgm:pt modelId="{97B81E04-08D3-394F-8543-0EE2C162D758}" type="parTrans" cxnId="{FE32AAA3-E907-7E4A-9135-89C0514F670C}">
      <dgm:prSet/>
      <dgm:spPr/>
      <dgm:t>
        <a:bodyPr/>
        <a:lstStyle/>
        <a:p>
          <a:endParaRPr lang="en-US"/>
        </a:p>
      </dgm:t>
    </dgm:pt>
    <dgm:pt modelId="{0C395FEC-0E9E-3F4A-AB2B-F7F4AFE51409}" type="sibTrans" cxnId="{FE32AAA3-E907-7E4A-9135-89C0514F670C}">
      <dgm:prSet/>
      <dgm:spPr/>
      <dgm:t>
        <a:bodyPr/>
        <a:lstStyle/>
        <a:p>
          <a:endParaRPr lang="en-US"/>
        </a:p>
      </dgm:t>
    </dgm:pt>
    <dgm:pt modelId="{A80EA56D-E54D-2542-A647-6FFF252EBCB0}">
      <dgm:prSet phldrT="[Text]" custT="1"/>
      <dgm:spPr/>
      <dgm:t>
        <a:bodyPr/>
        <a:lstStyle/>
        <a:p>
          <a:r>
            <a:rPr lang="en-US" sz="1800" smtClean="0"/>
            <a:t>Astronomy (LOFAR)</a:t>
          </a:r>
          <a:endParaRPr lang="en-US" sz="1800" dirty="0"/>
        </a:p>
      </dgm:t>
    </dgm:pt>
    <dgm:pt modelId="{1A289C20-3E2E-E941-8635-DCBDA15BA9C8}" type="parTrans" cxnId="{D09BBB7E-46ED-7A43-9ABD-A4D575EF4582}">
      <dgm:prSet/>
      <dgm:spPr/>
      <dgm:t>
        <a:bodyPr/>
        <a:lstStyle/>
        <a:p>
          <a:endParaRPr lang="en-US"/>
        </a:p>
      </dgm:t>
    </dgm:pt>
    <dgm:pt modelId="{E485CBB0-116E-B84F-9249-4B67533AC1B3}" type="sibTrans" cxnId="{D09BBB7E-46ED-7A43-9ABD-A4D575EF4582}">
      <dgm:prSet/>
      <dgm:spPr/>
      <dgm:t>
        <a:bodyPr/>
        <a:lstStyle/>
        <a:p>
          <a:endParaRPr lang="en-US"/>
        </a:p>
      </dgm:t>
    </dgm:pt>
    <dgm:pt modelId="{DC56A505-2F46-3844-993B-312B52E9691B}">
      <dgm:prSet phldrT="[Text]" custT="1"/>
      <dgm:spPr/>
      <dgm:t>
        <a:bodyPr/>
        <a:lstStyle/>
        <a:p>
          <a:r>
            <a:rPr lang="en-US" sz="1800" smtClean="0"/>
            <a:t>Fusion (ITER)</a:t>
          </a:r>
          <a:endParaRPr lang="en-US" sz="1800" dirty="0"/>
        </a:p>
      </dgm:t>
    </dgm:pt>
    <dgm:pt modelId="{41C5C261-2669-1041-81C8-6C1DA72FADF4}" type="parTrans" cxnId="{5A07FFC9-252A-6B4D-AD94-02B67F443DDB}">
      <dgm:prSet/>
      <dgm:spPr/>
      <dgm:t>
        <a:bodyPr/>
        <a:lstStyle/>
        <a:p>
          <a:endParaRPr lang="en-US"/>
        </a:p>
      </dgm:t>
    </dgm:pt>
    <dgm:pt modelId="{69C6C1B0-CE0E-E24F-BD5E-7D6148E45C99}" type="sibTrans" cxnId="{5A07FFC9-252A-6B4D-AD94-02B67F443DDB}">
      <dgm:prSet/>
      <dgm:spPr/>
      <dgm:t>
        <a:bodyPr/>
        <a:lstStyle/>
        <a:p>
          <a:endParaRPr lang="en-US"/>
        </a:p>
      </dgm:t>
    </dgm:pt>
    <dgm:pt modelId="{B9DE1090-3E19-3F4A-B8AF-0D53BC63E32C}">
      <dgm:prSet phldrT="[Text]" custT="1"/>
      <dgm:spPr/>
      <dgm:t>
        <a:bodyPr/>
        <a:lstStyle/>
        <a:p>
          <a:r>
            <a:rPr lang="en-US" sz="1800" dirty="0" smtClean="0"/>
            <a:t>High Energy Physics (CMS and VIRGO)</a:t>
          </a:r>
          <a:endParaRPr lang="en-US" sz="1800" dirty="0"/>
        </a:p>
      </dgm:t>
    </dgm:pt>
    <dgm:pt modelId="{F4BA7DB5-D09E-A649-9105-2D16CA647922}" type="parTrans" cxnId="{9C1812AB-0DBD-474B-8C2E-76CE00AA2770}">
      <dgm:prSet/>
      <dgm:spPr/>
      <dgm:t>
        <a:bodyPr/>
        <a:lstStyle/>
        <a:p>
          <a:endParaRPr lang="en-US"/>
        </a:p>
      </dgm:t>
    </dgm:pt>
    <dgm:pt modelId="{84DEE69E-AF6E-8440-85A2-B0BC90A356D9}" type="sibTrans" cxnId="{9C1812AB-0DBD-474B-8C2E-76CE00AA2770}">
      <dgm:prSet/>
      <dgm:spPr/>
      <dgm:t>
        <a:bodyPr/>
        <a:lstStyle/>
        <a:p>
          <a:endParaRPr lang="en-US"/>
        </a:p>
      </dgm:t>
    </dgm:pt>
    <dgm:pt modelId="{A2139D91-AD18-D148-92C5-7AD8DA0E0FDD}">
      <dgm:prSet phldrT="[Text]" custT="1"/>
      <dgm:spPr/>
      <dgm:t>
        <a:bodyPr/>
        <a:lstStyle/>
        <a:p>
          <a:r>
            <a:rPr lang="en-US" sz="1800" smtClean="0"/>
            <a:t>Space Science (EISCAT-3D)</a:t>
          </a:r>
          <a:endParaRPr lang="en-US" sz="1800" dirty="0"/>
        </a:p>
      </dgm:t>
    </dgm:pt>
    <dgm:pt modelId="{37D3F839-29C6-BB4E-9ADD-F99C9A2DC2A3}" type="parTrans" cxnId="{40FB3D98-4872-D34A-8948-5DCD893D032B}">
      <dgm:prSet/>
      <dgm:spPr/>
      <dgm:t>
        <a:bodyPr/>
        <a:lstStyle/>
        <a:p>
          <a:endParaRPr lang="en-US"/>
        </a:p>
      </dgm:t>
    </dgm:pt>
    <dgm:pt modelId="{FB3670A2-258E-554E-B74C-A9C9FE1E0023}" type="sibTrans" cxnId="{40FB3D98-4872-D34A-8948-5DCD893D032B}">
      <dgm:prSet/>
      <dgm:spPr/>
      <dgm:t>
        <a:bodyPr/>
        <a:lstStyle/>
        <a:p>
          <a:endParaRPr lang="en-US"/>
        </a:p>
      </dgm:t>
    </dgm:pt>
    <dgm:pt modelId="{E42B066E-A536-3446-8FF0-18A06D2BEEC8}">
      <dgm:prSet phldrT="[Text]" custT="1"/>
      <dgm:spPr/>
      <dgm:t>
        <a:bodyPr/>
        <a:lstStyle/>
        <a:p>
          <a:r>
            <a:rPr lang="en-US" sz="1800" smtClean="0"/>
            <a:t>EO Pillar</a:t>
          </a:r>
          <a:endParaRPr lang="en-US" sz="1800" dirty="0"/>
        </a:p>
      </dgm:t>
    </dgm:pt>
    <dgm:pt modelId="{BBA60EAF-BC18-4D43-8A67-30FB403B2CF7}" type="parTrans" cxnId="{1B79C01A-548E-9244-B7A1-4337D153A329}">
      <dgm:prSet/>
      <dgm:spPr/>
      <dgm:t>
        <a:bodyPr/>
        <a:lstStyle/>
        <a:p>
          <a:endParaRPr lang="en-US"/>
        </a:p>
      </dgm:t>
    </dgm:pt>
    <dgm:pt modelId="{11A95D7B-D856-9B4B-B3CA-438A14D228E0}" type="sibTrans" cxnId="{1B79C01A-548E-9244-B7A1-4337D153A329}">
      <dgm:prSet/>
      <dgm:spPr/>
      <dgm:t>
        <a:bodyPr/>
        <a:lstStyle/>
        <a:p>
          <a:endParaRPr lang="en-US"/>
        </a:p>
      </dgm:t>
    </dgm:pt>
    <dgm:pt modelId="{59F5CC99-C439-B24D-8799-DB5AA086F7D3}">
      <dgm:prSet phldrT="[Text]" custT="1"/>
      <dgm:spPr/>
      <dgm:t>
        <a:bodyPr/>
        <a:lstStyle/>
        <a:p>
          <a:r>
            <a:rPr lang="en-US" sz="1800" smtClean="0"/>
            <a:t>GEO</a:t>
          </a:r>
          <a:endParaRPr lang="en-US" sz="1800" dirty="0"/>
        </a:p>
      </dgm:t>
    </dgm:pt>
    <dgm:pt modelId="{F4283711-1F81-8840-9FD4-0B3E089CDD01}" type="parTrans" cxnId="{D7E22366-850A-9249-B012-3377B5E2FAEB}">
      <dgm:prSet/>
      <dgm:spPr/>
      <dgm:t>
        <a:bodyPr/>
        <a:lstStyle/>
        <a:p>
          <a:endParaRPr lang="en-US"/>
        </a:p>
      </dgm:t>
    </dgm:pt>
    <dgm:pt modelId="{A5647EC4-C598-DC41-92BD-E679C2C06E07}" type="sibTrans" cxnId="{D7E22366-850A-9249-B012-3377B5E2FAEB}">
      <dgm:prSet/>
      <dgm:spPr/>
      <dgm:t>
        <a:bodyPr/>
        <a:lstStyle/>
        <a:p>
          <a:endParaRPr lang="en-US"/>
        </a:p>
      </dgm:t>
    </dgm:pt>
    <dgm:pt modelId="{2A18C880-A229-C44C-9088-07C1C9EC8086}">
      <dgm:prSet phldrT="[Text]" custT="1"/>
      <dgm:spPr/>
      <dgm:t>
        <a:bodyPr/>
        <a:lstStyle/>
        <a:p>
          <a:r>
            <a:rPr lang="en-US" sz="1800" smtClean="0"/>
            <a:t>Climate Research (ENES)</a:t>
          </a:r>
          <a:endParaRPr lang="en-US" sz="1800" dirty="0"/>
        </a:p>
      </dgm:t>
    </dgm:pt>
    <dgm:pt modelId="{2D31EBD1-7506-1948-9D15-2FA0DA2E8A29}" type="parTrans" cxnId="{FDDF9C3E-C32C-DA45-8B4C-481593D689D6}">
      <dgm:prSet/>
      <dgm:spPr/>
      <dgm:t>
        <a:bodyPr/>
        <a:lstStyle/>
        <a:p>
          <a:endParaRPr lang="en-US"/>
        </a:p>
      </dgm:t>
    </dgm:pt>
    <dgm:pt modelId="{ADD85945-819C-FF46-9558-317CFA806B34}" type="sibTrans" cxnId="{FDDF9C3E-C32C-DA45-8B4C-481593D689D6}">
      <dgm:prSet/>
      <dgm:spPr/>
      <dgm:t>
        <a:bodyPr/>
        <a:lstStyle/>
        <a:p>
          <a:endParaRPr lang="en-US"/>
        </a:p>
      </dgm:t>
    </dgm:pt>
    <dgm:pt modelId="{C7BC5E9D-E9A7-F44F-946D-8EBBD105F542}">
      <dgm:prSet phldrT="[Text]" custT="1"/>
      <dgm:spPr/>
      <dgm:t>
        <a:bodyPr/>
        <a:lstStyle/>
        <a:p>
          <a:r>
            <a:rPr lang="en-US" sz="1800" smtClean="0"/>
            <a:t>Seismology (ORFEUS, EPOS)</a:t>
          </a:r>
          <a:endParaRPr lang="en-US" sz="1800" dirty="0"/>
        </a:p>
      </dgm:t>
    </dgm:pt>
    <dgm:pt modelId="{72652B1A-5FAC-074D-BE43-B18AF79A02D5}" type="parTrans" cxnId="{8A9AD847-6758-164C-9F94-B94C93280003}">
      <dgm:prSet/>
      <dgm:spPr/>
      <dgm:t>
        <a:bodyPr/>
        <a:lstStyle/>
        <a:p>
          <a:endParaRPr lang="en-US"/>
        </a:p>
      </dgm:t>
    </dgm:pt>
    <dgm:pt modelId="{7A80C11C-0D66-444D-843F-4C05A4D92658}" type="sibTrans" cxnId="{8A9AD847-6758-164C-9F94-B94C93280003}">
      <dgm:prSet/>
      <dgm:spPr/>
      <dgm:t>
        <a:bodyPr/>
        <a:lstStyle/>
        <a:p>
          <a:endParaRPr lang="en-US"/>
        </a:p>
      </dgm:t>
    </dgm:pt>
    <dgm:pt modelId="{06F077DB-CC5A-9941-9FBE-6848158ADB1E}">
      <dgm:prSet phldrT="[Text]" custT="1"/>
      <dgm:spPr/>
      <dgm:t>
        <a:bodyPr/>
        <a:lstStyle/>
        <a:p>
          <a:r>
            <a:rPr lang="en-US" sz="1800" smtClean="0"/>
            <a:t>Biological Sciences</a:t>
          </a:r>
          <a:endParaRPr lang="en-US" sz="1800" dirty="0"/>
        </a:p>
      </dgm:t>
    </dgm:pt>
    <dgm:pt modelId="{B0EB12C3-0CB8-7346-9CD0-0FC0CC5D2626}" type="parTrans" cxnId="{6EB570F2-77B1-1C46-AA7B-A4BE2B8BC1B3}">
      <dgm:prSet/>
      <dgm:spPr/>
      <dgm:t>
        <a:bodyPr/>
        <a:lstStyle/>
        <a:p>
          <a:endParaRPr lang="en-US"/>
        </a:p>
      </dgm:t>
    </dgm:pt>
    <dgm:pt modelId="{19DEECAC-01BA-2942-9370-3EC6F3C6B4BC}" type="sibTrans" cxnId="{6EB570F2-77B1-1C46-AA7B-A4BE2B8BC1B3}">
      <dgm:prSet/>
      <dgm:spPr/>
      <dgm:t>
        <a:bodyPr/>
        <a:lstStyle/>
        <a:p>
          <a:endParaRPr lang="en-US"/>
        </a:p>
      </dgm:t>
    </dgm:pt>
    <dgm:pt modelId="{F4E29F9F-3500-F14B-967F-D901ADF304F6}">
      <dgm:prSet phldrT="[Text]" custT="1"/>
      <dgm:spPr/>
      <dgm:t>
        <a:bodyPr/>
        <a:lstStyle/>
        <a:p>
          <a:r>
            <a:rPr lang="en-US" sz="1800" smtClean="0"/>
            <a:t>Marine and freshwater biology (IFREMER)</a:t>
          </a:r>
          <a:endParaRPr lang="en-US" sz="1800" dirty="0"/>
        </a:p>
      </dgm:t>
    </dgm:pt>
    <dgm:pt modelId="{482551DD-DD46-154B-A902-23FDAF17420B}" type="parTrans" cxnId="{9B7BE7EA-4040-B742-AD56-80CE357F8F1B}">
      <dgm:prSet/>
      <dgm:spPr/>
      <dgm:t>
        <a:bodyPr/>
        <a:lstStyle/>
        <a:p>
          <a:endParaRPr lang="en-US"/>
        </a:p>
      </dgm:t>
    </dgm:pt>
    <dgm:pt modelId="{8DAECDEB-49F5-C149-A23B-2338B97B85BD}" type="sibTrans" cxnId="{9B7BE7EA-4040-B742-AD56-80CE357F8F1B}">
      <dgm:prSet/>
      <dgm:spPr/>
      <dgm:t>
        <a:bodyPr/>
        <a:lstStyle/>
        <a:p>
          <a:endParaRPr lang="en-US"/>
        </a:p>
      </dgm:t>
    </dgm:pt>
    <dgm:pt modelId="{B3C74C34-E205-8E4F-8694-0618DF79FD2F}">
      <dgm:prSet phldrT="[Text]" custT="1"/>
      <dgm:spPr/>
      <dgm:t>
        <a:bodyPr/>
        <a:lstStyle/>
        <a:p>
          <a:r>
            <a:rPr lang="en-US" sz="1800" smtClean="0"/>
            <a:t>Biodiversity conservation (LifeWatch)</a:t>
          </a:r>
          <a:endParaRPr lang="en-US" sz="1800" dirty="0"/>
        </a:p>
      </dgm:t>
    </dgm:pt>
    <dgm:pt modelId="{4C13769F-1329-8B41-8FEB-8576FC011E24}" type="parTrans" cxnId="{63BE9E6C-935D-5D49-81EF-1297531CBC78}">
      <dgm:prSet/>
      <dgm:spPr/>
      <dgm:t>
        <a:bodyPr/>
        <a:lstStyle/>
        <a:p>
          <a:endParaRPr lang="en-US"/>
        </a:p>
      </dgm:t>
    </dgm:pt>
    <dgm:pt modelId="{BD0463F8-AD76-744A-BB03-69DE555FF0AC}" type="sibTrans" cxnId="{63BE9E6C-935D-5D49-81EF-1297531CBC78}">
      <dgm:prSet/>
      <dgm:spPr/>
      <dgm:t>
        <a:bodyPr/>
        <a:lstStyle/>
        <a:p>
          <a:endParaRPr lang="en-US"/>
        </a:p>
      </dgm:t>
    </dgm:pt>
    <dgm:pt modelId="{C9C94581-735C-C444-AE7D-8EE9DF0DAE94}">
      <dgm:prSet phldrT="[Text]" custT="1"/>
      <dgm:spPr/>
      <dgm:t>
        <a:bodyPr/>
        <a:lstStyle/>
        <a:p>
          <a:r>
            <a:rPr lang="en-US" sz="1800" smtClean="0"/>
            <a:t>Ecology (ICOS)</a:t>
          </a:r>
          <a:endParaRPr lang="en-US" sz="1800" dirty="0"/>
        </a:p>
      </dgm:t>
    </dgm:pt>
    <dgm:pt modelId="{2F3DB295-ED1C-1B49-8973-6B854081AB76}" type="parTrans" cxnId="{96C3003B-171B-1344-A65A-6848DCC37952}">
      <dgm:prSet/>
      <dgm:spPr/>
      <dgm:t>
        <a:bodyPr/>
        <a:lstStyle/>
        <a:p>
          <a:endParaRPr lang="en-US"/>
        </a:p>
      </dgm:t>
    </dgm:pt>
    <dgm:pt modelId="{484917A4-3CF2-8E4F-8E99-D4D29ACC08CF}" type="sibTrans" cxnId="{96C3003B-171B-1344-A65A-6848DCC37952}">
      <dgm:prSet/>
      <dgm:spPr/>
      <dgm:t>
        <a:bodyPr/>
        <a:lstStyle/>
        <a:p>
          <a:endParaRPr lang="en-US"/>
        </a:p>
      </dgm:t>
    </dgm:pt>
    <dgm:pt modelId="{DFB53B85-38F1-B148-BA55-B5327FD7B333}" type="pres">
      <dgm:prSet presAssocID="{FB82B549-E1FD-CD42-A393-A568185535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04005F-BD28-7C4C-AA73-FD77153668FA}" type="pres">
      <dgm:prSet presAssocID="{8DF4FB62-30BB-ED40-BEBF-AB8B63D93664}" presName="centerShape" presStyleLbl="node0" presStyleIdx="0" presStyleCnt="1"/>
      <dgm:spPr/>
      <dgm:t>
        <a:bodyPr/>
        <a:lstStyle/>
        <a:p>
          <a:endParaRPr lang="en-US"/>
        </a:p>
      </dgm:t>
    </dgm:pt>
    <dgm:pt modelId="{8AB19CDE-E391-A64B-8DE9-AADD3901041F}" type="pres">
      <dgm:prSet presAssocID="{A002CECF-4242-144C-9099-2E119C4650F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2E8CD4C-6789-CB45-8A93-B89ADDFF0549}" type="pres">
      <dgm:prSet presAssocID="{2421ACD4-27FA-B74C-9AA1-2DC9EF282EE7}" presName="node" presStyleLbl="node1" presStyleIdx="0" presStyleCnt="3" custScaleX="132169" custScaleY="119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40AD-F2A0-AB45-B246-4F1D25C77D66}" type="pres">
      <dgm:prSet presAssocID="{97B81E04-08D3-394F-8543-0EE2C162D75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4B79A39-2E25-DE48-8FF2-EA11B0BA1536}" type="pres">
      <dgm:prSet presAssocID="{6AE9E734-9BAA-8643-9F81-BFA6A780A941}" presName="node" presStyleLbl="node1" presStyleIdx="1" presStyleCnt="3" custScaleX="134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4EAE5-EBB8-C342-9AC0-43B89348D4B5}" type="pres">
      <dgm:prSet presAssocID="{B0EB12C3-0CB8-7346-9CD0-0FC0CC5D262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F14AA12-9C24-AC4E-B1B9-579BF85EB606}" type="pres">
      <dgm:prSet presAssocID="{06F077DB-CC5A-9941-9FBE-6848158ADB1E}" presName="node" presStyleLbl="node1" presStyleIdx="2" presStyleCnt="3" custScaleX="139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9BBB7E-46ED-7A43-9ABD-A4D575EF4582}" srcId="{2421ACD4-27FA-B74C-9AA1-2DC9EF282EE7}" destId="{A80EA56D-E54D-2542-A647-6FFF252EBCB0}" srcOrd="0" destOrd="0" parTransId="{1A289C20-3E2E-E941-8635-DCBDA15BA9C8}" sibTransId="{E485CBB0-116E-B84F-9249-4B67533AC1B3}"/>
    <dgm:cxn modelId="{63BE9E6C-935D-5D49-81EF-1297531CBC78}" srcId="{06F077DB-CC5A-9941-9FBE-6848158ADB1E}" destId="{B3C74C34-E205-8E4F-8694-0618DF79FD2F}" srcOrd="1" destOrd="0" parTransId="{4C13769F-1329-8B41-8FEB-8576FC011E24}" sibTransId="{BD0463F8-AD76-744A-BB03-69DE555FF0AC}"/>
    <dgm:cxn modelId="{D119FDF2-7A85-0445-A6D1-820A7A1CC8FB}" type="presOf" srcId="{DC56A505-2F46-3844-993B-312B52E9691B}" destId="{22E8CD4C-6789-CB45-8A93-B89ADDFF0549}" srcOrd="0" destOrd="2" presId="urn:microsoft.com/office/officeart/2005/8/layout/radial4"/>
    <dgm:cxn modelId="{8A9AD847-6758-164C-9F94-B94C93280003}" srcId="{6AE9E734-9BAA-8643-9F81-BFA6A780A941}" destId="{C7BC5E9D-E9A7-F44F-946D-8EBBD105F542}" srcOrd="3" destOrd="0" parTransId="{72652B1A-5FAC-074D-BE43-B18AF79A02D5}" sibTransId="{7A80C11C-0D66-444D-843F-4C05A4D92658}"/>
    <dgm:cxn modelId="{843E3120-A9F7-DF41-8489-33160172CC33}" type="presOf" srcId="{8DF4FB62-30BB-ED40-BEBF-AB8B63D93664}" destId="{9A04005F-BD28-7C4C-AA73-FD77153668FA}" srcOrd="0" destOrd="0" presId="urn:microsoft.com/office/officeart/2005/8/layout/radial4"/>
    <dgm:cxn modelId="{9B7BE7EA-4040-B742-AD56-80CE357F8F1B}" srcId="{06F077DB-CC5A-9941-9FBE-6848158ADB1E}" destId="{F4E29F9F-3500-F14B-967F-D901ADF304F6}" srcOrd="0" destOrd="0" parTransId="{482551DD-DD46-154B-A902-23FDAF17420B}" sibTransId="{8DAECDEB-49F5-C149-A23B-2338B97B85BD}"/>
    <dgm:cxn modelId="{BF285E7D-85F0-FD46-926C-22D3DD549B59}" srcId="{8DF4FB62-30BB-ED40-BEBF-AB8B63D93664}" destId="{2421ACD4-27FA-B74C-9AA1-2DC9EF282EE7}" srcOrd="0" destOrd="0" parTransId="{A002CECF-4242-144C-9099-2E119C4650FC}" sibTransId="{BF7F2374-D77A-134D-8120-FDC265BC8B82}"/>
    <dgm:cxn modelId="{57435EDB-019E-4A4C-810E-0F06CBD70BAA}" type="presOf" srcId="{B3C74C34-E205-8E4F-8694-0618DF79FD2F}" destId="{AF14AA12-9C24-AC4E-B1B9-579BF85EB606}" srcOrd="0" destOrd="2" presId="urn:microsoft.com/office/officeart/2005/8/layout/radial4"/>
    <dgm:cxn modelId="{ECB14E1F-F977-F94D-87C7-D3E90E5FEA09}" type="presOf" srcId="{2A18C880-A229-C44C-9088-07C1C9EC8086}" destId="{C4B79A39-2E25-DE48-8FF2-EA11B0BA1536}" srcOrd="0" destOrd="3" presId="urn:microsoft.com/office/officeart/2005/8/layout/radial4"/>
    <dgm:cxn modelId="{D07212DA-3403-5E48-A2B4-4C1064EBCA19}" type="presOf" srcId="{59F5CC99-C439-B24D-8799-DB5AA086F7D3}" destId="{C4B79A39-2E25-DE48-8FF2-EA11B0BA1536}" srcOrd="0" destOrd="2" presId="urn:microsoft.com/office/officeart/2005/8/layout/radial4"/>
    <dgm:cxn modelId="{6C2874CF-36AD-1D49-AEAF-592312D1FA04}" srcId="{FB82B549-E1FD-CD42-A393-A56818553553}" destId="{8DF4FB62-30BB-ED40-BEBF-AB8B63D93664}" srcOrd="0" destOrd="0" parTransId="{8ED06850-18A4-D84B-B0B4-4D799134A844}" sibTransId="{3B36A495-EC89-464D-9D99-751FDD0BF6DC}"/>
    <dgm:cxn modelId="{EFC5095B-F9AE-DF48-859C-5765C4E601FF}" type="presOf" srcId="{F4E29F9F-3500-F14B-967F-D901ADF304F6}" destId="{AF14AA12-9C24-AC4E-B1B9-579BF85EB606}" srcOrd="0" destOrd="1" presId="urn:microsoft.com/office/officeart/2005/8/layout/radial4"/>
    <dgm:cxn modelId="{F5995CBA-0191-4342-849F-B4E5C4C7647F}" type="presOf" srcId="{A002CECF-4242-144C-9099-2E119C4650FC}" destId="{8AB19CDE-E391-A64B-8DE9-AADD3901041F}" srcOrd="0" destOrd="0" presId="urn:microsoft.com/office/officeart/2005/8/layout/radial4"/>
    <dgm:cxn modelId="{40FB3D98-4872-D34A-8948-5DCD893D032B}" srcId="{2421ACD4-27FA-B74C-9AA1-2DC9EF282EE7}" destId="{A2139D91-AD18-D148-92C5-7AD8DA0E0FDD}" srcOrd="3" destOrd="0" parTransId="{37D3F839-29C6-BB4E-9ADD-F99C9A2DC2A3}" sibTransId="{FB3670A2-258E-554E-B74C-A9C9FE1E0023}"/>
    <dgm:cxn modelId="{81C472F0-6FF8-164B-B7AA-0F4E4BAA1B9B}" type="presOf" srcId="{2421ACD4-27FA-B74C-9AA1-2DC9EF282EE7}" destId="{22E8CD4C-6789-CB45-8A93-B89ADDFF0549}" srcOrd="0" destOrd="0" presId="urn:microsoft.com/office/officeart/2005/8/layout/radial4"/>
    <dgm:cxn modelId="{FAE7F14F-E1DA-6F40-9892-0DB551BD895B}" type="presOf" srcId="{B9DE1090-3E19-3F4A-B8AF-0D53BC63E32C}" destId="{22E8CD4C-6789-CB45-8A93-B89ADDFF0549}" srcOrd="0" destOrd="3" presId="urn:microsoft.com/office/officeart/2005/8/layout/radial4"/>
    <dgm:cxn modelId="{96C3003B-171B-1344-A65A-6848DCC37952}" srcId="{06F077DB-CC5A-9941-9FBE-6848158ADB1E}" destId="{C9C94581-735C-C444-AE7D-8EE9DF0DAE94}" srcOrd="2" destOrd="0" parTransId="{2F3DB295-ED1C-1B49-8973-6B854081AB76}" sibTransId="{484917A4-3CF2-8E4F-8E99-D4D29ACC08CF}"/>
    <dgm:cxn modelId="{1AAA1908-B201-5946-A863-8DC31DB6A565}" type="presOf" srcId="{A2139D91-AD18-D148-92C5-7AD8DA0E0FDD}" destId="{22E8CD4C-6789-CB45-8A93-B89ADDFF0549}" srcOrd="0" destOrd="4" presId="urn:microsoft.com/office/officeart/2005/8/layout/radial4"/>
    <dgm:cxn modelId="{22B437CE-FFEC-C94B-910F-3A00D374D652}" type="presOf" srcId="{B0EB12C3-0CB8-7346-9CD0-0FC0CC5D2626}" destId="{DAD4EAE5-EBB8-C342-9AC0-43B89348D4B5}" srcOrd="0" destOrd="0" presId="urn:microsoft.com/office/officeart/2005/8/layout/radial4"/>
    <dgm:cxn modelId="{D7E22366-850A-9249-B012-3377B5E2FAEB}" srcId="{6AE9E734-9BAA-8643-9F81-BFA6A780A941}" destId="{59F5CC99-C439-B24D-8799-DB5AA086F7D3}" srcOrd="1" destOrd="0" parTransId="{F4283711-1F81-8840-9FD4-0B3E089CDD01}" sibTransId="{A5647EC4-C598-DC41-92BD-E679C2C06E07}"/>
    <dgm:cxn modelId="{272A0421-6F2E-7D40-BC96-2C128C460364}" type="presOf" srcId="{6AE9E734-9BAA-8643-9F81-BFA6A780A941}" destId="{C4B79A39-2E25-DE48-8FF2-EA11B0BA1536}" srcOrd="0" destOrd="0" presId="urn:microsoft.com/office/officeart/2005/8/layout/radial4"/>
    <dgm:cxn modelId="{FE32AAA3-E907-7E4A-9135-89C0514F670C}" srcId="{8DF4FB62-30BB-ED40-BEBF-AB8B63D93664}" destId="{6AE9E734-9BAA-8643-9F81-BFA6A780A941}" srcOrd="1" destOrd="0" parTransId="{97B81E04-08D3-394F-8543-0EE2C162D758}" sibTransId="{0C395FEC-0E9E-3F4A-AB2B-F7F4AFE51409}"/>
    <dgm:cxn modelId="{FDDF9C3E-C32C-DA45-8B4C-481593D689D6}" srcId="{6AE9E734-9BAA-8643-9F81-BFA6A780A941}" destId="{2A18C880-A229-C44C-9088-07C1C9EC8086}" srcOrd="2" destOrd="0" parTransId="{2D31EBD1-7506-1948-9D15-2FA0DA2E8A29}" sibTransId="{ADD85945-819C-FF46-9558-317CFA806B34}"/>
    <dgm:cxn modelId="{37780183-4B91-8C45-B34E-7AD4BA0C683E}" type="presOf" srcId="{06F077DB-CC5A-9941-9FBE-6848158ADB1E}" destId="{AF14AA12-9C24-AC4E-B1B9-579BF85EB606}" srcOrd="0" destOrd="0" presId="urn:microsoft.com/office/officeart/2005/8/layout/radial4"/>
    <dgm:cxn modelId="{9C1812AB-0DBD-474B-8C2E-76CE00AA2770}" srcId="{2421ACD4-27FA-B74C-9AA1-2DC9EF282EE7}" destId="{B9DE1090-3E19-3F4A-B8AF-0D53BC63E32C}" srcOrd="2" destOrd="0" parTransId="{F4BA7DB5-D09E-A649-9105-2D16CA647922}" sibTransId="{84DEE69E-AF6E-8440-85A2-B0BC90A356D9}"/>
    <dgm:cxn modelId="{5D710A13-FFED-3242-8257-03ACC9B6B702}" type="presOf" srcId="{C7BC5E9D-E9A7-F44F-946D-8EBBD105F542}" destId="{C4B79A39-2E25-DE48-8FF2-EA11B0BA1536}" srcOrd="0" destOrd="4" presId="urn:microsoft.com/office/officeart/2005/8/layout/radial4"/>
    <dgm:cxn modelId="{6EB570F2-77B1-1C46-AA7B-A4BE2B8BC1B3}" srcId="{8DF4FB62-30BB-ED40-BEBF-AB8B63D93664}" destId="{06F077DB-CC5A-9941-9FBE-6848158ADB1E}" srcOrd="2" destOrd="0" parTransId="{B0EB12C3-0CB8-7346-9CD0-0FC0CC5D2626}" sibTransId="{19DEECAC-01BA-2942-9370-3EC6F3C6B4BC}"/>
    <dgm:cxn modelId="{1B79C01A-548E-9244-B7A1-4337D153A329}" srcId="{6AE9E734-9BAA-8643-9F81-BFA6A780A941}" destId="{E42B066E-A536-3446-8FF0-18A06D2BEEC8}" srcOrd="0" destOrd="0" parTransId="{BBA60EAF-BC18-4D43-8A67-30FB403B2CF7}" sibTransId="{11A95D7B-D856-9B4B-B3CA-438A14D228E0}"/>
    <dgm:cxn modelId="{E8349793-C818-5144-8FF7-E748B03C9330}" type="presOf" srcId="{FB82B549-E1FD-CD42-A393-A56818553553}" destId="{DFB53B85-38F1-B148-BA55-B5327FD7B333}" srcOrd="0" destOrd="0" presId="urn:microsoft.com/office/officeart/2005/8/layout/radial4"/>
    <dgm:cxn modelId="{063B9116-7830-1F48-ABEA-788C37127046}" type="presOf" srcId="{97B81E04-08D3-394F-8543-0EE2C162D758}" destId="{DB6C40AD-F2A0-AB45-B246-4F1D25C77D66}" srcOrd="0" destOrd="0" presId="urn:microsoft.com/office/officeart/2005/8/layout/radial4"/>
    <dgm:cxn modelId="{442B4672-5758-B742-BDE0-30751BE4E9BD}" type="presOf" srcId="{A80EA56D-E54D-2542-A647-6FFF252EBCB0}" destId="{22E8CD4C-6789-CB45-8A93-B89ADDFF0549}" srcOrd="0" destOrd="1" presId="urn:microsoft.com/office/officeart/2005/8/layout/radial4"/>
    <dgm:cxn modelId="{9D555D99-32CF-7840-B506-053EF7142554}" type="presOf" srcId="{C9C94581-735C-C444-AE7D-8EE9DF0DAE94}" destId="{AF14AA12-9C24-AC4E-B1B9-579BF85EB606}" srcOrd="0" destOrd="3" presId="urn:microsoft.com/office/officeart/2005/8/layout/radial4"/>
    <dgm:cxn modelId="{5A07FFC9-252A-6B4D-AD94-02B67F443DDB}" srcId="{2421ACD4-27FA-B74C-9AA1-2DC9EF282EE7}" destId="{DC56A505-2F46-3844-993B-312B52E9691B}" srcOrd="1" destOrd="0" parTransId="{41C5C261-2669-1041-81C8-6C1DA72FADF4}" sibTransId="{69C6C1B0-CE0E-E24F-BD5E-7D6148E45C99}"/>
    <dgm:cxn modelId="{15519D8C-C5FF-9645-95D8-5A285A9F50A7}" type="presOf" srcId="{E42B066E-A536-3446-8FF0-18A06D2BEEC8}" destId="{C4B79A39-2E25-DE48-8FF2-EA11B0BA1536}" srcOrd="0" destOrd="1" presId="urn:microsoft.com/office/officeart/2005/8/layout/radial4"/>
    <dgm:cxn modelId="{7A99B457-1D1D-F340-BE84-E0855887A678}" type="presParOf" srcId="{DFB53B85-38F1-B148-BA55-B5327FD7B333}" destId="{9A04005F-BD28-7C4C-AA73-FD77153668FA}" srcOrd="0" destOrd="0" presId="urn:microsoft.com/office/officeart/2005/8/layout/radial4"/>
    <dgm:cxn modelId="{32FE121D-9E8A-4D4F-A899-37E4C335E3CD}" type="presParOf" srcId="{DFB53B85-38F1-B148-BA55-B5327FD7B333}" destId="{8AB19CDE-E391-A64B-8DE9-AADD3901041F}" srcOrd="1" destOrd="0" presId="urn:microsoft.com/office/officeart/2005/8/layout/radial4"/>
    <dgm:cxn modelId="{363886F5-BF94-2C48-B073-950C45408D57}" type="presParOf" srcId="{DFB53B85-38F1-B148-BA55-B5327FD7B333}" destId="{22E8CD4C-6789-CB45-8A93-B89ADDFF0549}" srcOrd="2" destOrd="0" presId="urn:microsoft.com/office/officeart/2005/8/layout/radial4"/>
    <dgm:cxn modelId="{7B0D787D-0CCE-C24A-B6B0-62AB71D50592}" type="presParOf" srcId="{DFB53B85-38F1-B148-BA55-B5327FD7B333}" destId="{DB6C40AD-F2A0-AB45-B246-4F1D25C77D66}" srcOrd="3" destOrd="0" presId="urn:microsoft.com/office/officeart/2005/8/layout/radial4"/>
    <dgm:cxn modelId="{E1481A74-215E-C34C-8CC3-DDA496E30587}" type="presParOf" srcId="{DFB53B85-38F1-B148-BA55-B5327FD7B333}" destId="{C4B79A39-2E25-DE48-8FF2-EA11B0BA1536}" srcOrd="4" destOrd="0" presId="urn:microsoft.com/office/officeart/2005/8/layout/radial4"/>
    <dgm:cxn modelId="{E7A0CB54-B63D-5941-A81D-76199BF016A5}" type="presParOf" srcId="{DFB53B85-38F1-B148-BA55-B5327FD7B333}" destId="{DAD4EAE5-EBB8-C342-9AC0-43B89348D4B5}" srcOrd="5" destOrd="0" presId="urn:microsoft.com/office/officeart/2005/8/layout/radial4"/>
    <dgm:cxn modelId="{F014B3AC-5203-DC4F-BBA2-2FD8077602CE}" type="presParOf" srcId="{DFB53B85-38F1-B148-BA55-B5327FD7B333}" destId="{AF14AA12-9C24-AC4E-B1B9-579BF85EB60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0B724F-2BA7-A747-868A-578AC9617D06}" type="doc">
      <dgm:prSet loTypeId="urn:microsoft.com/office/officeart/2005/8/layout/matrix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169A732-ECDF-BE42-9AC2-B9D7FF3C30D1}">
      <dgm:prSet phldrT="[Text]"/>
      <dgm:spPr>
        <a:gradFill flip="none" rotWithShape="1">
          <a:gsLst>
            <a:gs pos="0">
              <a:schemeClr val="accent4">
                <a:alpha val="70000"/>
              </a:schemeClr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Hub</a:t>
          </a:r>
          <a:endParaRPr lang="en-US" dirty="0"/>
        </a:p>
      </dgm:t>
    </dgm:pt>
    <dgm:pt modelId="{28861F37-3186-4D48-9CEE-57DF0DD14FBB}" type="parTrans" cxnId="{1D5BA214-C31B-6246-AC43-C5B339B32B64}">
      <dgm:prSet/>
      <dgm:spPr/>
      <dgm:t>
        <a:bodyPr/>
        <a:lstStyle/>
        <a:p>
          <a:endParaRPr lang="en-US"/>
        </a:p>
      </dgm:t>
    </dgm:pt>
    <dgm:pt modelId="{331292DF-A345-B848-986E-6A18F084D4FE}" type="sibTrans" cxnId="{1D5BA214-C31B-6246-AC43-C5B339B32B64}">
      <dgm:prSet/>
      <dgm:spPr/>
      <dgm:t>
        <a:bodyPr/>
        <a:lstStyle/>
        <a:p>
          <a:endParaRPr lang="en-US"/>
        </a:p>
      </dgm:t>
    </dgm:pt>
    <dgm:pt modelId="{3C885F67-D886-AF47-93E1-EF6E85CA7C2B}">
      <dgm:prSet phldrT="[Text]"/>
      <dgm:spPr/>
      <dgm:t>
        <a:bodyPr/>
        <a:lstStyle/>
        <a:p>
          <a:r>
            <a:rPr lang="en-US" i="1" dirty="0" smtClean="0"/>
            <a:t>EOSC Domain</a:t>
          </a:r>
          <a:endParaRPr lang="en-US" i="1" dirty="0"/>
        </a:p>
      </dgm:t>
    </dgm:pt>
    <dgm:pt modelId="{7B8C5260-3852-9543-9CFD-EB9F9450D844}" type="parTrans" cxnId="{13D678DA-1A59-664F-B896-F23E6D650DD1}">
      <dgm:prSet/>
      <dgm:spPr/>
      <dgm:t>
        <a:bodyPr/>
        <a:lstStyle/>
        <a:p>
          <a:endParaRPr lang="en-US"/>
        </a:p>
      </dgm:t>
    </dgm:pt>
    <dgm:pt modelId="{3B488342-D2EF-914D-8DB2-62B9A3ABD4FF}" type="sibTrans" cxnId="{13D678DA-1A59-664F-B896-F23E6D650DD1}">
      <dgm:prSet/>
      <dgm:spPr/>
      <dgm:t>
        <a:bodyPr/>
        <a:lstStyle/>
        <a:p>
          <a:endParaRPr lang="en-US"/>
        </a:p>
      </dgm:t>
    </dgm:pt>
    <dgm:pt modelId="{9B7CDEAC-3D84-E24C-832C-975614CDBDCD}">
      <dgm:prSet phldrT="[Text]"/>
      <dgm:spPr/>
      <dgm:t>
        <a:bodyPr/>
        <a:lstStyle/>
        <a:p>
          <a:r>
            <a:rPr lang="en-US" i="1" dirty="0" smtClean="0"/>
            <a:t>EOSC Domain</a:t>
          </a:r>
          <a:endParaRPr lang="en-US" i="1" dirty="0"/>
        </a:p>
      </dgm:t>
    </dgm:pt>
    <dgm:pt modelId="{3E0FB6B6-2DA9-A64C-AC41-FEB3720B609D}" type="parTrans" cxnId="{3A9AE58E-59B3-7142-8A7B-E72F972D364F}">
      <dgm:prSet/>
      <dgm:spPr/>
      <dgm:t>
        <a:bodyPr/>
        <a:lstStyle/>
        <a:p>
          <a:endParaRPr lang="en-US"/>
        </a:p>
      </dgm:t>
    </dgm:pt>
    <dgm:pt modelId="{A2557EEB-BA06-CB42-9BC5-D4B3557BD50E}" type="sibTrans" cxnId="{3A9AE58E-59B3-7142-8A7B-E72F972D364F}">
      <dgm:prSet/>
      <dgm:spPr/>
      <dgm:t>
        <a:bodyPr/>
        <a:lstStyle/>
        <a:p>
          <a:endParaRPr lang="en-US"/>
        </a:p>
      </dgm:t>
    </dgm:pt>
    <dgm:pt modelId="{6CDEAF78-7E52-6D44-A52D-673E636732A3}">
      <dgm:prSet phldrT="[Text]"/>
      <dgm:spPr/>
      <dgm:t>
        <a:bodyPr/>
        <a:lstStyle/>
        <a:p>
          <a:r>
            <a:rPr lang="en-US" i="1" dirty="0" smtClean="0"/>
            <a:t>EOSC Domain</a:t>
          </a:r>
          <a:endParaRPr lang="en-US" i="1" dirty="0"/>
        </a:p>
      </dgm:t>
    </dgm:pt>
    <dgm:pt modelId="{9E783E5E-DAFB-254B-B28E-58FE03C91C90}" type="parTrans" cxnId="{7D948DE0-C2CD-EB4A-A633-2ECAD6856C8A}">
      <dgm:prSet/>
      <dgm:spPr/>
      <dgm:t>
        <a:bodyPr/>
        <a:lstStyle/>
        <a:p>
          <a:endParaRPr lang="en-US"/>
        </a:p>
      </dgm:t>
    </dgm:pt>
    <dgm:pt modelId="{9F548EAA-2419-3E4D-8270-CF224D3A2D54}" type="sibTrans" cxnId="{7D948DE0-C2CD-EB4A-A633-2ECAD6856C8A}">
      <dgm:prSet/>
      <dgm:spPr/>
      <dgm:t>
        <a:bodyPr/>
        <a:lstStyle/>
        <a:p>
          <a:endParaRPr lang="en-US"/>
        </a:p>
      </dgm:t>
    </dgm:pt>
    <dgm:pt modelId="{8C3B1764-CCD3-7F4D-BF61-2841540E2A8A}">
      <dgm:prSet phldrT="[Text]"/>
      <dgm:spPr/>
      <dgm:t>
        <a:bodyPr/>
        <a:lstStyle/>
        <a:p>
          <a:r>
            <a:rPr lang="en-US" i="1" dirty="0" smtClean="0"/>
            <a:t>EOSC Domain</a:t>
          </a:r>
          <a:endParaRPr lang="en-US" i="1" dirty="0"/>
        </a:p>
      </dgm:t>
    </dgm:pt>
    <dgm:pt modelId="{1BDE5552-E4AA-4A4B-B7AA-CCB231E2AB66}" type="parTrans" cxnId="{DBCF56AE-55CF-554E-8F67-E647AE3BDADF}">
      <dgm:prSet/>
      <dgm:spPr/>
      <dgm:t>
        <a:bodyPr/>
        <a:lstStyle/>
        <a:p>
          <a:endParaRPr lang="en-US"/>
        </a:p>
      </dgm:t>
    </dgm:pt>
    <dgm:pt modelId="{C3914F4F-45B8-214E-9452-1F969B7E74A4}" type="sibTrans" cxnId="{DBCF56AE-55CF-554E-8F67-E647AE3BDADF}">
      <dgm:prSet/>
      <dgm:spPr/>
      <dgm:t>
        <a:bodyPr/>
        <a:lstStyle/>
        <a:p>
          <a:endParaRPr lang="en-US"/>
        </a:p>
      </dgm:t>
    </dgm:pt>
    <dgm:pt modelId="{96FFCC09-F04D-E048-A1DE-E6281C516A91}" type="pres">
      <dgm:prSet presAssocID="{F80B724F-2BA7-A747-868A-578AC9617D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ABC817-1CFB-3644-8FF7-49A004220BBE}" type="pres">
      <dgm:prSet presAssocID="{F80B724F-2BA7-A747-868A-578AC9617D06}" presName="matrix" presStyleCnt="0"/>
      <dgm:spPr/>
    </dgm:pt>
    <dgm:pt modelId="{0D487F32-38D1-7B4C-8363-B20853CB85EC}" type="pres">
      <dgm:prSet presAssocID="{F80B724F-2BA7-A747-868A-578AC9617D06}" presName="tile1" presStyleLbl="node1" presStyleIdx="0" presStyleCnt="4"/>
      <dgm:spPr/>
      <dgm:t>
        <a:bodyPr/>
        <a:lstStyle/>
        <a:p>
          <a:endParaRPr lang="en-US"/>
        </a:p>
      </dgm:t>
    </dgm:pt>
    <dgm:pt modelId="{22F768F7-8FC3-264E-B85F-87EF354C5D16}" type="pres">
      <dgm:prSet presAssocID="{F80B724F-2BA7-A747-868A-578AC9617D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642B1-D39D-6946-A94E-58C8D7AB39E5}" type="pres">
      <dgm:prSet presAssocID="{F80B724F-2BA7-A747-868A-578AC9617D06}" presName="tile2" presStyleLbl="node1" presStyleIdx="1" presStyleCnt="4"/>
      <dgm:spPr/>
      <dgm:t>
        <a:bodyPr/>
        <a:lstStyle/>
        <a:p>
          <a:endParaRPr lang="en-US"/>
        </a:p>
      </dgm:t>
    </dgm:pt>
    <dgm:pt modelId="{E78996A1-CCA5-E547-89BC-A7862D4C8FD3}" type="pres">
      <dgm:prSet presAssocID="{F80B724F-2BA7-A747-868A-578AC9617D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2B962-1D07-6F41-9025-9889E3CD2B30}" type="pres">
      <dgm:prSet presAssocID="{F80B724F-2BA7-A747-868A-578AC9617D06}" presName="tile3" presStyleLbl="node1" presStyleIdx="2" presStyleCnt="4"/>
      <dgm:spPr/>
      <dgm:t>
        <a:bodyPr/>
        <a:lstStyle/>
        <a:p>
          <a:endParaRPr lang="en-US"/>
        </a:p>
      </dgm:t>
    </dgm:pt>
    <dgm:pt modelId="{EB0D5F4D-0C79-424A-9419-E10CD3C7BD91}" type="pres">
      <dgm:prSet presAssocID="{F80B724F-2BA7-A747-868A-578AC9617D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3A020-37B2-4E4E-A99A-5B14D59A4645}" type="pres">
      <dgm:prSet presAssocID="{F80B724F-2BA7-A747-868A-578AC9617D06}" presName="tile4" presStyleLbl="node1" presStyleIdx="3" presStyleCnt="4"/>
      <dgm:spPr/>
      <dgm:t>
        <a:bodyPr/>
        <a:lstStyle/>
        <a:p>
          <a:endParaRPr lang="en-US"/>
        </a:p>
      </dgm:t>
    </dgm:pt>
    <dgm:pt modelId="{EF0B2F4E-6F33-3941-8FD9-AD18FD27A2B4}" type="pres">
      <dgm:prSet presAssocID="{F80B724F-2BA7-A747-868A-578AC9617D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5C8C7-D407-5A41-A60A-55611C143339}" type="pres">
      <dgm:prSet presAssocID="{F80B724F-2BA7-A747-868A-578AC9617D06}" presName="centerTile" presStyleLbl="fgShp" presStyleIdx="0" presStyleCnt="1" custScaleX="157498" custScaleY="15902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BA214-C31B-6246-AC43-C5B339B32B64}" srcId="{F80B724F-2BA7-A747-868A-578AC9617D06}" destId="{B169A732-ECDF-BE42-9AC2-B9D7FF3C30D1}" srcOrd="0" destOrd="0" parTransId="{28861F37-3186-4D48-9CEE-57DF0DD14FBB}" sibTransId="{331292DF-A345-B848-986E-6A18F084D4FE}"/>
    <dgm:cxn modelId="{11ADC818-D8FB-5E47-BF18-C0B79882620E}" type="presOf" srcId="{9B7CDEAC-3D84-E24C-832C-975614CDBDCD}" destId="{E78996A1-CCA5-E547-89BC-A7862D4C8FD3}" srcOrd="1" destOrd="0" presId="urn:microsoft.com/office/officeart/2005/8/layout/matrix1"/>
    <dgm:cxn modelId="{7D948DE0-C2CD-EB4A-A633-2ECAD6856C8A}" srcId="{B169A732-ECDF-BE42-9AC2-B9D7FF3C30D1}" destId="{6CDEAF78-7E52-6D44-A52D-673E636732A3}" srcOrd="2" destOrd="0" parTransId="{9E783E5E-DAFB-254B-B28E-58FE03C91C90}" sibTransId="{9F548EAA-2419-3E4D-8270-CF224D3A2D54}"/>
    <dgm:cxn modelId="{6BB36C61-3719-D34F-B4FB-DFF41EC142D8}" type="presOf" srcId="{9B7CDEAC-3D84-E24C-832C-975614CDBDCD}" destId="{EFA642B1-D39D-6946-A94E-58C8D7AB39E5}" srcOrd="0" destOrd="0" presId="urn:microsoft.com/office/officeart/2005/8/layout/matrix1"/>
    <dgm:cxn modelId="{CE08A0C8-98DD-074D-8057-4309867EDC85}" type="presOf" srcId="{6CDEAF78-7E52-6D44-A52D-673E636732A3}" destId="{DDC2B962-1D07-6F41-9025-9889E3CD2B30}" srcOrd="0" destOrd="0" presId="urn:microsoft.com/office/officeart/2005/8/layout/matrix1"/>
    <dgm:cxn modelId="{3A9AE58E-59B3-7142-8A7B-E72F972D364F}" srcId="{B169A732-ECDF-BE42-9AC2-B9D7FF3C30D1}" destId="{9B7CDEAC-3D84-E24C-832C-975614CDBDCD}" srcOrd="1" destOrd="0" parTransId="{3E0FB6B6-2DA9-A64C-AC41-FEB3720B609D}" sibTransId="{A2557EEB-BA06-CB42-9BC5-D4B3557BD50E}"/>
    <dgm:cxn modelId="{B76DCF3B-0269-BD44-BB12-895675EFC8E1}" type="presOf" srcId="{B169A732-ECDF-BE42-9AC2-B9D7FF3C30D1}" destId="{36C5C8C7-D407-5A41-A60A-55611C143339}" srcOrd="0" destOrd="0" presId="urn:microsoft.com/office/officeart/2005/8/layout/matrix1"/>
    <dgm:cxn modelId="{13D678DA-1A59-664F-B896-F23E6D650DD1}" srcId="{B169A732-ECDF-BE42-9AC2-B9D7FF3C30D1}" destId="{3C885F67-D886-AF47-93E1-EF6E85CA7C2B}" srcOrd="0" destOrd="0" parTransId="{7B8C5260-3852-9543-9CFD-EB9F9450D844}" sibTransId="{3B488342-D2EF-914D-8DB2-62B9A3ABD4FF}"/>
    <dgm:cxn modelId="{A44AFB93-19B6-E844-B7F5-3FD579510286}" type="presOf" srcId="{8C3B1764-CCD3-7F4D-BF61-2841540E2A8A}" destId="{0CD3A020-37B2-4E4E-A99A-5B14D59A4645}" srcOrd="0" destOrd="0" presId="urn:microsoft.com/office/officeart/2005/8/layout/matrix1"/>
    <dgm:cxn modelId="{4CC88A8E-A74D-7E46-A833-CA30D871B04D}" type="presOf" srcId="{F80B724F-2BA7-A747-868A-578AC9617D06}" destId="{96FFCC09-F04D-E048-A1DE-E6281C516A91}" srcOrd="0" destOrd="0" presId="urn:microsoft.com/office/officeart/2005/8/layout/matrix1"/>
    <dgm:cxn modelId="{D27E45DF-CA52-514D-8BEC-7F695223E5CC}" type="presOf" srcId="{3C885F67-D886-AF47-93E1-EF6E85CA7C2B}" destId="{0D487F32-38D1-7B4C-8363-B20853CB85EC}" srcOrd="0" destOrd="0" presId="urn:microsoft.com/office/officeart/2005/8/layout/matrix1"/>
    <dgm:cxn modelId="{DBCF56AE-55CF-554E-8F67-E647AE3BDADF}" srcId="{B169A732-ECDF-BE42-9AC2-B9D7FF3C30D1}" destId="{8C3B1764-CCD3-7F4D-BF61-2841540E2A8A}" srcOrd="3" destOrd="0" parTransId="{1BDE5552-E4AA-4A4B-B7AA-CCB231E2AB66}" sibTransId="{C3914F4F-45B8-214E-9452-1F969B7E74A4}"/>
    <dgm:cxn modelId="{6620F867-9595-4249-BDA7-5E10B822EE57}" type="presOf" srcId="{6CDEAF78-7E52-6D44-A52D-673E636732A3}" destId="{EB0D5F4D-0C79-424A-9419-E10CD3C7BD91}" srcOrd="1" destOrd="0" presId="urn:microsoft.com/office/officeart/2005/8/layout/matrix1"/>
    <dgm:cxn modelId="{66C68D73-E10F-4746-AC43-78D55CE254B6}" type="presOf" srcId="{3C885F67-D886-AF47-93E1-EF6E85CA7C2B}" destId="{22F768F7-8FC3-264E-B85F-87EF354C5D16}" srcOrd="1" destOrd="0" presId="urn:microsoft.com/office/officeart/2005/8/layout/matrix1"/>
    <dgm:cxn modelId="{67F06D47-37AC-094F-9306-0CDB640E7C88}" type="presOf" srcId="{8C3B1764-CCD3-7F4D-BF61-2841540E2A8A}" destId="{EF0B2F4E-6F33-3941-8FD9-AD18FD27A2B4}" srcOrd="1" destOrd="0" presId="urn:microsoft.com/office/officeart/2005/8/layout/matrix1"/>
    <dgm:cxn modelId="{F9DC3AEB-2775-B14A-9676-95A60846316D}" type="presParOf" srcId="{96FFCC09-F04D-E048-A1DE-E6281C516A91}" destId="{76ABC817-1CFB-3644-8FF7-49A004220BBE}" srcOrd="0" destOrd="0" presId="urn:microsoft.com/office/officeart/2005/8/layout/matrix1"/>
    <dgm:cxn modelId="{856A24F4-3F7D-F646-9D5D-DCE61CA71D7F}" type="presParOf" srcId="{76ABC817-1CFB-3644-8FF7-49A004220BBE}" destId="{0D487F32-38D1-7B4C-8363-B20853CB85EC}" srcOrd="0" destOrd="0" presId="urn:microsoft.com/office/officeart/2005/8/layout/matrix1"/>
    <dgm:cxn modelId="{B9782B1E-AB73-CD4E-AA2F-9164F34F0EC1}" type="presParOf" srcId="{76ABC817-1CFB-3644-8FF7-49A004220BBE}" destId="{22F768F7-8FC3-264E-B85F-87EF354C5D16}" srcOrd="1" destOrd="0" presId="urn:microsoft.com/office/officeart/2005/8/layout/matrix1"/>
    <dgm:cxn modelId="{C184A9B2-A264-C647-AD8A-AA412B8AA27E}" type="presParOf" srcId="{76ABC817-1CFB-3644-8FF7-49A004220BBE}" destId="{EFA642B1-D39D-6946-A94E-58C8D7AB39E5}" srcOrd="2" destOrd="0" presId="urn:microsoft.com/office/officeart/2005/8/layout/matrix1"/>
    <dgm:cxn modelId="{BB316920-CED6-6348-9C45-2384112CFDC7}" type="presParOf" srcId="{76ABC817-1CFB-3644-8FF7-49A004220BBE}" destId="{E78996A1-CCA5-E547-89BC-A7862D4C8FD3}" srcOrd="3" destOrd="0" presId="urn:microsoft.com/office/officeart/2005/8/layout/matrix1"/>
    <dgm:cxn modelId="{7E689E31-3760-C64B-88E6-1F3A123BCFF9}" type="presParOf" srcId="{76ABC817-1CFB-3644-8FF7-49A004220BBE}" destId="{DDC2B962-1D07-6F41-9025-9889E3CD2B30}" srcOrd="4" destOrd="0" presId="urn:microsoft.com/office/officeart/2005/8/layout/matrix1"/>
    <dgm:cxn modelId="{3795FBE3-AC26-6C46-96C5-331F3415F1FA}" type="presParOf" srcId="{76ABC817-1CFB-3644-8FF7-49A004220BBE}" destId="{EB0D5F4D-0C79-424A-9419-E10CD3C7BD91}" srcOrd="5" destOrd="0" presId="urn:microsoft.com/office/officeart/2005/8/layout/matrix1"/>
    <dgm:cxn modelId="{835E4237-A3A8-B247-A6EE-3E4566BCFA57}" type="presParOf" srcId="{76ABC817-1CFB-3644-8FF7-49A004220BBE}" destId="{0CD3A020-37B2-4E4E-A99A-5B14D59A4645}" srcOrd="6" destOrd="0" presId="urn:microsoft.com/office/officeart/2005/8/layout/matrix1"/>
    <dgm:cxn modelId="{75F8B4B2-EEC7-554F-B285-D4F008FC6D36}" type="presParOf" srcId="{76ABC817-1CFB-3644-8FF7-49A004220BBE}" destId="{EF0B2F4E-6F33-3941-8FD9-AD18FD27A2B4}" srcOrd="7" destOrd="0" presId="urn:microsoft.com/office/officeart/2005/8/layout/matrix1"/>
    <dgm:cxn modelId="{D5BB5326-30DB-A44D-9B02-18A5C0406A9F}" type="presParOf" srcId="{96FFCC09-F04D-E048-A1DE-E6281C516A91}" destId="{36C5C8C7-D407-5A41-A60A-55611C14333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00DE0-BFC4-FA40-9AF4-2EE138EA238F}">
      <dsp:nvSpPr>
        <dsp:cNvPr id="0" name=""/>
        <dsp:cNvSpPr/>
      </dsp:nvSpPr>
      <dsp:spPr>
        <a:xfrm>
          <a:off x="1127955" y="0"/>
          <a:ext cx="3816424" cy="38164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491728-7612-9248-AE86-7A7A863FE852}">
      <dsp:nvSpPr>
        <dsp:cNvPr id="0" name=""/>
        <dsp:cNvSpPr/>
      </dsp:nvSpPr>
      <dsp:spPr>
        <a:xfrm>
          <a:off x="1490516" y="362560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Resources and Services</a:t>
          </a:r>
        </a:p>
      </dsp:txBody>
      <dsp:txXfrm>
        <a:off x="1563174" y="435218"/>
        <a:ext cx="1343089" cy="1343089"/>
      </dsp:txXfrm>
    </dsp:sp>
    <dsp:sp modelId="{80F98F96-87A3-AB49-B07C-E1116E1CF6F3}">
      <dsp:nvSpPr>
        <dsp:cNvPr id="0" name=""/>
        <dsp:cNvSpPr/>
      </dsp:nvSpPr>
      <dsp:spPr>
        <a:xfrm>
          <a:off x="3093414" y="362560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Federation “core” services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166072" y="435218"/>
        <a:ext cx="1343089" cy="1343089"/>
      </dsp:txXfrm>
    </dsp:sp>
    <dsp:sp modelId="{086BE1A0-CF73-4C4F-BF4D-48EC7D0770C7}">
      <dsp:nvSpPr>
        <dsp:cNvPr id="0" name=""/>
        <dsp:cNvSpPr/>
      </dsp:nvSpPr>
      <dsp:spPr>
        <a:xfrm>
          <a:off x="1490516" y="1965458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Federated operations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563174" y="2038116"/>
        <a:ext cx="1343089" cy="1343089"/>
      </dsp:txXfrm>
    </dsp:sp>
    <dsp:sp modelId="{8C5459B7-4409-3941-847D-BDFBD4537097}">
      <dsp:nvSpPr>
        <dsp:cNvPr id="0" name=""/>
        <dsp:cNvSpPr/>
      </dsp:nvSpPr>
      <dsp:spPr>
        <a:xfrm>
          <a:off x="3093414" y="1965458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Processes and policies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166072" y="2038116"/>
        <a:ext cx="1343089" cy="1343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56DA8-DFA2-8449-8502-4BC79A968EC3}">
      <dsp:nvSpPr>
        <dsp:cNvPr id="0" name=""/>
        <dsp:cNvSpPr/>
      </dsp:nvSpPr>
      <dsp:spPr>
        <a:xfrm>
          <a:off x="541834" y="0"/>
          <a:ext cx="6140794" cy="49123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EEF55-9B5A-9241-BDD4-92EA3AE9E194}">
      <dsp:nvSpPr>
        <dsp:cNvPr id="0" name=""/>
        <dsp:cNvSpPr/>
      </dsp:nvSpPr>
      <dsp:spPr>
        <a:xfrm>
          <a:off x="244813" y="1473696"/>
          <a:ext cx="2167339" cy="196492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Integrate production-ready services</a:t>
          </a:r>
          <a:endParaRPr lang="en-US" sz="2800" kern="1200" dirty="0"/>
        </a:p>
      </dsp:txBody>
      <dsp:txXfrm>
        <a:off x="340733" y="1569616"/>
        <a:ext cx="1975499" cy="1773088"/>
      </dsp:txXfrm>
    </dsp:sp>
    <dsp:sp modelId="{A4452943-1B90-FC4C-BF38-4AB7E5E54CC1}">
      <dsp:nvSpPr>
        <dsp:cNvPr id="0" name=""/>
        <dsp:cNvSpPr/>
      </dsp:nvSpPr>
      <dsp:spPr>
        <a:xfrm>
          <a:off x="2528562" y="1473696"/>
          <a:ext cx="2167339" cy="196492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2719"/>
                <a:satOff val="-25386"/>
                <a:lumOff val="195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72719"/>
                <a:satOff val="-25386"/>
                <a:lumOff val="195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Operate and Provide</a:t>
          </a:r>
          <a:endParaRPr lang="en-US" sz="2800" kern="1200" dirty="0"/>
        </a:p>
      </dsp:txBody>
      <dsp:txXfrm>
        <a:off x="2624482" y="1569616"/>
        <a:ext cx="1975499" cy="1773088"/>
      </dsp:txXfrm>
    </dsp:sp>
    <dsp:sp modelId="{1A307FA9-CBEB-3F4A-981D-467BEE39CD62}">
      <dsp:nvSpPr>
        <dsp:cNvPr id="0" name=""/>
        <dsp:cNvSpPr/>
      </dsp:nvSpPr>
      <dsp:spPr>
        <a:xfrm>
          <a:off x="4812311" y="1473696"/>
          <a:ext cx="2167339" cy="196492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45437"/>
                <a:satOff val="-50772"/>
                <a:lumOff val="391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45437"/>
                <a:satOff val="-50772"/>
                <a:lumOff val="391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Access and Consume</a:t>
          </a:r>
          <a:endParaRPr lang="en-US" sz="2800" kern="1200" dirty="0"/>
        </a:p>
      </dsp:txBody>
      <dsp:txXfrm>
        <a:off x="4908231" y="1569616"/>
        <a:ext cx="1975499" cy="1773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F7F35-8E45-0B47-9AD8-5A51B2CC2906}">
      <dsp:nvSpPr>
        <dsp:cNvPr id="0" name=""/>
        <dsp:cNvSpPr/>
      </dsp:nvSpPr>
      <dsp:spPr>
        <a:xfrm>
          <a:off x="2117" y="0"/>
          <a:ext cx="2078281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e-Infra</a:t>
          </a:r>
          <a:endParaRPr lang="en-US" sz="3000" kern="1200" dirty="0"/>
        </a:p>
      </dsp:txBody>
      <dsp:txXfrm>
        <a:off x="2117" y="0"/>
        <a:ext cx="2078281" cy="1663384"/>
      </dsp:txXfrm>
    </dsp:sp>
    <dsp:sp modelId="{961DB76D-6E3F-CD43-A4A6-00D31BB44673}">
      <dsp:nvSpPr>
        <dsp:cNvPr id="0" name=""/>
        <dsp:cNvSpPr/>
      </dsp:nvSpPr>
      <dsp:spPr>
        <a:xfrm>
          <a:off x="209946" y="1665009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EGI Federation</a:t>
          </a:r>
          <a:endParaRPr lang="en-US" sz="1800" kern="1200" dirty="0"/>
        </a:p>
      </dsp:txBody>
      <dsp:txXfrm>
        <a:off x="258643" y="1713706"/>
        <a:ext cx="1565231" cy="1574383"/>
      </dsp:txXfrm>
    </dsp:sp>
    <dsp:sp modelId="{826CCEBA-2B32-AC43-9372-A62E4FF78D50}">
      <dsp:nvSpPr>
        <dsp:cNvPr id="0" name=""/>
        <dsp:cNvSpPr/>
      </dsp:nvSpPr>
      <dsp:spPr>
        <a:xfrm>
          <a:off x="209946" y="3593983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0777"/>
            <a:satOff val="-7253"/>
            <a:lumOff val="55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EUDAT CDI</a:t>
          </a:r>
          <a:endParaRPr lang="en-US" sz="1800" kern="1200" dirty="0"/>
        </a:p>
      </dsp:txBody>
      <dsp:txXfrm>
        <a:off x="258643" y="3642680"/>
        <a:ext cx="1565231" cy="1574383"/>
      </dsp:txXfrm>
    </dsp:sp>
    <dsp:sp modelId="{506C335F-0887-F047-AA4B-0F5F46957BE3}">
      <dsp:nvSpPr>
        <dsp:cNvPr id="0" name=""/>
        <dsp:cNvSpPr/>
      </dsp:nvSpPr>
      <dsp:spPr>
        <a:xfrm>
          <a:off x="2236270" y="0"/>
          <a:ext cx="2078281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Humanities</a:t>
          </a:r>
          <a:endParaRPr lang="en-US" sz="3000" kern="1200" dirty="0"/>
        </a:p>
      </dsp:txBody>
      <dsp:txXfrm>
        <a:off x="2236270" y="0"/>
        <a:ext cx="2078281" cy="1663384"/>
      </dsp:txXfrm>
    </dsp:sp>
    <dsp:sp modelId="{D281D103-1EF7-5245-9F77-248B67006C63}">
      <dsp:nvSpPr>
        <dsp:cNvPr id="0" name=""/>
        <dsp:cNvSpPr/>
      </dsp:nvSpPr>
      <dsp:spPr>
        <a:xfrm>
          <a:off x="2444098" y="1665009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1553"/>
            <a:satOff val="-14506"/>
            <a:lumOff val="111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Language and literature (CLARIN)</a:t>
          </a:r>
          <a:endParaRPr lang="en-US" sz="1800" kern="1200" dirty="0"/>
        </a:p>
      </dsp:txBody>
      <dsp:txXfrm>
        <a:off x="2492795" y="1713706"/>
        <a:ext cx="1565231" cy="1574383"/>
      </dsp:txXfrm>
    </dsp:sp>
    <dsp:sp modelId="{B0668726-0927-3049-A3C2-8AA6A66D6AC5}">
      <dsp:nvSpPr>
        <dsp:cNvPr id="0" name=""/>
        <dsp:cNvSpPr/>
      </dsp:nvSpPr>
      <dsp:spPr>
        <a:xfrm>
          <a:off x="2444098" y="3593983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2330"/>
            <a:satOff val="-21759"/>
            <a:lumOff val="167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Arts (DARIAH)</a:t>
          </a:r>
          <a:endParaRPr lang="en-US" sz="1800" kern="1200" dirty="0"/>
        </a:p>
      </dsp:txBody>
      <dsp:txXfrm>
        <a:off x="2492795" y="3642680"/>
        <a:ext cx="1565231" cy="1574383"/>
      </dsp:txXfrm>
    </dsp:sp>
    <dsp:sp modelId="{E01C37F7-50DD-7543-905C-722C52A8FA5A}">
      <dsp:nvSpPr>
        <dsp:cNvPr id="0" name=""/>
        <dsp:cNvSpPr/>
      </dsp:nvSpPr>
      <dsp:spPr>
        <a:xfrm>
          <a:off x="4470423" y="0"/>
          <a:ext cx="2078281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Engineering</a:t>
          </a:r>
          <a:endParaRPr lang="en-US" sz="3000" kern="1200" dirty="0"/>
        </a:p>
      </dsp:txBody>
      <dsp:txXfrm>
        <a:off x="4470423" y="0"/>
        <a:ext cx="2078281" cy="1663384"/>
      </dsp:txXfrm>
    </dsp:sp>
    <dsp:sp modelId="{8B6CF272-9E30-FA4F-9FAD-2A809BB17EA1}">
      <dsp:nvSpPr>
        <dsp:cNvPr id="0" name=""/>
        <dsp:cNvSpPr/>
      </dsp:nvSpPr>
      <dsp:spPr>
        <a:xfrm>
          <a:off x="4678251" y="1665009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3107"/>
            <a:satOff val="-29013"/>
            <a:lumOff val="223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Environmental engineering  (sea vessels, LNEC)</a:t>
          </a:r>
          <a:endParaRPr lang="en-US" sz="1800" kern="1200" dirty="0"/>
        </a:p>
      </dsp:txBody>
      <dsp:txXfrm>
        <a:off x="4726948" y="1713706"/>
        <a:ext cx="1565231" cy="1574383"/>
      </dsp:txXfrm>
    </dsp:sp>
    <dsp:sp modelId="{701B00A5-B041-E045-A3AB-21337B1D5217}">
      <dsp:nvSpPr>
        <dsp:cNvPr id="0" name=""/>
        <dsp:cNvSpPr/>
      </dsp:nvSpPr>
      <dsp:spPr>
        <a:xfrm>
          <a:off x="4678251" y="3593983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3884"/>
            <a:satOff val="-36266"/>
            <a:lumOff val="279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Civil Engineering (Disaster Mitigation)</a:t>
          </a:r>
          <a:endParaRPr lang="en-US" sz="1800" kern="1200" dirty="0"/>
        </a:p>
      </dsp:txBody>
      <dsp:txXfrm>
        <a:off x="4726948" y="3642680"/>
        <a:ext cx="1565231" cy="1574383"/>
      </dsp:txXfrm>
    </dsp:sp>
    <dsp:sp modelId="{1FF87AB6-8B6F-2C49-8127-16858EA577DE}">
      <dsp:nvSpPr>
        <dsp:cNvPr id="0" name=""/>
        <dsp:cNvSpPr/>
      </dsp:nvSpPr>
      <dsp:spPr>
        <a:xfrm>
          <a:off x="6704576" y="0"/>
          <a:ext cx="2078281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Medical and Health Sciences</a:t>
          </a:r>
          <a:endParaRPr lang="en-US" sz="3000" kern="1200" dirty="0"/>
        </a:p>
      </dsp:txBody>
      <dsp:txXfrm>
        <a:off x="6704576" y="0"/>
        <a:ext cx="2078281" cy="1663384"/>
      </dsp:txXfrm>
    </dsp:sp>
    <dsp:sp modelId="{3D7ACF27-C5F9-104D-8753-F778DF47DCF9}">
      <dsp:nvSpPr>
        <dsp:cNvPr id="0" name=""/>
        <dsp:cNvSpPr/>
      </dsp:nvSpPr>
      <dsp:spPr>
        <a:xfrm>
          <a:off x="6912404" y="1665009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24660"/>
            <a:satOff val="-43519"/>
            <a:lumOff val="33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Biological Sciences (ELIXIR)</a:t>
          </a:r>
          <a:endParaRPr lang="en-US" sz="1800" kern="1200" dirty="0"/>
        </a:p>
      </dsp:txBody>
      <dsp:txXfrm>
        <a:off x="6961101" y="1713706"/>
        <a:ext cx="1565231" cy="1574383"/>
      </dsp:txXfrm>
    </dsp:sp>
    <dsp:sp modelId="{43794017-DABC-FE49-80CB-09AF0EDC79CF}">
      <dsp:nvSpPr>
        <dsp:cNvPr id="0" name=""/>
        <dsp:cNvSpPr/>
      </dsp:nvSpPr>
      <dsp:spPr>
        <a:xfrm>
          <a:off x="6912404" y="3593983"/>
          <a:ext cx="1662625" cy="16717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5437"/>
            <a:satOff val="-50772"/>
            <a:lumOff val="39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Structural biology (WeNMR)</a:t>
          </a:r>
          <a:endParaRPr lang="en-US" sz="1800" kern="1200" dirty="0"/>
        </a:p>
      </dsp:txBody>
      <dsp:txXfrm>
        <a:off x="6961101" y="3642680"/>
        <a:ext cx="1565231" cy="1574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4005F-BD28-7C4C-AA73-FD77153668FA}">
      <dsp:nvSpPr>
        <dsp:cNvPr id="0" name=""/>
        <dsp:cNvSpPr/>
      </dsp:nvSpPr>
      <dsp:spPr>
        <a:xfrm>
          <a:off x="3164863" y="3172246"/>
          <a:ext cx="2371943" cy="237194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Natural Sciences</a:t>
          </a:r>
          <a:endParaRPr lang="en-US" sz="3700" kern="1200" dirty="0"/>
        </a:p>
      </dsp:txBody>
      <dsp:txXfrm>
        <a:off x="3512226" y="3519609"/>
        <a:ext cx="1677217" cy="1677217"/>
      </dsp:txXfrm>
    </dsp:sp>
    <dsp:sp modelId="{8AB19CDE-E391-A64B-8DE9-AADD3901041F}">
      <dsp:nvSpPr>
        <dsp:cNvPr id="0" name=""/>
        <dsp:cNvSpPr/>
      </dsp:nvSpPr>
      <dsp:spPr>
        <a:xfrm rot="12900000">
          <a:off x="1325459" y="2653010"/>
          <a:ext cx="2145606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8CD4C-6789-CB45-8A93-B89ADDFF0549}">
      <dsp:nvSpPr>
        <dsp:cNvPr id="0" name=""/>
        <dsp:cNvSpPr/>
      </dsp:nvSpPr>
      <dsp:spPr>
        <a:xfrm>
          <a:off x="30360" y="1294972"/>
          <a:ext cx="2978225" cy="216140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Physical Sciences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Astronomy (LOFAR)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Fusion (ITER)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High Energy Physics (CMS and VIRGO)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Space Science (EISCAT-3D)</a:t>
          </a:r>
          <a:endParaRPr lang="en-US" sz="1800" kern="1200" dirty="0"/>
        </a:p>
      </dsp:txBody>
      <dsp:txXfrm>
        <a:off x="93666" y="1358278"/>
        <a:ext cx="2851613" cy="2034797"/>
      </dsp:txXfrm>
    </dsp:sp>
    <dsp:sp modelId="{DB6C40AD-F2A0-AB45-B246-4F1D25C77D66}">
      <dsp:nvSpPr>
        <dsp:cNvPr id="0" name=""/>
        <dsp:cNvSpPr/>
      </dsp:nvSpPr>
      <dsp:spPr>
        <a:xfrm rot="16200000">
          <a:off x="3278031" y="1636565"/>
          <a:ext cx="2145606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2894"/>
            <a:satOff val="-25057"/>
            <a:lumOff val="188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79A39-2E25-DE48-8FF2-EA11B0BA1536}">
      <dsp:nvSpPr>
        <dsp:cNvPr id="0" name=""/>
        <dsp:cNvSpPr/>
      </dsp:nvSpPr>
      <dsp:spPr>
        <a:xfrm>
          <a:off x="2838670" y="425"/>
          <a:ext cx="3024328" cy="18026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72719"/>
            <a:satOff val="-25386"/>
            <a:lumOff val="19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Earth Science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EO Pillar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GEO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Climate Research (ENES)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Seismology (ORFEUS, EPOS)</a:t>
          </a:r>
          <a:endParaRPr lang="en-US" sz="1800" kern="1200" dirty="0"/>
        </a:p>
      </dsp:txBody>
      <dsp:txXfrm>
        <a:off x="2891469" y="53224"/>
        <a:ext cx="2918730" cy="1697079"/>
      </dsp:txXfrm>
    </dsp:sp>
    <dsp:sp modelId="{DAD4EAE5-EBB8-C342-9AC0-43B89348D4B5}">
      <dsp:nvSpPr>
        <dsp:cNvPr id="0" name=""/>
        <dsp:cNvSpPr/>
      </dsp:nvSpPr>
      <dsp:spPr>
        <a:xfrm rot="19500000">
          <a:off x="5230604" y="2653010"/>
          <a:ext cx="2145606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45788"/>
            <a:satOff val="-50114"/>
            <a:lumOff val="376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4AA12-9C24-AC4E-B1B9-579BF85EB606}">
      <dsp:nvSpPr>
        <dsp:cNvPr id="0" name=""/>
        <dsp:cNvSpPr/>
      </dsp:nvSpPr>
      <dsp:spPr>
        <a:xfrm>
          <a:off x="5609777" y="1474339"/>
          <a:ext cx="3144837" cy="18026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5437"/>
            <a:satOff val="-50772"/>
            <a:lumOff val="39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Biological Sciences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Marine and freshwater biology (IFREMER)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Biodiversity conservation (LifeWatch)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Ecology (ICOS)</a:t>
          </a:r>
          <a:endParaRPr lang="en-US" sz="1800" kern="1200" dirty="0"/>
        </a:p>
      </dsp:txBody>
      <dsp:txXfrm>
        <a:off x="5662576" y="1527138"/>
        <a:ext cx="3039239" cy="1697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87F32-38D1-7B4C-8363-B20853CB85EC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EOSC Domain</a:t>
          </a:r>
          <a:endParaRPr lang="en-US" sz="3600" i="1" kern="1200" dirty="0"/>
        </a:p>
      </dsp:txBody>
      <dsp:txXfrm rot="5400000">
        <a:off x="0" y="0"/>
        <a:ext cx="3048000" cy="1524000"/>
      </dsp:txXfrm>
    </dsp:sp>
    <dsp:sp modelId="{EFA642B1-D39D-6946-A94E-58C8D7AB39E5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74553"/>
                <a:satOff val="-27594"/>
                <a:lumOff val="272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74553"/>
                <a:satOff val="-27594"/>
                <a:lumOff val="272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EOSC Domain</a:t>
          </a:r>
          <a:endParaRPr lang="en-US" sz="3600" i="1" kern="1200" dirty="0"/>
        </a:p>
      </dsp:txBody>
      <dsp:txXfrm>
        <a:off x="3048000" y="0"/>
        <a:ext cx="3048000" cy="1524000"/>
      </dsp:txXfrm>
    </dsp:sp>
    <dsp:sp modelId="{DDC2B962-1D07-6F41-9025-9889E3CD2B30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149106"/>
                <a:satOff val="-55188"/>
                <a:lumOff val="544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49106"/>
                <a:satOff val="-55188"/>
                <a:lumOff val="544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EOSC Domain</a:t>
          </a:r>
          <a:endParaRPr lang="en-US" sz="3600" i="1" kern="1200" dirty="0"/>
        </a:p>
      </dsp:txBody>
      <dsp:txXfrm rot="10800000">
        <a:off x="0" y="2539999"/>
        <a:ext cx="3048000" cy="1524000"/>
      </dsp:txXfrm>
    </dsp:sp>
    <dsp:sp modelId="{0CD3A020-37B2-4E4E-A99A-5B14D59A4645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74553"/>
                <a:satOff val="-27594"/>
                <a:lumOff val="272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74553"/>
                <a:satOff val="-27594"/>
                <a:lumOff val="272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EOSC Domain</a:t>
          </a:r>
          <a:endParaRPr lang="en-US" sz="3600" i="1" kern="1200" dirty="0"/>
        </a:p>
      </dsp:txBody>
      <dsp:txXfrm rot="-5400000">
        <a:off x="3048000" y="2539999"/>
        <a:ext cx="3048000" cy="1524000"/>
      </dsp:txXfrm>
    </dsp:sp>
    <dsp:sp modelId="{36C5C8C7-D407-5A41-A60A-55611C143339}">
      <dsp:nvSpPr>
        <dsp:cNvPr id="0" name=""/>
        <dsp:cNvSpPr/>
      </dsp:nvSpPr>
      <dsp:spPr>
        <a:xfrm>
          <a:off x="1607838" y="1224132"/>
          <a:ext cx="2880323" cy="1615734"/>
        </a:xfrm>
        <a:prstGeom prst="roundRect">
          <a:avLst/>
        </a:prstGeom>
        <a:gradFill flip="none" rotWithShape="1">
          <a:gsLst>
            <a:gs pos="0">
              <a:schemeClr val="accent4">
                <a:alpha val="70000"/>
              </a:schemeClr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Hub</a:t>
          </a:r>
          <a:endParaRPr lang="en-US" sz="3600" kern="1200" dirty="0"/>
        </a:p>
      </dsp:txBody>
      <dsp:txXfrm>
        <a:off x="1686712" y="1303006"/>
        <a:ext cx="2722575" cy="145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09/01/18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5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OSC-hub-budget" TargetMode="External"/><Relationship Id="rId4" Type="http://schemas.openxmlformats.org/officeDocument/2006/relationships/hyperlink" Target="https://confluence.egi.eu/display/EOSC/Home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go.egi.eu/EOSC-hub-doa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2153563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EOSC-hub</a:t>
            </a:r>
            <a:br>
              <a:rPr lang="en-GB" sz="4000" dirty="0" smtClean="0"/>
            </a:br>
            <a:r>
              <a:rPr lang="en-US" sz="3100" b="0" dirty="0" smtClean="0"/>
              <a:t>Integrating </a:t>
            </a:r>
            <a:r>
              <a:rPr lang="en-US" sz="3100" b="0" dirty="0"/>
              <a:t>and managing services for the European Open Science Cloud</a:t>
            </a:r>
            <a:endParaRPr lang="en-GB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09 January, EOSC-hub </a:t>
            </a:r>
            <a:r>
              <a:rPr lang="en-GB" sz="1800" dirty="0" err="1" smtClean="0">
                <a:solidFill>
                  <a:schemeClr val="accent6">
                    <a:lumMod val="10000"/>
                  </a:schemeClr>
                </a:solidFill>
              </a:rPr>
              <a:t>Kickoff</a:t>
            </a:r>
            <a:endParaRPr lang="en-GB" sz="18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ctr"/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Tiziana Ferrari/EOSC-hub Project Coordinator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/>
          <a:lstStyle/>
          <a:p>
            <a:r>
              <a:rPr lang="en-US" dirty="0" smtClean="0"/>
              <a:t>Service Integration and Access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04279"/>
            <a:ext cx="8748463" cy="544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3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120680" cy="576064"/>
          </a:xfrm>
        </p:spPr>
        <p:txBody>
          <a:bodyPr/>
          <a:lstStyle/>
          <a:p>
            <a:r>
              <a:rPr lang="en-US" dirty="0" smtClean="0"/>
              <a:t>Service Providers 1/2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5217966"/>
              </p:ext>
            </p:extLst>
          </p:nvPr>
        </p:nvGraphicFramePr>
        <p:xfrm>
          <a:off x="179512" y="1196752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85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Providers </a:t>
            </a:r>
            <a:r>
              <a:rPr lang="en-US" dirty="0" smtClean="0"/>
              <a:t>2/</a:t>
            </a:r>
            <a:r>
              <a:rPr lang="en-US" dirty="0"/>
              <a:t>2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09694809"/>
              </p:ext>
            </p:extLst>
          </p:nvPr>
        </p:nvGraphicFramePr>
        <p:xfrm>
          <a:off x="179512" y="1196752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342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04856" cy="576064"/>
          </a:xfrm>
        </p:spPr>
        <p:txBody>
          <a:bodyPr/>
          <a:lstStyle/>
          <a:p>
            <a:r>
              <a:rPr lang="en-US" dirty="0" smtClean="0"/>
              <a:t>EOSC Domains and the Hub: what model?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811828"/>
              </p:ext>
            </p:extLst>
          </p:nvPr>
        </p:nvGraphicFramePr>
        <p:xfrm>
          <a:off x="1524000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75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336704" cy="576064"/>
          </a:xfrm>
        </p:spPr>
        <p:txBody>
          <a:bodyPr/>
          <a:lstStyle/>
          <a:p>
            <a:r>
              <a:rPr lang="en-US" dirty="0" smtClean="0"/>
              <a:t>EOSC-hub Domain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Manages </a:t>
            </a:r>
          </a:p>
          <a:p>
            <a:pPr lvl="1"/>
            <a:r>
              <a:rPr lang="en-US" sz="2400" dirty="0" smtClean="0"/>
              <a:t>The internal governance, strategy and funding</a:t>
            </a:r>
          </a:p>
          <a:p>
            <a:pPr lvl="1"/>
            <a:r>
              <a:rPr lang="en-US" sz="2400" dirty="0" smtClean="0"/>
              <a:t>The internal portfolio, policies and processes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Participates in the Hub with</a:t>
            </a:r>
          </a:p>
          <a:p>
            <a:pPr lvl="1"/>
            <a:r>
              <a:rPr lang="en-US" sz="2400" dirty="0" smtClean="0"/>
              <a:t>Resources and services as needed</a:t>
            </a:r>
          </a:p>
          <a:p>
            <a:pPr lvl="2"/>
            <a:r>
              <a:rPr lang="en-US" sz="2000" dirty="0" smtClean="0"/>
              <a:t>Internally certified to comply to the Hub policies</a:t>
            </a:r>
          </a:p>
          <a:p>
            <a:pPr lvl="1"/>
            <a:r>
              <a:rPr lang="en-US" sz="2400" dirty="0" smtClean="0"/>
              <a:t>Input to the EOSC standards roadmap and policies</a:t>
            </a:r>
          </a:p>
          <a:p>
            <a:pPr lvl="1"/>
            <a:r>
              <a:rPr lang="en-US" sz="2400" dirty="0" smtClean="0"/>
              <a:t>Domain-specific FAIR implementation guidelines etc.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The Hub is governed as a Commons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0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480720" cy="576064"/>
          </a:xfrm>
        </p:spPr>
        <p:txBody>
          <a:bodyPr/>
          <a:lstStyle/>
          <a:p>
            <a:r>
              <a:rPr lang="en-US" sz="3200" dirty="0" smtClean="0"/>
              <a:t>Support to the Declaration:</a:t>
            </a:r>
            <a:br>
              <a:rPr lang="en-US" sz="3200" dirty="0" smtClean="0"/>
            </a:br>
            <a:r>
              <a:rPr lang="en-US" sz="3200" dirty="0" smtClean="0"/>
              <a:t>Governance and Funding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65924"/>
          </a:xfrm>
        </p:spPr>
        <p:txBody>
          <a:bodyPr/>
          <a:lstStyle/>
          <a:p>
            <a:pPr marL="0" lvl="0" indent="0">
              <a:buNone/>
            </a:pPr>
            <a:endParaRPr lang="en-GB" sz="3200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3200" dirty="0" smtClean="0">
                <a:solidFill>
                  <a:srgbClr val="1F497D"/>
                </a:solidFill>
              </a:rPr>
              <a:t>EOSC-hub</a:t>
            </a:r>
          </a:p>
          <a:p>
            <a:pPr lvl="1"/>
            <a:r>
              <a:rPr lang="en-GB" dirty="0" smtClean="0"/>
              <a:t>Provides an </a:t>
            </a:r>
            <a:r>
              <a:rPr lang="en-GB" dirty="0"/>
              <a:t>EOSC </a:t>
            </a:r>
            <a:r>
              <a:rPr lang="en-GB" dirty="0">
                <a:solidFill>
                  <a:srgbClr val="1F497D"/>
                </a:solidFill>
              </a:rPr>
              <a:t>service integrator and federator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 smtClean="0"/>
              <a:t>Develops </a:t>
            </a:r>
            <a:r>
              <a:rPr lang="en-GB" dirty="0"/>
              <a:t>the know-how and the </a:t>
            </a:r>
            <a:r>
              <a:rPr lang="en-GB" dirty="0">
                <a:solidFill>
                  <a:srgbClr val="1F497D"/>
                </a:solidFill>
              </a:rPr>
              <a:t>prototype procurement and purchasing framework</a:t>
            </a:r>
            <a:r>
              <a:rPr lang="en-GB" dirty="0"/>
              <a:t> </a:t>
            </a:r>
            <a:r>
              <a:rPr lang="en-GB" dirty="0" smtClean="0"/>
              <a:t>to </a:t>
            </a:r>
            <a:r>
              <a:rPr lang="en-GB" dirty="0"/>
              <a:t>acquire digital services from </a:t>
            </a:r>
            <a:r>
              <a:rPr lang="en-GB" dirty="0" smtClean="0"/>
              <a:t>publicly </a:t>
            </a:r>
            <a:r>
              <a:rPr lang="en-GB" dirty="0"/>
              <a:t>funded infrastructures </a:t>
            </a:r>
            <a:r>
              <a:rPr lang="en-GB" dirty="0" smtClean="0"/>
              <a:t>and commercial </a:t>
            </a:r>
            <a:r>
              <a:rPr lang="en-GB" dirty="0"/>
              <a:t>providers.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72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344816" cy="576064"/>
          </a:xfrm>
        </p:spPr>
        <p:txBody>
          <a:bodyPr/>
          <a:lstStyle/>
          <a:p>
            <a:r>
              <a:rPr lang="en-US" sz="3200" dirty="0" smtClean="0"/>
              <a:t>Support to the Declaration: </a:t>
            </a:r>
            <a:br>
              <a:rPr lang="en-US" sz="3200" dirty="0" smtClean="0"/>
            </a:br>
            <a:r>
              <a:rPr lang="en-US" sz="3200" dirty="0" smtClean="0"/>
              <a:t>Data Culture and FAIR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>
                <a:solidFill>
                  <a:srgbClr val="1F497D"/>
                </a:solidFill>
              </a:rPr>
              <a:t>EOSC-hub</a:t>
            </a:r>
          </a:p>
          <a:p>
            <a:pPr lvl="1"/>
            <a:r>
              <a:rPr lang="en-US" sz="3200" dirty="0" smtClean="0">
                <a:solidFill>
                  <a:srgbClr val="1F497D"/>
                </a:solidFill>
              </a:rPr>
              <a:t>Provides</a:t>
            </a:r>
            <a:r>
              <a:rPr lang="en-US" sz="3200" dirty="0" smtClean="0"/>
              <a:t> </a:t>
            </a:r>
            <a:r>
              <a:rPr lang="en-US" sz="3200" dirty="0"/>
              <a:t>production-quality FAIR data and </a:t>
            </a:r>
            <a:r>
              <a:rPr lang="en-US" sz="3200" dirty="0" smtClean="0"/>
              <a:t>services through the participating Domains  </a:t>
            </a:r>
            <a:endParaRPr lang="en-US" sz="3200" dirty="0"/>
          </a:p>
          <a:p>
            <a:pPr lvl="1"/>
            <a:r>
              <a:rPr lang="en-US" sz="3200" dirty="0" smtClean="0">
                <a:solidFill>
                  <a:srgbClr val="1F497D"/>
                </a:solidFill>
              </a:rPr>
              <a:t>Ensures </a:t>
            </a:r>
            <a:r>
              <a:rPr lang="en-US" sz="3200" dirty="0">
                <a:solidFill>
                  <a:srgbClr val="1F497D"/>
                </a:solidFill>
              </a:rPr>
              <a:t>data can be used </a:t>
            </a:r>
            <a:r>
              <a:rPr lang="en-US" sz="3200" dirty="0"/>
              <a:t>as widely as possible across scientific disciplines and between the private and public sector </a:t>
            </a:r>
            <a:r>
              <a:rPr lang="en-US" sz="3200" dirty="0" smtClean="0"/>
              <a:t>by </a:t>
            </a:r>
            <a:endParaRPr lang="en-US" sz="3200" dirty="0"/>
          </a:p>
          <a:p>
            <a:pPr lvl="2"/>
            <a:r>
              <a:rPr lang="en-US" dirty="0" smtClean="0"/>
              <a:t>Making </a:t>
            </a:r>
            <a:r>
              <a:rPr lang="en-US" dirty="0"/>
              <a:t>core data resources </a:t>
            </a:r>
            <a:r>
              <a:rPr lang="en-US" dirty="0">
                <a:solidFill>
                  <a:srgbClr val="1F497D"/>
                </a:solidFill>
              </a:rPr>
              <a:t>discoverable and </a:t>
            </a:r>
            <a:r>
              <a:rPr lang="en-US" dirty="0" smtClean="0">
                <a:solidFill>
                  <a:srgbClr val="1F497D"/>
                </a:solidFill>
              </a:rPr>
              <a:t>accessible</a:t>
            </a:r>
            <a:endParaRPr lang="en-US" dirty="0">
              <a:solidFill>
                <a:srgbClr val="1F497D"/>
              </a:solidFill>
            </a:endParaRPr>
          </a:p>
          <a:p>
            <a:pPr lvl="2"/>
            <a:r>
              <a:rPr lang="en-US" dirty="0" smtClean="0">
                <a:solidFill>
                  <a:srgbClr val="1F497D"/>
                </a:solidFill>
              </a:rPr>
              <a:t>Federating existing </a:t>
            </a:r>
            <a:r>
              <a:rPr lang="en-US" dirty="0">
                <a:solidFill>
                  <a:srgbClr val="1F497D"/>
                </a:solidFill>
              </a:rPr>
              <a:t>data </a:t>
            </a:r>
            <a:r>
              <a:rPr lang="en-US" dirty="0" smtClean="0">
                <a:solidFill>
                  <a:srgbClr val="1F497D"/>
                </a:solidFill>
              </a:rPr>
              <a:t>infrastructures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6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576064"/>
          </a:xfrm>
        </p:spPr>
        <p:txBody>
          <a:bodyPr/>
          <a:lstStyle/>
          <a:p>
            <a:r>
              <a:rPr lang="en-US" sz="3200" dirty="0" smtClean="0"/>
              <a:t>Support to the Declaration:</a:t>
            </a:r>
            <a:br>
              <a:rPr lang="en-US" sz="3200" dirty="0" smtClean="0"/>
            </a:br>
            <a:r>
              <a:rPr lang="en-US" sz="3200" dirty="0" smtClean="0"/>
              <a:t>Research Data Services and Architecture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GB" sz="3200" dirty="0" smtClean="0">
                <a:solidFill>
                  <a:srgbClr val="1F497D"/>
                </a:solidFill>
              </a:rPr>
              <a:t>EOSC-hub</a:t>
            </a:r>
          </a:p>
          <a:p>
            <a:pPr lvl="1"/>
            <a:r>
              <a:rPr lang="en-GB" dirty="0" smtClean="0">
                <a:solidFill>
                  <a:srgbClr val="1F497D"/>
                </a:solidFill>
              </a:rPr>
              <a:t>Realizes a system of EOSC domains</a:t>
            </a:r>
          </a:p>
          <a:p>
            <a:pPr lvl="1"/>
            <a:r>
              <a:rPr lang="en-GB" dirty="0" smtClean="0">
                <a:solidFill>
                  <a:srgbClr val="1F497D"/>
                </a:solidFill>
              </a:rPr>
              <a:t>Delivers the </a:t>
            </a:r>
            <a:r>
              <a:rPr lang="en-GB" dirty="0">
                <a:solidFill>
                  <a:srgbClr val="1F497D"/>
                </a:solidFill>
              </a:rPr>
              <a:t>Hub </a:t>
            </a:r>
            <a:r>
              <a:rPr lang="en-GB" dirty="0" smtClean="0"/>
              <a:t>as a </a:t>
            </a:r>
            <a:r>
              <a:rPr lang="en-US" dirty="0" smtClean="0"/>
              <a:t>delivery channel of resources and services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Improves </a:t>
            </a:r>
            <a:r>
              <a:rPr lang="en-US" dirty="0">
                <a:solidFill>
                  <a:srgbClr val="1F497D"/>
                </a:solidFill>
              </a:rPr>
              <a:t>skills and knowledge </a:t>
            </a:r>
            <a:r>
              <a:rPr lang="en-US" dirty="0"/>
              <a:t>among researchers and service operators by delivering </a:t>
            </a:r>
            <a:r>
              <a:rPr lang="en-US" dirty="0" err="1"/>
              <a:t>specialised</a:t>
            </a:r>
            <a:r>
              <a:rPr lang="en-US" dirty="0"/>
              <a:t> trainings and </a:t>
            </a:r>
            <a:r>
              <a:rPr lang="en-US" dirty="0" smtClean="0"/>
              <a:t>co-design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1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1/4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The operation of a federated European data and distributed computing infrastructure for research and education communities will optimise the access to IT equipment and services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GB" dirty="0"/>
              <a:t>Creation of an EOSC-hub service </a:t>
            </a:r>
            <a:r>
              <a:rPr lang="en-GB" dirty="0" smtClean="0"/>
              <a:t>portfolio, initially integrating EGI, EUDAT and INDIGO products </a:t>
            </a:r>
          </a:p>
          <a:p>
            <a:r>
              <a:rPr lang="en-GB" i="1" dirty="0"/>
              <a:t>Establishing partnerships with industrial and private partners </a:t>
            </a:r>
            <a:endParaRPr lang="en-GB" i="1" dirty="0" smtClean="0"/>
          </a:p>
          <a:p>
            <a:pPr lvl="1"/>
            <a:r>
              <a:rPr lang="en-GB" dirty="0" smtClean="0"/>
              <a:t>Joint Digital Innovation 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42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2/4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Train people in research and academic organisations </a:t>
            </a:r>
            <a:endParaRPr lang="en-GB" i="1" dirty="0" smtClean="0"/>
          </a:p>
          <a:p>
            <a:pPr lvl="1"/>
            <a:r>
              <a:rPr lang="en-GB" dirty="0" smtClean="0"/>
              <a:t>Training programme benefiting 20 research collaborations and external user groups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ommon </a:t>
            </a:r>
            <a:r>
              <a:rPr lang="en-GB" dirty="0"/>
              <a:t>and other federated services, data management planning, federated services management, domain-specific trainings (bioinformatics, marine, radio astronomy, seismology, language, earth observation, structural biology, coastal analysis, climate, high-energy physics, arts and humanities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82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>
                <a:solidFill>
                  <a:srgbClr val="4F81BD"/>
                </a:solidFill>
              </a:rPr>
              <a:t>EOSC-hub</a:t>
            </a:r>
            <a:r>
              <a:rPr lang="en-GB" sz="3600" dirty="0"/>
              <a:t> mobilises providers from </a:t>
            </a:r>
            <a:r>
              <a:rPr lang="en-GB" sz="3600" dirty="0" smtClean="0">
                <a:solidFill>
                  <a:srgbClr val="1F497D"/>
                </a:solidFill>
              </a:rPr>
              <a:t>20</a:t>
            </a:r>
            <a:r>
              <a:rPr lang="en-GB" sz="3600" dirty="0" smtClean="0"/>
              <a:t> major digital infrastructures, EGI, EUDAT CDI and INDIGO-</a:t>
            </a:r>
            <a:r>
              <a:rPr lang="en-GB" sz="3600" dirty="0" err="1" smtClean="0"/>
              <a:t>DataCloud</a:t>
            </a:r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4F81BD"/>
                </a:solidFill>
              </a:rPr>
              <a:t>jointly </a:t>
            </a:r>
            <a:r>
              <a:rPr lang="en-GB" sz="3600" dirty="0" smtClean="0"/>
              <a:t>offering </a:t>
            </a:r>
            <a:r>
              <a:rPr lang="en-GB" sz="3600" dirty="0">
                <a:solidFill>
                  <a:srgbClr val="4F81BD"/>
                </a:solidFill>
              </a:rPr>
              <a:t>services, software and data </a:t>
            </a:r>
            <a:r>
              <a:rPr lang="en-GB" sz="3600" dirty="0"/>
              <a:t>for advanced data-driven research and innovation. </a:t>
            </a:r>
          </a:p>
        </p:txBody>
      </p:sp>
    </p:spTree>
    <p:extLst>
      <p:ext uri="{BB962C8B-B14F-4D97-AF65-F5344CB8AC3E}">
        <p14:creationId xmlns:p14="http://schemas.microsoft.com/office/powerpoint/2010/main" val="2688270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3/4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Avoid the locking-in to particular hardware or software platforms </a:t>
            </a:r>
            <a:endParaRPr lang="en-GB" i="1" dirty="0" smtClean="0"/>
          </a:p>
          <a:p>
            <a:pPr lvl="1"/>
            <a:r>
              <a:rPr lang="en-GB" dirty="0"/>
              <a:t>Increase service interoperability by exposing well-defined interfaces based on open specifications that improve reusability </a:t>
            </a:r>
            <a:endParaRPr lang="en-US" dirty="0"/>
          </a:p>
          <a:p>
            <a:pPr lvl="1"/>
            <a:r>
              <a:rPr lang="en-GB" dirty="0" smtClean="0"/>
              <a:t>Develop </a:t>
            </a:r>
            <a:r>
              <a:rPr lang="en-GB" dirty="0"/>
              <a:t>technical and service roadmaps to ensure a coherent evolution of the technical solutions and service offering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983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4/4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More scientific communities will use storage and computing infrastructures with state-of-the-art services </a:t>
            </a:r>
            <a:endParaRPr lang="en-GB" i="1" dirty="0" smtClean="0"/>
          </a:p>
          <a:p>
            <a:pPr lvl="1"/>
            <a:r>
              <a:rPr lang="en-GB" dirty="0"/>
              <a:t>Expand the access to services outside the traditional user </a:t>
            </a:r>
            <a:r>
              <a:rPr lang="en-GB" dirty="0" smtClean="0"/>
              <a:t>base</a:t>
            </a:r>
            <a:r>
              <a:rPr lang="en-GB" dirty="0"/>
              <a:t> </a:t>
            </a:r>
            <a:r>
              <a:rPr lang="en-GB" dirty="0" smtClean="0"/>
              <a:t>through </a:t>
            </a:r>
            <a:r>
              <a:rPr lang="en-GB" dirty="0"/>
              <a:t>the virtual access mechanism </a:t>
            </a:r>
            <a:endParaRPr lang="en-US" dirty="0"/>
          </a:p>
          <a:p>
            <a:pPr lvl="1"/>
            <a:r>
              <a:rPr lang="en-GB" dirty="0" smtClean="0"/>
              <a:t>Stimulate </a:t>
            </a:r>
            <a:r>
              <a:rPr lang="en-GB" dirty="0"/>
              <a:t>engagement via Competence Centres in the following areas: life science, fusion, marine, radio astronomy, seismology, climate change, disaster </a:t>
            </a:r>
            <a:r>
              <a:rPr lang="en-GB" dirty="0" smtClean="0"/>
              <a:t>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88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</a:t>
            </a:r>
            <a:r>
              <a:rPr lang="en-US" dirty="0" smtClean="0"/>
              <a:t>Exploitable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Integration </a:t>
            </a:r>
            <a:r>
              <a:rPr lang="en-GB" dirty="0"/>
              <a:t>of common software and services for storage, compute and data </a:t>
            </a:r>
            <a:endParaRPr lang="en-GB" dirty="0" smtClean="0"/>
          </a:p>
          <a:p>
            <a:r>
              <a:rPr lang="en-US" dirty="0" smtClean="0"/>
              <a:t>Thematic services and Research Data</a:t>
            </a:r>
          </a:p>
          <a:p>
            <a:r>
              <a:rPr lang="en-GB" dirty="0"/>
              <a:t>Federation and collaboration service and tools (Marketplace, Accounting, Security, Helpdesk, Monitoring)</a:t>
            </a:r>
            <a:r>
              <a:rPr lang="en-US" dirty="0"/>
              <a:t> </a:t>
            </a:r>
          </a:p>
          <a:p>
            <a:r>
              <a:rPr lang="en-GB" dirty="0"/>
              <a:t>Procedures and policies for federated service management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GB" dirty="0"/>
              <a:t>Purchasing and procurement framework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Training platform and materials</a:t>
            </a:r>
          </a:p>
          <a:p>
            <a:r>
              <a:rPr lang="en-US" dirty="0" smtClean="0"/>
              <a:t>Technical standards roadmap</a:t>
            </a:r>
          </a:p>
          <a:p>
            <a:r>
              <a:rPr lang="en-US" dirty="0" smtClean="0"/>
              <a:t>Strategy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70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32848" cy="576064"/>
          </a:xfrm>
        </p:spPr>
        <p:txBody>
          <a:bodyPr/>
          <a:lstStyle/>
          <a:p>
            <a:r>
              <a:rPr lang="en-US" dirty="0" smtClean="0"/>
              <a:t>EOSC-hub and OpenAIRE-Advance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EOSC-hub and OpenAIRE-Advance are complementary grants in EINFRA-12</a:t>
            </a:r>
          </a:p>
          <a:p>
            <a:pPr lvl="1"/>
            <a:r>
              <a:rPr lang="en-US" sz="2400" dirty="0"/>
              <a:t>Collaboration </a:t>
            </a:r>
            <a:r>
              <a:rPr lang="en-US" sz="2400" dirty="0" err="1"/>
              <a:t>ag</a:t>
            </a:r>
            <a:endParaRPr lang="en-US" sz="2400" dirty="0"/>
          </a:p>
          <a:p>
            <a:pPr lvl="1"/>
            <a:r>
              <a:rPr lang="en-US" sz="2400" dirty="0"/>
              <a:t>External review panel in charge of monitoring the progress of the joint work plan </a:t>
            </a:r>
            <a:r>
              <a:rPr lang="en-US" sz="2400" dirty="0" smtClean="0"/>
              <a:t>and  usage of services funded through virtual access/transnational access</a:t>
            </a:r>
            <a:endParaRPr lang="en-US" sz="24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92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launch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4978896" cy="4525963"/>
          </a:xfrm>
        </p:spPr>
        <p:txBody>
          <a:bodyPr/>
          <a:lstStyle/>
          <a:p>
            <a:r>
              <a:rPr lang="en-US" dirty="0" smtClean="0"/>
              <a:t>On Commission </a:t>
            </a:r>
            <a:r>
              <a:rPr lang="en-US" dirty="0"/>
              <a:t>premises on 21</a:t>
            </a:r>
            <a:r>
              <a:rPr lang="en-US" baseline="30000" dirty="0"/>
              <a:t> </a:t>
            </a:r>
            <a:r>
              <a:rPr lang="en-US" dirty="0"/>
              <a:t>February 2018 in </a:t>
            </a:r>
            <a:r>
              <a:rPr lang="en-US" dirty="0" smtClean="0"/>
              <a:t>Brussels</a:t>
            </a:r>
          </a:p>
          <a:p>
            <a:r>
              <a:rPr lang="en-US" dirty="0" smtClean="0"/>
              <a:t>‘ceremonial</a:t>
            </a:r>
            <a:r>
              <a:rPr lang="en-US" dirty="0"/>
              <a:t>’ </a:t>
            </a:r>
            <a:r>
              <a:rPr lang="en-US" dirty="0" smtClean="0"/>
              <a:t>event by invitation, 15:00-</a:t>
            </a:r>
            <a:r>
              <a:rPr lang="en-US" dirty="0"/>
              <a:t>17.30 with a networking cocktail </a:t>
            </a:r>
            <a:r>
              <a:rPr lang="en-US" dirty="0" smtClean="0"/>
              <a:t>afterwards</a:t>
            </a:r>
          </a:p>
          <a:p>
            <a:pPr lvl="1"/>
            <a:r>
              <a:rPr lang="en-US" sz="2400" dirty="0" smtClean="0"/>
              <a:t>Joint event with OpenAIRE-Advance</a:t>
            </a:r>
          </a:p>
          <a:p>
            <a:r>
              <a:rPr lang="en-US" dirty="0"/>
              <a:t>W</a:t>
            </a:r>
            <a:r>
              <a:rPr lang="en-US" dirty="0" smtClean="0"/>
              <a:t>aiting </a:t>
            </a:r>
            <a:r>
              <a:rPr lang="en-US" dirty="0"/>
              <a:t>for the confirmation of the Commissioner </a:t>
            </a:r>
            <a:r>
              <a:rPr lang="en-US" b="1" dirty="0" err="1"/>
              <a:t>Mariya</a:t>
            </a:r>
            <a:r>
              <a:rPr lang="en-US" b="1" dirty="0"/>
              <a:t> </a:t>
            </a:r>
            <a:r>
              <a:rPr lang="en-US" b="1" dirty="0" smtClean="0"/>
              <a:t>Gabriel </a:t>
            </a:r>
            <a:r>
              <a:rPr lang="en-US" dirty="0" smtClean="0"/>
              <a:t>(Digital </a:t>
            </a:r>
            <a:r>
              <a:rPr lang="en-US" dirty="0"/>
              <a:t>Economy and </a:t>
            </a:r>
            <a:r>
              <a:rPr lang="en-US" dirty="0" smtClean="0"/>
              <a:t>Society) and </a:t>
            </a:r>
            <a:r>
              <a:rPr lang="en-US" dirty="0"/>
              <a:t>other high level </a:t>
            </a:r>
            <a:r>
              <a:rPr lang="en-US" dirty="0" smtClean="0"/>
              <a:t>speakers</a:t>
            </a:r>
            <a:endParaRPr lang="en-US" dirty="0"/>
          </a:p>
        </p:txBody>
      </p:sp>
      <p:pic>
        <p:nvPicPr>
          <p:cNvPr id="6" name="Picture 5" descr="Screen Shot 2018-01-09 at 07.59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4"/>
            <a:ext cx="3210148" cy="323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21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- 2018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EOSC-hub week, Spring 2018 (April or May)</a:t>
            </a:r>
          </a:p>
          <a:p>
            <a:pPr lvl="1"/>
            <a:r>
              <a:rPr lang="en-US" dirty="0" smtClean="0"/>
              <a:t>Internal project meetings with co-located public events and sessions</a:t>
            </a:r>
          </a:p>
          <a:p>
            <a:r>
              <a:rPr lang="en-US" sz="2800" dirty="0" smtClean="0"/>
              <a:t>Support to Digital Infrastructures 4 Research 2018</a:t>
            </a:r>
          </a:p>
          <a:p>
            <a:pPr lvl="1"/>
            <a:r>
              <a:rPr lang="en-US" dirty="0" smtClean="0"/>
              <a:t>Conference-style event with call for participation, for promotion of project activities and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76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http://go.egi.eu/</a:t>
            </a:r>
            <a:r>
              <a:rPr lang="en-US" b="1" dirty="0">
                <a:hlinkClick r:id="rId2"/>
              </a:rPr>
              <a:t>EOSC-hub-</a:t>
            </a:r>
            <a:r>
              <a:rPr lang="en-US" b="1" dirty="0" smtClean="0">
                <a:hlinkClick r:id="rId2"/>
              </a:rPr>
              <a:t>doa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3"/>
              </a:rPr>
              <a:t>http://go.egi.eu/EOSC-hub-</a:t>
            </a:r>
            <a:r>
              <a:rPr lang="en-US" dirty="0" smtClean="0">
                <a:hlinkClick r:id="rId3"/>
              </a:rPr>
              <a:t>budget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://confluence.egi.eu/display/EOSC/</a:t>
            </a:r>
            <a:r>
              <a:rPr lang="en-US" dirty="0" smtClean="0">
                <a:hlinkClick r:id="rId4"/>
              </a:rPr>
              <a:t>Home</a:t>
            </a:r>
            <a:endParaRPr lang="en-US" dirty="0" smtClean="0"/>
          </a:p>
          <a:p>
            <a:r>
              <a:rPr lang="en-US" dirty="0" smtClean="0"/>
              <a:t>Links are temporary, work </a:t>
            </a:r>
            <a:r>
              <a:rPr lang="en-US" dirty="0"/>
              <a:t>space </a:t>
            </a:r>
            <a:r>
              <a:rPr lang="en-US" dirty="0" smtClean="0"/>
              <a:t>and collaborating tools hosted by a project-dedicated domain are being </a:t>
            </a:r>
            <a:r>
              <a:rPr lang="en-US" dirty="0"/>
              <a:t>set-</a:t>
            </a:r>
            <a:r>
              <a:rPr lang="en-US" dirty="0" smtClean="0"/>
              <a:t>up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79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EOSC-hub will</a:t>
            </a:r>
          </a:p>
          <a:p>
            <a:pPr lvl="1"/>
            <a:r>
              <a:rPr lang="en-US" sz="3200" dirty="0" smtClean="0"/>
              <a:t>Create and providing the </a:t>
            </a:r>
            <a:r>
              <a:rPr lang="en-US" sz="3200" dirty="0">
                <a:solidFill>
                  <a:schemeClr val="tx2"/>
                </a:solidFill>
              </a:rPr>
              <a:t>Hub</a:t>
            </a:r>
            <a:r>
              <a:rPr lang="en-US" sz="3200" dirty="0"/>
              <a:t> </a:t>
            </a:r>
            <a:r>
              <a:rPr lang="en-US" sz="3200" dirty="0" smtClean="0"/>
              <a:t>as </a:t>
            </a:r>
            <a:r>
              <a:rPr lang="en-US" sz="3200" dirty="0">
                <a:solidFill>
                  <a:srgbClr val="1F497D"/>
                </a:solidFill>
              </a:rPr>
              <a:t>federated</a:t>
            </a:r>
            <a:r>
              <a:rPr lang="en-US" sz="3200" dirty="0"/>
              <a:t> integration and management system for the future </a:t>
            </a:r>
            <a:r>
              <a:rPr lang="en-US" sz="3200" dirty="0" smtClean="0"/>
              <a:t>EOSC</a:t>
            </a:r>
            <a:endParaRPr lang="en-US" sz="3200" b="1" i="1" dirty="0" smtClean="0">
              <a:solidFill>
                <a:schemeClr val="tx2"/>
              </a:solidFill>
            </a:endParaRPr>
          </a:p>
          <a:p>
            <a:pPr lvl="1"/>
            <a:r>
              <a:rPr lang="en-US" sz="3200" dirty="0" smtClean="0"/>
              <a:t>Implement the </a:t>
            </a:r>
            <a:r>
              <a:rPr lang="en-US" sz="3200" dirty="0" smtClean="0">
                <a:solidFill>
                  <a:srgbClr val="1F497D"/>
                </a:solidFill>
              </a:rPr>
              <a:t>Hub as open community-lead framework</a:t>
            </a:r>
          </a:p>
          <a:p>
            <a:pPr lvl="1"/>
            <a:r>
              <a:rPr lang="en-US" sz="3200" dirty="0" smtClean="0">
                <a:solidFill>
                  <a:srgbClr val="1F497D"/>
                </a:solidFill>
              </a:rPr>
              <a:t>Provide a wide range of services </a:t>
            </a:r>
            <a:r>
              <a:rPr lang="en-US" sz="3200" dirty="0" smtClean="0"/>
              <a:t>from many major digital infrastructures and research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figures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24535"/>
          </a:xfrm>
        </p:spPr>
        <p:txBody>
          <a:bodyPr/>
          <a:lstStyle/>
          <a:p>
            <a:r>
              <a:rPr lang="en-US" sz="2800" dirty="0" smtClean="0"/>
              <a:t>100 Partners, 76 beneficiaries (75 funded)</a:t>
            </a:r>
          </a:p>
          <a:p>
            <a:pPr lvl="0"/>
            <a:r>
              <a:rPr lang="en-GB" sz="2800" dirty="0"/>
              <a:t>3874 PMs, 108 FTEs, more than 150 technical and scientific staff </a:t>
            </a:r>
            <a:r>
              <a:rPr lang="en-GB" sz="2800" dirty="0" smtClean="0"/>
              <a:t>involved</a:t>
            </a:r>
            <a:endParaRPr lang="en-GB" sz="2800" dirty="0"/>
          </a:p>
          <a:p>
            <a:pPr lvl="1"/>
            <a:r>
              <a:rPr lang="en-US" sz="2400" dirty="0"/>
              <a:t>€33,331,18 of</a:t>
            </a:r>
            <a:r>
              <a:rPr lang="en-GB" sz="2400" dirty="0"/>
              <a:t> which the European Commission funds €</a:t>
            </a:r>
            <a:r>
              <a:rPr lang="en-GB" sz="2400" dirty="0" smtClean="0"/>
              <a:t>30,000,000</a:t>
            </a:r>
          </a:p>
          <a:p>
            <a:pPr lvl="1"/>
            <a:r>
              <a:rPr lang="en-GB" sz="2400" dirty="0" smtClean="0"/>
              <a:t>€</a:t>
            </a:r>
            <a:r>
              <a:rPr lang="en-GB" sz="2400" dirty="0"/>
              <a:t>2,155,540 (~8 FTEs) are co-funded by the EGI Foundation and its participants </a:t>
            </a:r>
            <a:r>
              <a:rPr lang="en-GB" sz="2400" dirty="0" smtClean="0"/>
              <a:t>+ €</a:t>
            </a:r>
            <a:r>
              <a:rPr lang="en-GB" sz="2400" dirty="0"/>
              <a:t>1,221,094 (~5 FTEs)</a:t>
            </a:r>
            <a:r>
              <a:rPr lang="en-US" sz="2400" dirty="0"/>
              <a:t> </a:t>
            </a:r>
            <a:r>
              <a:rPr lang="en-US" sz="2400" dirty="0" smtClean="0"/>
              <a:t>from </a:t>
            </a:r>
            <a:r>
              <a:rPr lang="en-GB" sz="2400" dirty="0" smtClean="0"/>
              <a:t>EGI participants</a:t>
            </a:r>
            <a:endParaRPr lang="en-US" sz="2400" dirty="0" smtClean="0"/>
          </a:p>
          <a:p>
            <a:r>
              <a:rPr lang="en-US" sz="2800" dirty="0" smtClean="0"/>
              <a:t>36 months: Jan 2018 – Dec </a:t>
            </a:r>
            <a:r>
              <a:rPr lang="en-US" sz="2800" dirty="0" smtClean="0"/>
              <a:t>2020 (</a:t>
            </a:r>
            <a:r>
              <a:rPr lang="en-US" sz="2800" dirty="0" smtClean="0"/>
              <a:t>18 month reporting period)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8986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Mission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project will create </a:t>
            </a:r>
            <a:r>
              <a:rPr lang="en-US" sz="3600" dirty="0"/>
              <a:t>the </a:t>
            </a:r>
            <a:r>
              <a:rPr lang="en-US" sz="3600" dirty="0">
                <a:solidFill>
                  <a:schemeClr val="tx2"/>
                </a:solidFill>
              </a:rPr>
              <a:t>Hub</a:t>
            </a:r>
            <a:r>
              <a:rPr lang="en-US" sz="3600" dirty="0"/>
              <a:t> </a:t>
            </a:r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1F497D"/>
                </a:solidFill>
              </a:rPr>
              <a:t>federated</a:t>
            </a:r>
            <a:r>
              <a:rPr lang="en-US" sz="3600" dirty="0" smtClean="0"/>
              <a:t> integration </a:t>
            </a:r>
            <a:r>
              <a:rPr lang="en-US" sz="3600" dirty="0"/>
              <a:t>and management system </a:t>
            </a:r>
            <a:r>
              <a:rPr lang="en-US" sz="3600" dirty="0" smtClean="0"/>
              <a:t>for </a:t>
            </a:r>
            <a:r>
              <a:rPr lang="en-US" sz="3600" dirty="0"/>
              <a:t>the future </a:t>
            </a:r>
            <a:r>
              <a:rPr lang="en-US" sz="3600" dirty="0" smtClean="0"/>
              <a:t>EOSC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31875943"/>
              </p:ext>
            </p:extLst>
          </p:nvPr>
        </p:nvGraphicFramePr>
        <p:xfrm>
          <a:off x="1524000" y="2924944"/>
          <a:ext cx="60723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473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Hub provide?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184575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ontact </a:t>
            </a:r>
            <a:r>
              <a:rPr lang="en-US" sz="2400" dirty="0">
                <a:solidFill>
                  <a:schemeClr val="tx2"/>
                </a:solidFill>
              </a:rPr>
              <a:t>point </a:t>
            </a:r>
            <a:r>
              <a:rPr lang="en-US" sz="2400" dirty="0"/>
              <a:t>for researchers and innovators to discover, access, use and reuse a </a:t>
            </a:r>
            <a:r>
              <a:rPr lang="en-US" sz="2400" dirty="0" smtClean="0"/>
              <a:t>broad spectrum </a:t>
            </a:r>
            <a:r>
              <a:rPr lang="en-US" sz="2400" dirty="0"/>
              <a:t>of resources for advanced data-driven </a:t>
            </a:r>
            <a:r>
              <a:rPr lang="en-US" sz="2400" dirty="0" smtClean="0"/>
              <a:t>research</a:t>
            </a:r>
          </a:p>
          <a:p>
            <a:pPr marL="742950" lvl="2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1F497D"/>
                </a:solidFill>
              </a:rPr>
              <a:t>Catalogue </a:t>
            </a:r>
            <a:r>
              <a:rPr lang="en-US" sz="2000" dirty="0">
                <a:solidFill>
                  <a:srgbClr val="1F497D"/>
                </a:solidFill>
              </a:rPr>
              <a:t>of resources and services </a:t>
            </a:r>
            <a:endParaRPr lang="en-US" sz="2000" dirty="0" smtClean="0">
              <a:solidFill>
                <a:srgbClr val="1F497D"/>
              </a:solidFill>
            </a:endParaRPr>
          </a:p>
          <a:p>
            <a:pPr marL="742950" lvl="2" indent="-342900">
              <a:buFont typeface="Wingdings" charset="2"/>
              <a:buChar char="Ø"/>
            </a:pPr>
            <a:r>
              <a:rPr lang="en-US" sz="2000" dirty="0" smtClean="0"/>
              <a:t>Humanities, Engineering, Medical and Health Sciences, Natural Sciences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orpus of policies, processes and federation services (community-defined)</a:t>
            </a:r>
          </a:p>
          <a:p>
            <a:pPr marL="742950" lvl="2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1F497D"/>
                </a:solidFill>
                <a:sym typeface="Wingdings"/>
              </a:rPr>
              <a:t>Principles of engagement </a:t>
            </a:r>
            <a:r>
              <a:rPr lang="en-US" sz="2000" dirty="0" smtClean="0">
                <a:sym typeface="Wingdings"/>
              </a:rPr>
              <a:t>and</a:t>
            </a:r>
            <a:r>
              <a:rPr lang="en-US" sz="2000" dirty="0" smtClean="0">
                <a:solidFill>
                  <a:srgbClr val="1F497D"/>
                </a:solidFill>
                <a:sym typeface="Wingdings"/>
              </a:rPr>
              <a:t> EOSC “core” services</a:t>
            </a:r>
            <a:endParaRPr lang="en-US" sz="2000" dirty="0">
              <a:solidFill>
                <a:srgbClr val="1F497D"/>
              </a:solidFill>
              <a:sym typeface="Wingdings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1F497D"/>
                </a:solidFill>
              </a:rPr>
              <a:t>Quality assurance reviews </a:t>
            </a:r>
          </a:p>
          <a:p>
            <a:pPr marL="742950" lvl="2" indent="-342900">
              <a:buFont typeface="Wingdings" charset="2"/>
              <a:buChar char="Ø"/>
            </a:pPr>
            <a:r>
              <a:rPr lang="en-US" sz="2000" dirty="0" smtClean="0"/>
              <a:t>Manage </a:t>
            </a:r>
            <a:r>
              <a:rPr lang="en-US" sz="2000" dirty="0">
                <a:solidFill>
                  <a:srgbClr val="1F497D"/>
                </a:solidFill>
              </a:rPr>
              <a:t>end-to-end service level management performance </a:t>
            </a:r>
            <a:endParaRPr lang="en-US" sz="2000" dirty="0" smtClean="0">
              <a:solidFill>
                <a:srgbClr val="1F497D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1F497D"/>
                </a:solidFill>
              </a:rPr>
              <a:t>Competence Centres and a Joint Digital Innovation Hub</a:t>
            </a:r>
          </a:p>
          <a:p>
            <a:pPr marL="742950" lvl="2" indent="-342900">
              <a:buFont typeface="Wingdings" charset="2"/>
              <a:buChar char="Ø"/>
            </a:pPr>
            <a:r>
              <a:rPr lang="en-US" sz="2000" dirty="0" smtClean="0"/>
              <a:t>Specialized Technical support, training</a:t>
            </a:r>
          </a:p>
          <a:p>
            <a:pPr marL="342900" lvl="1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5946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Hub and the Three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268761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Open Science</a:t>
            </a:r>
          </a:p>
          <a:p>
            <a:pPr lvl="1"/>
            <a:r>
              <a:rPr lang="en-US" sz="2400" dirty="0" smtClean="0"/>
              <a:t>Resources and services for </a:t>
            </a:r>
            <a:r>
              <a:rPr lang="en-US" sz="2400" dirty="0" smtClean="0">
                <a:solidFill>
                  <a:srgbClr val="1F497D"/>
                </a:solidFill>
              </a:rPr>
              <a:t>sharing, discovery access, use and reuse</a:t>
            </a:r>
          </a:p>
          <a:p>
            <a:pPr lvl="2"/>
            <a:r>
              <a:rPr lang="en-US" sz="2000" dirty="0" smtClean="0"/>
              <a:t>Collaboration with OpenAIRE-Advance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Open Innovation</a:t>
            </a:r>
            <a:endParaRPr lang="en-US" dirty="0" smtClean="0"/>
          </a:p>
          <a:p>
            <a:pPr lvl="1"/>
            <a:r>
              <a:rPr lang="en-US" sz="2400" dirty="0"/>
              <a:t>A </a:t>
            </a:r>
            <a:r>
              <a:rPr lang="en-US" sz="2400" dirty="0">
                <a:solidFill>
                  <a:srgbClr val="1F497D"/>
                </a:solidFill>
              </a:rPr>
              <a:t>open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1F497D"/>
                </a:solidFill>
              </a:rPr>
              <a:t>collaborative effort </a:t>
            </a:r>
            <a:r>
              <a:rPr lang="en-US" sz="2400" dirty="0"/>
              <a:t>of service providers and user communities</a:t>
            </a:r>
          </a:p>
          <a:p>
            <a:pPr lvl="2"/>
            <a:r>
              <a:rPr lang="en-US" sz="2000" dirty="0" smtClean="0"/>
              <a:t>Co-design of process with Competence Centres and a Joint Digital Innovation hub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Open to the world </a:t>
            </a:r>
          </a:p>
          <a:p>
            <a:pPr lvl="1"/>
            <a:r>
              <a:rPr lang="en-US" sz="2400" dirty="0" smtClean="0"/>
              <a:t>Aggregates </a:t>
            </a:r>
            <a:r>
              <a:rPr lang="en-US" sz="2400" dirty="0"/>
              <a:t>services from local, regional and national e-Infrastructures in </a:t>
            </a:r>
            <a:r>
              <a:rPr lang="en-US" sz="2400" dirty="0" smtClean="0"/>
              <a:t>Europe and other regions of the world</a:t>
            </a:r>
          </a:p>
        </p:txBody>
      </p:sp>
    </p:spTree>
    <p:extLst>
      <p:ext uri="{BB962C8B-B14F-4D97-AF65-F5344CB8AC3E}">
        <p14:creationId xmlns:p14="http://schemas.microsoft.com/office/powerpoint/2010/main" val="369555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integration to utilization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55628034"/>
              </p:ext>
            </p:extLst>
          </p:nvPr>
        </p:nvGraphicFramePr>
        <p:xfrm>
          <a:off x="1043608" y="1397000"/>
          <a:ext cx="72244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68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6" name="Picture 5" descr="Screen Shot 2018-01-09 at 08.11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" y="1484784"/>
            <a:ext cx="7476066" cy="44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2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09/01/18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packages</a:t>
            </a:r>
            <a:endParaRPr lang="en-US" dirty="0"/>
          </a:p>
        </p:txBody>
      </p:sp>
      <p:pic>
        <p:nvPicPr>
          <p:cNvPr id="6" name="Picture 5" descr="Screen Shot 2018-01-09 at 08.0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412776"/>
            <a:ext cx="87630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046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1639</TotalTime>
  <Words>1281</Words>
  <Application>Microsoft Macintosh PowerPoint</Application>
  <PresentationFormat>On-screen Show (4:3)</PresentationFormat>
  <Paragraphs>206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Presentation1</vt:lpstr>
      <vt:lpstr>EOSC-hub Integrating and managing services for the European Open Science Cloud</vt:lpstr>
      <vt:lpstr>PowerPoint Presentation</vt:lpstr>
      <vt:lpstr>Project figures</vt:lpstr>
      <vt:lpstr>Mission</vt:lpstr>
      <vt:lpstr>What does the Hub provide?</vt:lpstr>
      <vt:lpstr>The Hub and the Three Os </vt:lpstr>
      <vt:lpstr>From integration to utilization</vt:lpstr>
      <vt:lpstr>Architecture</vt:lpstr>
      <vt:lpstr>Work packages</vt:lpstr>
      <vt:lpstr>Service Integration and Access Management</vt:lpstr>
      <vt:lpstr>Service Providers 1/2</vt:lpstr>
      <vt:lpstr>Service Providers 2/2</vt:lpstr>
      <vt:lpstr>EOSC Domains and the Hub: what model?</vt:lpstr>
      <vt:lpstr>EOSC-hub Domain</vt:lpstr>
      <vt:lpstr>Support to the Declaration: Governance and Funding</vt:lpstr>
      <vt:lpstr>Support to the Declaration:  Data Culture and FAIR</vt:lpstr>
      <vt:lpstr>Support to the Declaration: Research Data Services and Architecture</vt:lpstr>
      <vt:lpstr>Impact 1/4</vt:lpstr>
      <vt:lpstr>Impact 2/4</vt:lpstr>
      <vt:lpstr>Impact 3/4</vt:lpstr>
      <vt:lpstr>Impact 4/4</vt:lpstr>
      <vt:lpstr>Some Key Exploitable results</vt:lpstr>
      <vt:lpstr>EOSC-hub and OpenAIRE-Advance</vt:lpstr>
      <vt:lpstr>Public launch</vt:lpstr>
      <vt:lpstr>Events - 2018</vt:lpstr>
      <vt:lpstr>Useful links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Tiziana Ferrari</cp:lastModifiedBy>
  <cp:revision>138</cp:revision>
  <dcterms:created xsi:type="dcterms:W3CDTF">2017-10-02T12:41:48Z</dcterms:created>
  <dcterms:modified xsi:type="dcterms:W3CDTF">2018-01-09T07:12:59Z</dcterms:modified>
</cp:coreProperties>
</file>