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sldIdLst>
    <p:sldId id="261" r:id="rId2"/>
    <p:sldId id="288" r:id="rId3"/>
    <p:sldId id="299" r:id="rId4"/>
    <p:sldId id="324" r:id="rId5"/>
    <p:sldId id="289" r:id="rId6"/>
    <p:sldId id="313" r:id="rId7"/>
    <p:sldId id="306" r:id="rId8"/>
    <p:sldId id="307" r:id="rId9"/>
    <p:sldId id="310" r:id="rId10"/>
    <p:sldId id="314" r:id="rId11"/>
    <p:sldId id="315" r:id="rId12"/>
    <p:sldId id="316" r:id="rId13"/>
    <p:sldId id="318" r:id="rId14"/>
    <p:sldId id="319" r:id="rId15"/>
    <p:sldId id="323" r:id="rId16"/>
    <p:sldId id="320" r:id="rId17"/>
    <p:sldId id="321" r:id="rId18"/>
    <p:sldId id="322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4" autoAdjust="0"/>
    <p:restoredTop sz="98646" autoAdjust="0"/>
  </p:normalViewPr>
  <p:slideViewPr>
    <p:cSldViewPr>
      <p:cViewPr varScale="1">
        <p:scale>
          <a:sx n="141" d="100"/>
          <a:sy n="141" d="100"/>
        </p:scale>
        <p:origin x="-1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Services</a:t>
          </a:r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Processes and policies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7F61397-4432-1E41-A760-F87097A3231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Federated operations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5AD00106-A3B1-0A45-92AE-BF7566DC1D1C}" type="par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B336E2A-9136-C647-96D2-12D9E4F28906}" type="sib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FB1272-C75E-3049-BC2D-1CACD9C58BE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Federation services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857AB123-B088-134A-9550-DC166FE8F771}" type="par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408071-ECB3-D243-8A51-081D9AA919AC}" type="sib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2414D-A7FA-B742-AAB5-5C9FD3F1EDB9}" type="presOf" srcId="{CDFB1272-C75E-3049-BC2D-1CACD9C58BE1}" destId="{80F98F96-87A3-AB49-B07C-E1116E1CF6F3}" srcOrd="0" destOrd="0" presId="urn:microsoft.com/office/officeart/2005/8/layout/matrix3"/>
    <dgm:cxn modelId="{E9ECAA47-8DF1-874E-9BBB-728ED247C8A4}" type="presOf" srcId="{57F61397-4432-1E41-A760-F87097A32311}" destId="{086BE1A0-CF73-4C4F-BF4D-48EC7D0770C7}" srcOrd="0" destOrd="0" presId="urn:microsoft.com/office/officeart/2005/8/layout/matrix3"/>
    <dgm:cxn modelId="{1E4B20BC-E8BF-2F46-9B77-DC4AE7D2EEE8}" srcId="{56611786-97E6-1745-B451-9A9DA7829DA5}" destId="{CDFB1272-C75E-3049-BC2D-1CACD9C58BE1}" srcOrd="1" destOrd="0" parTransId="{857AB123-B088-134A-9550-DC166FE8F771}" sibTransId="{63408071-ECB3-D243-8A51-081D9AA919AC}"/>
    <dgm:cxn modelId="{69A9C336-E9A5-DD49-9BDA-95D1B277870A}" type="presOf" srcId="{56611786-97E6-1745-B451-9A9DA7829DA5}" destId="{652373A9-1385-694D-9DAC-4AEC1200D463}" srcOrd="0" destOrd="0" presId="urn:microsoft.com/office/officeart/2005/8/layout/matrix3"/>
    <dgm:cxn modelId="{1732A916-DD5E-714D-BF5A-7E6347C6FA9B}" type="presOf" srcId="{6DF276D9-CE3F-EA47-950B-649228930469}" destId="{42491728-7612-9248-AE86-7A7A863FE852}" srcOrd="0" destOrd="0" presId="urn:microsoft.com/office/officeart/2005/8/layout/matrix3"/>
    <dgm:cxn modelId="{7AEAEF90-826C-D548-832B-CA90F74CBD3E}" type="presOf" srcId="{00381438-BAE7-9341-A880-1591181A65BC}" destId="{8C5459B7-4409-3941-847D-BDFBD4537097}" srcOrd="0" destOrd="0" presId="urn:microsoft.com/office/officeart/2005/8/layout/matrix3"/>
    <dgm:cxn modelId="{5FC0D3CE-2555-0D44-8637-F7A74BE19AE8}" srcId="{56611786-97E6-1745-B451-9A9DA7829DA5}" destId="{6DF276D9-CE3F-EA47-950B-649228930469}" srcOrd="0" destOrd="0" parTransId="{9EEC7313-188F-DB47-B8F7-0242EA0F8F81}" sibTransId="{3913E1A0-79D9-514A-9BFB-F01FEDCF74CB}"/>
    <dgm:cxn modelId="{02875348-7809-194C-BF34-03A236212521}" srcId="{56611786-97E6-1745-B451-9A9DA7829DA5}" destId="{57F61397-4432-1E41-A760-F87097A32311}" srcOrd="2" destOrd="0" parTransId="{5AD00106-A3B1-0A45-92AE-BF7566DC1D1C}" sibTransId="{2B336E2A-9136-C647-96D2-12D9E4F28906}"/>
    <dgm:cxn modelId="{11A1A6EA-1F5A-CC4E-8ED9-9F4FD2C579D4}" srcId="{56611786-97E6-1745-B451-9A9DA7829DA5}" destId="{00381438-BAE7-9341-A880-1591181A65BC}" srcOrd="3" destOrd="0" parTransId="{6348E178-F5B1-E249-B284-05B217F32FD1}" sibTransId="{F87F1584-9A78-7640-A450-6558BE929880}"/>
    <dgm:cxn modelId="{AC680F49-7450-0745-99F9-C23F26AE21AC}" type="presParOf" srcId="{652373A9-1385-694D-9DAC-4AEC1200D463}" destId="{1A700DE0-BFC4-FA40-9AF4-2EE138EA238F}" srcOrd="0" destOrd="0" presId="urn:microsoft.com/office/officeart/2005/8/layout/matrix3"/>
    <dgm:cxn modelId="{26C7F984-574F-2B42-AE68-BF791AA2DB3E}" type="presParOf" srcId="{652373A9-1385-694D-9DAC-4AEC1200D463}" destId="{42491728-7612-9248-AE86-7A7A863FE852}" srcOrd="1" destOrd="0" presId="urn:microsoft.com/office/officeart/2005/8/layout/matrix3"/>
    <dgm:cxn modelId="{879C4076-7CD5-654B-AC04-916A20A81CBB}" type="presParOf" srcId="{652373A9-1385-694D-9DAC-4AEC1200D463}" destId="{80F98F96-87A3-AB49-B07C-E1116E1CF6F3}" srcOrd="2" destOrd="0" presId="urn:microsoft.com/office/officeart/2005/8/layout/matrix3"/>
    <dgm:cxn modelId="{F21040BD-AD0A-AF4E-BE0D-59873B1D1DEC}" type="presParOf" srcId="{652373A9-1385-694D-9DAC-4AEC1200D463}" destId="{086BE1A0-CF73-4C4F-BF4D-48EC7D0770C7}" srcOrd="3" destOrd="0" presId="urn:microsoft.com/office/officeart/2005/8/layout/matrix3"/>
    <dgm:cxn modelId="{4BFBA684-71D2-CC4B-BDC9-9F716E6F8F30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lProcess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8DB808-D8A0-D842-A1F7-B34E8E682014}">
      <dgm:prSet phldrT="[Text]"/>
      <dgm:spPr/>
      <dgm:t>
        <a:bodyPr/>
        <a:lstStyle/>
        <a:p>
          <a:r>
            <a:rPr lang="en-US" dirty="0" smtClean="0"/>
            <a:t>e-Infra</a:t>
          </a:r>
          <a:endParaRPr lang="en-US" dirty="0"/>
        </a:p>
      </dgm:t>
    </dgm:pt>
    <dgm:pt modelId="{BCFDF178-51D8-7042-91BE-7A3243C14514}" type="parTrans" cxnId="{9BFF1D00-D38D-E742-801F-92AD231353F7}">
      <dgm:prSet/>
      <dgm:spPr/>
      <dgm:t>
        <a:bodyPr/>
        <a:lstStyle/>
        <a:p>
          <a:endParaRPr lang="en-US"/>
        </a:p>
      </dgm:t>
    </dgm:pt>
    <dgm:pt modelId="{A3F4682C-676A-884A-9E3A-C96137B176FC}" type="sibTrans" cxnId="{9BFF1D00-D38D-E742-801F-92AD231353F7}">
      <dgm:prSet/>
      <dgm:spPr/>
      <dgm:t>
        <a:bodyPr/>
        <a:lstStyle/>
        <a:p>
          <a:endParaRPr lang="en-US"/>
        </a:p>
      </dgm:t>
    </dgm:pt>
    <dgm:pt modelId="{48ED451E-3642-4447-8A7D-590203EB3A24}">
      <dgm:prSet phldrT="[Text]" custT="1"/>
      <dgm:spPr/>
      <dgm:t>
        <a:bodyPr/>
        <a:lstStyle/>
        <a:p>
          <a:r>
            <a:rPr lang="en-US" sz="1800" dirty="0" smtClean="0"/>
            <a:t>EGI Federation</a:t>
          </a:r>
          <a:endParaRPr lang="en-US" sz="1800" dirty="0"/>
        </a:p>
      </dgm:t>
    </dgm:pt>
    <dgm:pt modelId="{BB01E82C-FE79-C94E-B867-563834719EED}" type="parTrans" cxnId="{31C005B0-D11B-7147-8B35-DE580FDE327E}">
      <dgm:prSet/>
      <dgm:spPr/>
      <dgm:t>
        <a:bodyPr/>
        <a:lstStyle/>
        <a:p>
          <a:endParaRPr lang="en-US"/>
        </a:p>
      </dgm:t>
    </dgm:pt>
    <dgm:pt modelId="{1968A795-3C62-E847-B147-1C194B790188}" type="sibTrans" cxnId="{31C005B0-D11B-7147-8B35-DE580FDE327E}">
      <dgm:prSet/>
      <dgm:spPr/>
      <dgm:t>
        <a:bodyPr/>
        <a:lstStyle/>
        <a:p>
          <a:endParaRPr lang="en-US"/>
        </a:p>
      </dgm:t>
    </dgm:pt>
    <dgm:pt modelId="{AC765460-CAD5-3C48-84E5-0EDA43CA2154}">
      <dgm:prSet phldrT="[Text]" custT="1"/>
      <dgm:spPr/>
      <dgm:t>
        <a:bodyPr/>
        <a:lstStyle/>
        <a:p>
          <a:r>
            <a:rPr lang="en-US" sz="1800" dirty="0" smtClean="0"/>
            <a:t>EUDAT CDI</a:t>
          </a:r>
          <a:endParaRPr lang="en-US" sz="1800" dirty="0"/>
        </a:p>
      </dgm:t>
    </dgm:pt>
    <dgm:pt modelId="{4A88DE1C-7669-6544-9105-1A9A7A4E503E}" type="parTrans" cxnId="{3D35EB1A-930A-D541-9352-C00A3B361BA0}">
      <dgm:prSet/>
      <dgm:spPr/>
      <dgm:t>
        <a:bodyPr/>
        <a:lstStyle/>
        <a:p>
          <a:endParaRPr lang="en-US"/>
        </a:p>
      </dgm:t>
    </dgm:pt>
    <dgm:pt modelId="{977907A9-44D6-1A46-8201-135AF4B785E4}" type="sibTrans" cxnId="{3D35EB1A-930A-D541-9352-C00A3B361BA0}">
      <dgm:prSet/>
      <dgm:spPr/>
      <dgm:t>
        <a:bodyPr/>
        <a:lstStyle/>
        <a:p>
          <a:endParaRPr lang="en-US"/>
        </a:p>
      </dgm:t>
    </dgm:pt>
    <dgm:pt modelId="{9CF84CA1-581B-FC42-AA7B-7A2E0B506A37}">
      <dgm:prSet phldrT="[Text]"/>
      <dgm:spPr/>
      <dgm:t>
        <a:bodyPr/>
        <a:lstStyle/>
        <a:p>
          <a:r>
            <a:rPr lang="en-US" dirty="0" smtClean="0"/>
            <a:t>Humanities</a:t>
          </a:r>
          <a:endParaRPr lang="en-US" dirty="0"/>
        </a:p>
      </dgm:t>
    </dgm:pt>
    <dgm:pt modelId="{75939C60-6FA6-5E40-83C2-F95A35137BD1}" type="parTrans" cxnId="{2AD08476-2920-AE4B-AED4-1F43DFF519A8}">
      <dgm:prSet/>
      <dgm:spPr/>
      <dgm:t>
        <a:bodyPr/>
        <a:lstStyle/>
        <a:p>
          <a:endParaRPr lang="en-US"/>
        </a:p>
      </dgm:t>
    </dgm:pt>
    <dgm:pt modelId="{8767F77E-3403-0C45-A506-3667C4F0317F}" type="sibTrans" cxnId="{2AD08476-2920-AE4B-AED4-1F43DFF519A8}">
      <dgm:prSet/>
      <dgm:spPr/>
      <dgm:t>
        <a:bodyPr/>
        <a:lstStyle/>
        <a:p>
          <a:endParaRPr lang="en-US"/>
        </a:p>
      </dgm:t>
    </dgm:pt>
    <dgm:pt modelId="{A7C7AA12-9B66-A346-8C89-ED31F0E83252}">
      <dgm:prSet phldrT="[Text]" custT="1"/>
      <dgm:spPr/>
      <dgm:t>
        <a:bodyPr/>
        <a:lstStyle/>
        <a:p>
          <a:r>
            <a:rPr lang="en-US" sz="1800" dirty="0" smtClean="0"/>
            <a:t>Language and literature (CLARIN)</a:t>
          </a:r>
          <a:endParaRPr lang="en-US" sz="1800" dirty="0"/>
        </a:p>
      </dgm:t>
    </dgm:pt>
    <dgm:pt modelId="{3CA44EC2-30E7-0644-B4CF-E3E6AF39FB5E}" type="parTrans" cxnId="{4E30309C-2AD4-D84B-A4EE-18C57FA70EDB}">
      <dgm:prSet/>
      <dgm:spPr/>
      <dgm:t>
        <a:bodyPr/>
        <a:lstStyle/>
        <a:p>
          <a:endParaRPr lang="en-US"/>
        </a:p>
      </dgm:t>
    </dgm:pt>
    <dgm:pt modelId="{5B5DEC21-971E-444C-B680-721F0F2BD891}" type="sibTrans" cxnId="{4E30309C-2AD4-D84B-A4EE-18C57FA70EDB}">
      <dgm:prSet/>
      <dgm:spPr/>
      <dgm:t>
        <a:bodyPr/>
        <a:lstStyle/>
        <a:p>
          <a:endParaRPr lang="en-US"/>
        </a:p>
      </dgm:t>
    </dgm:pt>
    <dgm:pt modelId="{E8BF3995-6687-9A4F-983B-108C8A4575C7}">
      <dgm:prSet phldrT="[Text]" custT="1"/>
      <dgm:spPr/>
      <dgm:t>
        <a:bodyPr/>
        <a:lstStyle/>
        <a:p>
          <a:r>
            <a:rPr lang="en-US" sz="1800" dirty="0" smtClean="0"/>
            <a:t>Arts (DARIAH)</a:t>
          </a:r>
          <a:endParaRPr lang="en-US" sz="1800" dirty="0"/>
        </a:p>
      </dgm:t>
    </dgm:pt>
    <dgm:pt modelId="{BB42CBCC-5495-6B4B-AF3B-4040594B64F9}" type="parTrans" cxnId="{EBCF846E-42A6-5747-9826-ACCCC5632834}">
      <dgm:prSet/>
      <dgm:spPr/>
      <dgm:t>
        <a:bodyPr/>
        <a:lstStyle/>
        <a:p>
          <a:endParaRPr lang="en-US"/>
        </a:p>
      </dgm:t>
    </dgm:pt>
    <dgm:pt modelId="{CC3E0CAE-AD20-FE43-86BC-FAB157FE9F49}" type="sibTrans" cxnId="{EBCF846E-42A6-5747-9826-ACCCC5632834}">
      <dgm:prSet/>
      <dgm:spPr/>
      <dgm:t>
        <a:bodyPr/>
        <a:lstStyle/>
        <a:p>
          <a:endParaRPr lang="en-US"/>
        </a:p>
      </dgm:t>
    </dgm:pt>
    <dgm:pt modelId="{D8C67C3E-01D2-BA43-AAE2-1F83E5AAE84D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2113EE9D-34EA-CA4A-AA6E-1AA99C943D95}" type="parTrans" cxnId="{45B08E30-EDE4-9344-8293-33790AD8BF5C}">
      <dgm:prSet/>
      <dgm:spPr/>
      <dgm:t>
        <a:bodyPr/>
        <a:lstStyle/>
        <a:p>
          <a:endParaRPr lang="en-US"/>
        </a:p>
      </dgm:t>
    </dgm:pt>
    <dgm:pt modelId="{C6E7ADE6-D71A-0549-8787-D7DAFF238D60}" type="sibTrans" cxnId="{45B08E30-EDE4-9344-8293-33790AD8BF5C}">
      <dgm:prSet/>
      <dgm:spPr/>
      <dgm:t>
        <a:bodyPr/>
        <a:lstStyle/>
        <a:p>
          <a:endParaRPr lang="en-US"/>
        </a:p>
      </dgm:t>
    </dgm:pt>
    <dgm:pt modelId="{7891D862-F9B1-E94C-B709-BBCF85B39BCC}">
      <dgm:prSet phldrT="[Text]" custT="1"/>
      <dgm:spPr/>
      <dgm:t>
        <a:bodyPr/>
        <a:lstStyle/>
        <a:p>
          <a:r>
            <a:rPr lang="en-US" sz="1800" dirty="0" smtClean="0"/>
            <a:t>Environmental engineering  (sea vessels, LNEC)</a:t>
          </a:r>
          <a:endParaRPr lang="en-US" sz="1800" dirty="0"/>
        </a:p>
      </dgm:t>
    </dgm:pt>
    <dgm:pt modelId="{8E388392-FC78-AF48-ABC5-1D421BB6FA9F}" type="parTrans" cxnId="{DBB28DE4-C415-6A4D-ACEF-10DCB26D8301}">
      <dgm:prSet/>
      <dgm:spPr/>
      <dgm:t>
        <a:bodyPr/>
        <a:lstStyle/>
        <a:p>
          <a:endParaRPr lang="en-US"/>
        </a:p>
      </dgm:t>
    </dgm:pt>
    <dgm:pt modelId="{A5A061BC-2D95-A84B-B36A-20F0127AC042}" type="sibTrans" cxnId="{DBB28DE4-C415-6A4D-ACEF-10DCB26D8301}">
      <dgm:prSet/>
      <dgm:spPr/>
      <dgm:t>
        <a:bodyPr/>
        <a:lstStyle/>
        <a:p>
          <a:endParaRPr lang="en-US"/>
        </a:p>
      </dgm:t>
    </dgm:pt>
    <dgm:pt modelId="{F8871985-AA04-2443-AFCE-F4AA7C4805E2}">
      <dgm:prSet phldrT="[Text]" custT="1"/>
      <dgm:spPr/>
      <dgm:t>
        <a:bodyPr/>
        <a:lstStyle/>
        <a:p>
          <a:r>
            <a:rPr lang="en-US" sz="1800" dirty="0" smtClean="0"/>
            <a:t>Civil Engineering (Disaster Mitigation)</a:t>
          </a:r>
          <a:endParaRPr lang="en-US" sz="1800" dirty="0"/>
        </a:p>
      </dgm:t>
    </dgm:pt>
    <dgm:pt modelId="{81689E7D-A45E-DF46-BE9D-DC36CE694CFB}" type="parTrans" cxnId="{D31DBA2E-C315-7743-B4CF-CD4588263EB1}">
      <dgm:prSet/>
      <dgm:spPr/>
      <dgm:t>
        <a:bodyPr/>
        <a:lstStyle/>
        <a:p>
          <a:endParaRPr lang="en-US"/>
        </a:p>
      </dgm:t>
    </dgm:pt>
    <dgm:pt modelId="{038A6776-8DE4-B245-8075-C64248C1F04B}" type="sibTrans" cxnId="{D31DBA2E-C315-7743-B4CF-CD4588263EB1}">
      <dgm:prSet/>
      <dgm:spPr/>
      <dgm:t>
        <a:bodyPr/>
        <a:lstStyle/>
        <a:p>
          <a:endParaRPr lang="en-US"/>
        </a:p>
      </dgm:t>
    </dgm:pt>
    <dgm:pt modelId="{3378C504-7EB8-E646-9BE6-91ACEF2D3661}">
      <dgm:prSet phldrT="[Text]"/>
      <dgm:spPr/>
      <dgm:t>
        <a:bodyPr/>
        <a:lstStyle/>
        <a:p>
          <a:r>
            <a:rPr lang="en-US" dirty="0" smtClean="0"/>
            <a:t>Medical and Health Sciences</a:t>
          </a:r>
          <a:endParaRPr lang="en-US" dirty="0"/>
        </a:p>
      </dgm:t>
    </dgm:pt>
    <dgm:pt modelId="{8B8CA753-4E94-FD45-9412-157C1764F9FD}" type="parTrans" cxnId="{EB8A0D16-D98F-A84D-BF8E-BBA87611E1A4}">
      <dgm:prSet/>
      <dgm:spPr/>
      <dgm:t>
        <a:bodyPr/>
        <a:lstStyle/>
        <a:p>
          <a:endParaRPr lang="en-US"/>
        </a:p>
      </dgm:t>
    </dgm:pt>
    <dgm:pt modelId="{8D1A9225-689E-9643-9387-0EC3D1B44EF2}" type="sibTrans" cxnId="{EB8A0D16-D98F-A84D-BF8E-BBA87611E1A4}">
      <dgm:prSet/>
      <dgm:spPr/>
      <dgm:t>
        <a:bodyPr/>
        <a:lstStyle/>
        <a:p>
          <a:endParaRPr lang="en-US"/>
        </a:p>
      </dgm:t>
    </dgm:pt>
    <dgm:pt modelId="{616674A7-B155-D949-8FEF-36C2CC34C580}">
      <dgm:prSet phldrT="[Text]" custT="1"/>
      <dgm:spPr/>
      <dgm:t>
        <a:bodyPr/>
        <a:lstStyle/>
        <a:p>
          <a:r>
            <a:rPr lang="en-US" sz="1800" dirty="0" smtClean="0"/>
            <a:t>Biological Sciences (ELIXIR)</a:t>
          </a:r>
          <a:endParaRPr lang="en-US" sz="1800" dirty="0"/>
        </a:p>
      </dgm:t>
    </dgm:pt>
    <dgm:pt modelId="{4707E2EB-B298-294A-9C57-620AEB8BA0B6}" type="parTrans" cxnId="{E5F9F3CD-2AD0-6D4E-AFD2-521EF18BCFB0}">
      <dgm:prSet/>
      <dgm:spPr/>
      <dgm:t>
        <a:bodyPr/>
        <a:lstStyle/>
        <a:p>
          <a:endParaRPr lang="en-US"/>
        </a:p>
      </dgm:t>
    </dgm:pt>
    <dgm:pt modelId="{FDA8A237-51DF-8846-974C-26449BD1D0E2}" type="sibTrans" cxnId="{E5F9F3CD-2AD0-6D4E-AFD2-521EF18BCFB0}">
      <dgm:prSet/>
      <dgm:spPr/>
      <dgm:t>
        <a:bodyPr/>
        <a:lstStyle/>
        <a:p>
          <a:endParaRPr lang="en-US"/>
        </a:p>
      </dgm:t>
    </dgm:pt>
    <dgm:pt modelId="{694F9626-1151-434A-AFA7-EA5CAA167C21}">
      <dgm:prSet phldrT="[Text]" custT="1"/>
      <dgm:spPr/>
      <dgm:t>
        <a:bodyPr/>
        <a:lstStyle/>
        <a:p>
          <a:r>
            <a:rPr lang="en-US" sz="1800" dirty="0" smtClean="0"/>
            <a:t>Structural biology (WeNMR)</a:t>
          </a:r>
          <a:endParaRPr lang="en-US" sz="1800" dirty="0"/>
        </a:p>
      </dgm:t>
    </dgm:pt>
    <dgm:pt modelId="{CA8E94D8-3C0B-9C4E-A38B-683346017EBA}" type="parTrans" cxnId="{DB47E064-7FFC-5D48-86A7-A1BE073B076E}">
      <dgm:prSet/>
      <dgm:spPr/>
      <dgm:t>
        <a:bodyPr/>
        <a:lstStyle/>
        <a:p>
          <a:endParaRPr lang="en-US"/>
        </a:p>
      </dgm:t>
    </dgm:pt>
    <dgm:pt modelId="{5F86BA64-E976-D940-AA8C-BEC7CAF5B4E8}" type="sibTrans" cxnId="{DB47E064-7FFC-5D48-86A7-A1BE073B076E}">
      <dgm:prSet/>
      <dgm:spPr/>
      <dgm:t>
        <a:bodyPr/>
        <a:lstStyle/>
        <a:p>
          <a:endParaRPr lang="en-US"/>
        </a:p>
      </dgm:t>
    </dgm:pt>
    <dgm:pt modelId="{F45C6C58-FE02-CE4A-9F26-F722843B1185}" type="pres">
      <dgm:prSet presAssocID="{FB82B549-E1FD-CD42-A393-A568185535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9071-EBF1-5948-B605-D54359AEA151}" type="pres">
      <dgm:prSet presAssocID="{428DB808-D8A0-D842-A1F7-B34E8E682014}" presName="compNode" presStyleCnt="0"/>
      <dgm:spPr/>
    </dgm:pt>
    <dgm:pt modelId="{31BF7F35-8E45-0B47-9AD8-5A51B2CC2906}" type="pres">
      <dgm:prSet presAssocID="{428DB808-D8A0-D842-A1F7-B34E8E682014}" presName="aNode" presStyleLbl="bgShp" presStyleIdx="0" presStyleCnt="4"/>
      <dgm:spPr/>
      <dgm:t>
        <a:bodyPr/>
        <a:lstStyle/>
        <a:p>
          <a:endParaRPr lang="en-US"/>
        </a:p>
      </dgm:t>
    </dgm:pt>
    <dgm:pt modelId="{AFCE8159-4ACC-6345-9CF6-81256F95B2EB}" type="pres">
      <dgm:prSet presAssocID="{428DB808-D8A0-D842-A1F7-B34E8E682014}" presName="textNode" presStyleLbl="bgShp" presStyleIdx="0" presStyleCnt="4"/>
      <dgm:spPr/>
      <dgm:t>
        <a:bodyPr/>
        <a:lstStyle/>
        <a:p>
          <a:endParaRPr lang="en-US"/>
        </a:p>
      </dgm:t>
    </dgm:pt>
    <dgm:pt modelId="{68B109A4-008F-0D43-BEC9-C64BC9B9DE1C}" type="pres">
      <dgm:prSet presAssocID="{428DB808-D8A0-D842-A1F7-B34E8E682014}" presName="compChildNode" presStyleCnt="0"/>
      <dgm:spPr/>
    </dgm:pt>
    <dgm:pt modelId="{A31B108C-7742-5A44-8FAE-F21ACCF86339}" type="pres">
      <dgm:prSet presAssocID="{428DB808-D8A0-D842-A1F7-B34E8E682014}" presName="theInnerList" presStyleCnt="0"/>
      <dgm:spPr/>
    </dgm:pt>
    <dgm:pt modelId="{961DB76D-6E3F-CD43-A4A6-00D31BB44673}" type="pres">
      <dgm:prSet presAssocID="{48ED451E-3642-4447-8A7D-590203EB3A2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A0FC-B5F2-9946-BF3D-954672FF7C1A}" type="pres">
      <dgm:prSet presAssocID="{48ED451E-3642-4447-8A7D-590203EB3A24}" presName="aSpace2" presStyleCnt="0"/>
      <dgm:spPr/>
    </dgm:pt>
    <dgm:pt modelId="{826CCEBA-2B32-AC43-9372-A62E4FF78D50}" type="pres">
      <dgm:prSet presAssocID="{AC765460-CAD5-3C48-84E5-0EDA43CA215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4CF7-E637-A541-8CC4-BDCA65366F65}" type="pres">
      <dgm:prSet presAssocID="{428DB808-D8A0-D842-A1F7-B34E8E682014}" presName="aSpace" presStyleCnt="0"/>
      <dgm:spPr/>
    </dgm:pt>
    <dgm:pt modelId="{68E2CBEE-580A-E44D-AC33-08AA5313CBD1}" type="pres">
      <dgm:prSet presAssocID="{9CF84CA1-581B-FC42-AA7B-7A2E0B506A37}" presName="compNode" presStyleCnt="0"/>
      <dgm:spPr/>
    </dgm:pt>
    <dgm:pt modelId="{506C335F-0887-F047-AA4B-0F5F46957BE3}" type="pres">
      <dgm:prSet presAssocID="{9CF84CA1-581B-FC42-AA7B-7A2E0B506A37}" presName="aNode" presStyleLbl="bgShp" presStyleIdx="1" presStyleCnt="4"/>
      <dgm:spPr/>
      <dgm:t>
        <a:bodyPr/>
        <a:lstStyle/>
        <a:p>
          <a:endParaRPr lang="en-US"/>
        </a:p>
      </dgm:t>
    </dgm:pt>
    <dgm:pt modelId="{C78D70EA-9DAA-C844-AA47-E7A1769975DE}" type="pres">
      <dgm:prSet presAssocID="{9CF84CA1-581B-FC42-AA7B-7A2E0B506A37}" presName="textNode" presStyleLbl="bgShp" presStyleIdx="1" presStyleCnt="4"/>
      <dgm:spPr/>
      <dgm:t>
        <a:bodyPr/>
        <a:lstStyle/>
        <a:p>
          <a:endParaRPr lang="en-US"/>
        </a:p>
      </dgm:t>
    </dgm:pt>
    <dgm:pt modelId="{B60A5611-7AAC-0D44-ACBF-5A7670F8A493}" type="pres">
      <dgm:prSet presAssocID="{9CF84CA1-581B-FC42-AA7B-7A2E0B506A37}" presName="compChildNode" presStyleCnt="0"/>
      <dgm:spPr/>
    </dgm:pt>
    <dgm:pt modelId="{9D27B790-1A66-3F46-9535-2F21B81F9472}" type="pres">
      <dgm:prSet presAssocID="{9CF84CA1-581B-FC42-AA7B-7A2E0B506A37}" presName="theInnerList" presStyleCnt="0"/>
      <dgm:spPr/>
    </dgm:pt>
    <dgm:pt modelId="{D281D103-1EF7-5245-9F77-248B67006C63}" type="pres">
      <dgm:prSet presAssocID="{A7C7AA12-9B66-A346-8C89-ED31F0E8325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559A-88DA-5F41-B4AB-8A26261E1757}" type="pres">
      <dgm:prSet presAssocID="{A7C7AA12-9B66-A346-8C89-ED31F0E83252}" presName="aSpace2" presStyleCnt="0"/>
      <dgm:spPr/>
    </dgm:pt>
    <dgm:pt modelId="{B0668726-0927-3049-A3C2-8AA6A66D6AC5}" type="pres">
      <dgm:prSet presAssocID="{E8BF3995-6687-9A4F-983B-108C8A4575C7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2FE7-4F21-644C-89EA-33E6E1FEF283}" type="pres">
      <dgm:prSet presAssocID="{9CF84CA1-581B-FC42-AA7B-7A2E0B506A37}" presName="aSpace" presStyleCnt="0"/>
      <dgm:spPr/>
    </dgm:pt>
    <dgm:pt modelId="{44919242-3F63-2644-9B41-C32453475855}" type="pres">
      <dgm:prSet presAssocID="{D8C67C3E-01D2-BA43-AAE2-1F83E5AAE84D}" presName="compNode" presStyleCnt="0"/>
      <dgm:spPr/>
    </dgm:pt>
    <dgm:pt modelId="{E01C37F7-50DD-7543-905C-722C52A8FA5A}" type="pres">
      <dgm:prSet presAssocID="{D8C67C3E-01D2-BA43-AAE2-1F83E5AAE84D}" presName="aNode" presStyleLbl="bgShp" presStyleIdx="2" presStyleCnt="4"/>
      <dgm:spPr/>
      <dgm:t>
        <a:bodyPr/>
        <a:lstStyle/>
        <a:p>
          <a:endParaRPr lang="en-US"/>
        </a:p>
      </dgm:t>
    </dgm:pt>
    <dgm:pt modelId="{EA74A5B3-3DC7-7446-ADB0-1BF52036501C}" type="pres">
      <dgm:prSet presAssocID="{D8C67C3E-01D2-BA43-AAE2-1F83E5AAE84D}" presName="textNode" presStyleLbl="bgShp" presStyleIdx="2" presStyleCnt="4"/>
      <dgm:spPr/>
      <dgm:t>
        <a:bodyPr/>
        <a:lstStyle/>
        <a:p>
          <a:endParaRPr lang="en-US"/>
        </a:p>
      </dgm:t>
    </dgm:pt>
    <dgm:pt modelId="{F8D129BF-78F4-BE4B-B61E-25373F2ACE79}" type="pres">
      <dgm:prSet presAssocID="{D8C67C3E-01D2-BA43-AAE2-1F83E5AAE84D}" presName="compChildNode" presStyleCnt="0"/>
      <dgm:spPr/>
    </dgm:pt>
    <dgm:pt modelId="{4AB168AC-0305-C046-928E-9A1A681AAEEC}" type="pres">
      <dgm:prSet presAssocID="{D8C67C3E-01D2-BA43-AAE2-1F83E5AAE84D}" presName="theInnerList" presStyleCnt="0"/>
      <dgm:spPr/>
    </dgm:pt>
    <dgm:pt modelId="{8B6CF272-9E30-FA4F-9FAD-2A809BB17EA1}" type="pres">
      <dgm:prSet presAssocID="{7891D862-F9B1-E94C-B709-BBCF85B39BC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A577-B0C3-224D-9587-5D8A7046DCEC}" type="pres">
      <dgm:prSet presAssocID="{7891D862-F9B1-E94C-B709-BBCF85B39BCC}" presName="aSpace2" presStyleCnt="0"/>
      <dgm:spPr/>
    </dgm:pt>
    <dgm:pt modelId="{701B00A5-B041-E045-A3AB-21337B1D5217}" type="pres">
      <dgm:prSet presAssocID="{F8871985-AA04-2443-AFCE-F4AA7C4805E2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5805-C192-EE47-9CFC-7D810129F2EA}" type="pres">
      <dgm:prSet presAssocID="{D8C67C3E-01D2-BA43-AAE2-1F83E5AAE84D}" presName="aSpace" presStyleCnt="0"/>
      <dgm:spPr/>
    </dgm:pt>
    <dgm:pt modelId="{30DFBC69-6563-3F42-BE1D-9B9AE029A356}" type="pres">
      <dgm:prSet presAssocID="{3378C504-7EB8-E646-9BE6-91ACEF2D3661}" presName="compNode" presStyleCnt="0"/>
      <dgm:spPr/>
    </dgm:pt>
    <dgm:pt modelId="{1FF87AB6-8B6F-2C49-8127-16858EA577DE}" type="pres">
      <dgm:prSet presAssocID="{3378C504-7EB8-E646-9BE6-91ACEF2D3661}" presName="aNode" presStyleLbl="bgShp" presStyleIdx="3" presStyleCnt="4"/>
      <dgm:spPr/>
      <dgm:t>
        <a:bodyPr/>
        <a:lstStyle/>
        <a:p>
          <a:endParaRPr lang="en-US"/>
        </a:p>
      </dgm:t>
    </dgm:pt>
    <dgm:pt modelId="{A21138DB-3CFC-B440-93AB-C50D3F4EC35D}" type="pres">
      <dgm:prSet presAssocID="{3378C504-7EB8-E646-9BE6-91ACEF2D3661}" presName="textNode" presStyleLbl="bgShp" presStyleIdx="3" presStyleCnt="4"/>
      <dgm:spPr/>
      <dgm:t>
        <a:bodyPr/>
        <a:lstStyle/>
        <a:p>
          <a:endParaRPr lang="en-US"/>
        </a:p>
      </dgm:t>
    </dgm:pt>
    <dgm:pt modelId="{F7444C63-8DC4-6240-9DDE-17FE37501A80}" type="pres">
      <dgm:prSet presAssocID="{3378C504-7EB8-E646-9BE6-91ACEF2D3661}" presName="compChildNode" presStyleCnt="0"/>
      <dgm:spPr/>
    </dgm:pt>
    <dgm:pt modelId="{A74611CE-7EBD-214F-8B31-4DE3D0C1E15E}" type="pres">
      <dgm:prSet presAssocID="{3378C504-7EB8-E646-9BE6-91ACEF2D3661}" presName="theInnerList" presStyleCnt="0"/>
      <dgm:spPr/>
    </dgm:pt>
    <dgm:pt modelId="{3D7ACF27-C5F9-104D-8753-F778DF47DCF9}" type="pres">
      <dgm:prSet presAssocID="{616674A7-B155-D949-8FEF-36C2CC34C58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F819-019A-E34F-87EF-6352341EE73E}" type="pres">
      <dgm:prSet presAssocID="{616674A7-B155-D949-8FEF-36C2CC34C580}" presName="aSpace2" presStyleCnt="0"/>
      <dgm:spPr/>
    </dgm:pt>
    <dgm:pt modelId="{43794017-DABC-FE49-80CB-09AF0EDC79CF}" type="pres">
      <dgm:prSet presAssocID="{694F9626-1151-434A-AFA7-EA5CAA167C2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A0D16-D98F-A84D-BF8E-BBA87611E1A4}" srcId="{FB82B549-E1FD-CD42-A393-A56818553553}" destId="{3378C504-7EB8-E646-9BE6-91ACEF2D3661}" srcOrd="3" destOrd="0" parTransId="{8B8CA753-4E94-FD45-9412-157C1764F9FD}" sibTransId="{8D1A9225-689E-9643-9387-0EC3D1B44EF2}"/>
    <dgm:cxn modelId="{C9C9EA59-108D-784E-9398-578F1C326352}" type="presOf" srcId="{AC765460-CAD5-3C48-84E5-0EDA43CA2154}" destId="{826CCEBA-2B32-AC43-9372-A62E4FF78D50}" srcOrd="0" destOrd="0" presId="urn:microsoft.com/office/officeart/2005/8/layout/lProcess2"/>
    <dgm:cxn modelId="{DBB28DE4-C415-6A4D-ACEF-10DCB26D8301}" srcId="{D8C67C3E-01D2-BA43-AAE2-1F83E5AAE84D}" destId="{7891D862-F9B1-E94C-B709-BBCF85B39BCC}" srcOrd="0" destOrd="0" parTransId="{8E388392-FC78-AF48-ABC5-1D421BB6FA9F}" sibTransId="{A5A061BC-2D95-A84B-B36A-20F0127AC042}"/>
    <dgm:cxn modelId="{9BFF1D00-D38D-E742-801F-92AD231353F7}" srcId="{FB82B549-E1FD-CD42-A393-A56818553553}" destId="{428DB808-D8A0-D842-A1F7-B34E8E682014}" srcOrd="0" destOrd="0" parTransId="{BCFDF178-51D8-7042-91BE-7A3243C14514}" sibTransId="{A3F4682C-676A-884A-9E3A-C96137B176FC}"/>
    <dgm:cxn modelId="{31C005B0-D11B-7147-8B35-DE580FDE327E}" srcId="{428DB808-D8A0-D842-A1F7-B34E8E682014}" destId="{48ED451E-3642-4447-8A7D-590203EB3A24}" srcOrd="0" destOrd="0" parTransId="{BB01E82C-FE79-C94E-B867-563834719EED}" sibTransId="{1968A795-3C62-E847-B147-1C194B790188}"/>
    <dgm:cxn modelId="{EBCF846E-42A6-5747-9826-ACCCC5632834}" srcId="{9CF84CA1-581B-FC42-AA7B-7A2E0B506A37}" destId="{E8BF3995-6687-9A4F-983B-108C8A4575C7}" srcOrd="1" destOrd="0" parTransId="{BB42CBCC-5495-6B4B-AF3B-4040594B64F9}" sibTransId="{CC3E0CAE-AD20-FE43-86BC-FAB157FE9F49}"/>
    <dgm:cxn modelId="{45B08E30-EDE4-9344-8293-33790AD8BF5C}" srcId="{FB82B549-E1FD-CD42-A393-A56818553553}" destId="{D8C67C3E-01D2-BA43-AAE2-1F83E5AAE84D}" srcOrd="2" destOrd="0" parTransId="{2113EE9D-34EA-CA4A-AA6E-1AA99C943D95}" sibTransId="{C6E7ADE6-D71A-0549-8787-D7DAFF238D60}"/>
    <dgm:cxn modelId="{2AE3F60A-7F7F-274B-8E31-FD5E81E801ED}" type="presOf" srcId="{A7C7AA12-9B66-A346-8C89-ED31F0E83252}" destId="{D281D103-1EF7-5245-9F77-248B67006C63}" srcOrd="0" destOrd="0" presId="urn:microsoft.com/office/officeart/2005/8/layout/lProcess2"/>
    <dgm:cxn modelId="{2AD08476-2920-AE4B-AED4-1F43DFF519A8}" srcId="{FB82B549-E1FD-CD42-A393-A56818553553}" destId="{9CF84CA1-581B-FC42-AA7B-7A2E0B506A37}" srcOrd="1" destOrd="0" parTransId="{75939C60-6FA6-5E40-83C2-F95A35137BD1}" sibTransId="{8767F77E-3403-0C45-A506-3667C4F0317F}"/>
    <dgm:cxn modelId="{7232BC20-0E1F-1F4C-AF5B-2C0EDE6491E2}" type="presOf" srcId="{E8BF3995-6687-9A4F-983B-108C8A4575C7}" destId="{B0668726-0927-3049-A3C2-8AA6A66D6AC5}" srcOrd="0" destOrd="0" presId="urn:microsoft.com/office/officeart/2005/8/layout/lProcess2"/>
    <dgm:cxn modelId="{D31DBA2E-C315-7743-B4CF-CD4588263EB1}" srcId="{D8C67C3E-01D2-BA43-AAE2-1F83E5AAE84D}" destId="{F8871985-AA04-2443-AFCE-F4AA7C4805E2}" srcOrd="1" destOrd="0" parTransId="{81689E7D-A45E-DF46-BE9D-DC36CE694CFB}" sibTransId="{038A6776-8DE4-B245-8075-C64248C1F04B}"/>
    <dgm:cxn modelId="{1762519A-9BB7-0240-9443-3912A5FE5195}" type="presOf" srcId="{D8C67C3E-01D2-BA43-AAE2-1F83E5AAE84D}" destId="{E01C37F7-50DD-7543-905C-722C52A8FA5A}" srcOrd="0" destOrd="0" presId="urn:microsoft.com/office/officeart/2005/8/layout/lProcess2"/>
    <dgm:cxn modelId="{3D35EB1A-930A-D541-9352-C00A3B361BA0}" srcId="{428DB808-D8A0-D842-A1F7-B34E8E682014}" destId="{AC765460-CAD5-3C48-84E5-0EDA43CA2154}" srcOrd="1" destOrd="0" parTransId="{4A88DE1C-7669-6544-9105-1A9A7A4E503E}" sibTransId="{977907A9-44D6-1A46-8201-135AF4B785E4}"/>
    <dgm:cxn modelId="{97F3478A-19C8-FB44-84F3-C064139E21F6}" type="presOf" srcId="{7891D862-F9B1-E94C-B709-BBCF85B39BCC}" destId="{8B6CF272-9E30-FA4F-9FAD-2A809BB17EA1}" srcOrd="0" destOrd="0" presId="urn:microsoft.com/office/officeart/2005/8/layout/lProcess2"/>
    <dgm:cxn modelId="{B50341D1-99FE-1D46-9EE4-20EEBA88DAD1}" type="presOf" srcId="{3378C504-7EB8-E646-9BE6-91ACEF2D3661}" destId="{A21138DB-3CFC-B440-93AB-C50D3F4EC35D}" srcOrd="1" destOrd="0" presId="urn:microsoft.com/office/officeart/2005/8/layout/lProcess2"/>
    <dgm:cxn modelId="{BE9D5EE0-DEFD-1B4A-B7B0-0A68185F30A6}" type="presOf" srcId="{428DB808-D8A0-D842-A1F7-B34E8E682014}" destId="{31BF7F35-8E45-0B47-9AD8-5A51B2CC2906}" srcOrd="0" destOrd="0" presId="urn:microsoft.com/office/officeart/2005/8/layout/lProcess2"/>
    <dgm:cxn modelId="{DB47E064-7FFC-5D48-86A7-A1BE073B076E}" srcId="{3378C504-7EB8-E646-9BE6-91ACEF2D3661}" destId="{694F9626-1151-434A-AFA7-EA5CAA167C21}" srcOrd="1" destOrd="0" parTransId="{CA8E94D8-3C0B-9C4E-A38B-683346017EBA}" sibTransId="{5F86BA64-E976-D940-AA8C-BEC7CAF5B4E8}"/>
    <dgm:cxn modelId="{91C6E90D-D7F4-AA40-98FC-C8006CE05878}" type="presOf" srcId="{694F9626-1151-434A-AFA7-EA5CAA167C21}" destId="{43794017-DABC-FE49-80CB-09AF0EDC79CF}" srcOrd="0" destOrd="0" presId="urn:microsoft.com/office/officeart/2005/8/layout/lProcess2"/>
    <dgm:cxn modelId="{EF6518B2-2CE1-6A41-BCC5-98C4187DC05D}" type="presOf" srcId="{F8871985-AA04-2443-AFCE-F4AA7C4805E2}" destId="{701B00A5-B041-E045-A3AB-21337B1D5217}" srcOrd="0" destOrd="0" presId="urn:microsoft.com/office/officeart/2005/8/layout/lProcess2"/>
    <dgm:cxn modelId="{E5F9F3CD-2AD0-6D4E-AFD2-521EF18BCFB0}" srcId="{3378C504-7EB8-E646-9BE6-91ACEF2D3661}" destId="{616674A7-B155-D949-8FEF-36C2CC34C580}" srcOrd="0" destOrd="0" parTransId="{4707E2EB-B298-294A-9C57-620AEB8BA0B6}" sibTransId="{FDA8A237-51DF-8846-974C-26449BD1D0E2}"/>
    <dgm:cxn modelId="{9EA942A5-746A-E546-80CE-11EAD4C1B0D6}" type="presOf" srcId="{FB82B549-E1FD-CD42-A393-A56818553553}" destId="{F45C6C58-FE02-CE4A-9F26-F722843B1185}" srcOrd="0" destOrd="0" presId="urn:microsoft.com/office/officeart/2005/8/layout/lProcess2"/>
    <dgm:cxn modelId="{287520B5-D683-044D-BA29-F385C495B18C}" type="presOf" srcId="{428DB808-D8A0-D842-A1F7-B34E8E682014}" destId="{AFCE8159-4ACC-6345-9CF6-81256F95B2EB}" srcOrd="1" destOrd="0" presId="urn:microsoft.com/office/officeart/2005/8/layout/lProcess2"/>
    <dgm:cxn modelId="{C67C020E-BBA7-704D-AA86-0128E2AD8737}" type="presOf" srcId="{D8C67C3E-01D2-BA43-AAE2-1F83E5AAE84D}" destId="{EA74A5B3-3DC7-7446-ADB0-1BF52036501C}" srcOrd="1" destOrd="0" presId="urn:microsoft.com/office/officeart/2005/8/layout/lProcess2"/>
    <dgm:cxn modelId="{C4DFA3B0-5434-174D-A08A-B0CE7A2FB24B}" type="presOf" srcId="{9CF84CA1-581B-FC42-AA7B-7A2E0B506A37}" destId="{506C335F-0887-F047-AA4B-0F5F46957BE3}" srcOrd="0" destOrd="0" presId="urn:microsoft.com/office/officeart/2005/8/layout/lProcess2"/>
    <dgm:cxn modelId="{07AB1168-1D84-224F-8ED4-4773105A48A5}" type="presOf" srcId="{9CF84CA1-581B-FC42-AA7B-7A2E0B506A37}" destId="{C78D70EA-9DAA-C844-AA47-E7A1769975DE}" srcOrd="1" destOrd="0" presId="urn:microsoft.com/office/officeart/2005/8/layout/lProcess2"/>
    <dgm:cxn modelId="{4E30309C-2AD4-D84B-A4EE-18C57FA70EDB}" srcId="{9CF84CA1-581B-FC42-AA7B-7A2E0B506A37}" destId="{A7C7AA12-9B66-A346-8C89-ED31F0E83252}" srcOrd="0" destOrd="0" parTransId="{3CA44EC2-30E7-0644-B4CF-E3E6AF39FB5E}" sibTransId="{5B5DEC21-971E-444C-B680-721F0F2BD891}"/>
    <dgm:cxn modelId="{9BDF6A6F-A2B5-7444-A691-8E06A3DCDC3E}" type="presOf" srcId="{48ED451E-3642-4447-8A7D-590203EB3A24}" destId="{961DB76D-6E3F-CD43-A4A6-00D31BB44673}" srcOrd="0" destOrd="0" presId="urn:microsoft.com/office/officeart/2005/8/layout/lProcess2"/>
    <dgm:cxn modelId="{38BF47EF-5005-9C4F-AEDE-1C6C9AF46372}" type="presOf" srcId="{616674A7-B155-D949-8FEF-36C2CC34C580}" destId="{3D7ACF27-C5F9-104D-8753-F778DF47DCF9}" srcOrd="0" destOrd="0" presId="urn:microsoft.com/office/officeart/2005/8/layout/lProcess2"/>
    <dgm:cxn modelId="{014B8563-2F8B-9A43-8BD7-32261CAC3846}" type="presOf" srcId="{3378C504-7EB8-E646-9BE6-91ACEF2D3661}" destId="{1FF87AB6-8B6F-2C49-8127-16858EA577DE}" srcOrd="0" destOrd="0" presId="urn:microsoft.com/office/officeart/2005/8/layout/lProcess2"/>
    <dgm:cxn modelId="{432E45FC-28C6-B845-9FC3-3A683CF83CD1}" type="presParOf" srcId="{F45C6C58-FE02-CE4A-9F26-F722843B1185}" destId="{12D89071-EBF1-5948-B605-D54359AEA151}" srcOrd="0" destOrd="0" presId="urn:microsoft.com/office/officeart/2005/8/layout/lProcess2"/>
    <dgm:cxn modelId="{467679FD-98F0-9943-9ACF-E187F2A13FDB}" type="presParOf" srcId="{12D89071-EBF1-5948-B605-D54359AEA151}" destId="{31BF7F35-8E45-0B47-9AD8-5A51B2CC2906}" srcOrd="0" destOrd="0" presId="urn:microsoft.com/office/officeart/2005/8/layout/lProcess2"/>
    <dgm:cxn modelId="{44CDD78A-0E24-1C4C-8735-52D75D88030A}" type="presParOf" srcId="{12D89071-EBF1-5948-B605-D54359AEA151}" destId="{AFCE8159-4ACC-6345-9CF6-81256F95B2EB}" srcOrd="1" destOrd="0" presId="urn:microsoft.com/office/officeart/2005/8/layout/lProcess2"/>
    <dgm:cxn modelId="{48E1E621-1D0D-A54B-94D7-A197F431357D}" type="presParOf" srcId="{12D89071-EBF1-5948-B605-D54359AEA151}" destId="{68B109A4-008F-0D43-BEC9-C64BC9B9DE1C}" srcOrd="2" destOrd="0" presId="urn:microsoft.com/office/officeart/2005/8/layout/lProcess2"/>
    <dgm:cxn modelId="{EEB109E2-8F53-7547-8550-58C0DD1B7F84}" type="presParOf" srcId="{68B109A4-008F-0D43-BEC9-C64BC9B9DE1C}" destId="{A31B108C-7742-5A44-8FAE-F21ACCF86339}" srcOrd="0" destOrd="0" presId="urn:microsoft.com/office/officeart/2005/8/layout/lProcess2"/>
    <dgm:cxn modelId="{FEA63C43-E48E-C244-8A96-FCF79AC21C19}" type="presParOf" srcId="{A31B108C-7742-5A44-8FAE-F21ACCF86339}" destId="{961DB76D-6E3F-CD43-A4A6-00D31BB44673}" srcOrd="0" destOrd="0" presId="urn:microsoft.com/office/officeart/2005/8/layout/lProcess2"/>
    <dgm:cxn modelId="{45D1FB6C-A1BB-E54D-8622-82BA830BE657}" type="presParOf" srcId="{A31B108C-7742-5A44-8FAE-F21ACCF86339}" destId="{8EADA0FC-B5F2-9946-BF3D-954672FF7C1A}" srcOrd="1" destOrd="0" presId="urn:microsoft.com/office/officeart/2005/8/layout/lProcess2"/>
    <dgm:cxn modelId="{AC06034F-770F-0843-A052-ACF2602B67D9}" type="presParOf" srcId="{A31B108C-7742-5A44-8FAE-F21ACCF86339}" destId="{826CCEBA-2B32-AC43-9372-A62E4FF78D50}" srcOrd="2" destOrd="0" presId="urn:microsoft.com/office/officeart/2005/8/layout/lProcess2"/>
    <dgm:cxn modelId="{DF538124-5FA5-E945-983D-896ED8610369}" type="presParOf" srcId="{F45C6C58-FE02-CE4A-9F26-F722843B1185}" destId="{D7284CF7-E637-A541-8CC4-BDCA65366F65}" srcOrd="1" destOrd="0" presId="urn:microsoft.com/office/officeart/2005/8/layout/lProcess2"/>
    <dgm:cxn modelId="{74BF91DB-80B5-B846-A34A-3876CAD4D855}" type="presParOf" srcId="{F45C6C58-FE02-CE4A-9F26-F722843B1185}" destId="{68E2CBEE-580A-E44D-AC33-08AA5313CBD1}" srcOrd="2" destOrd="0" presId="urn:microsoft.com/office/officeart/2005/8/layout/lProcess2"/>
    <dgm:cxn modelId="{757C79AE-454C-1541-9414-F9F5BE6BC471}" type="presParOf" srcId="{68E2CBEE-580A-E44D-AC33-08AA5313CBD1}" destId="{506C335F-0887-F047-AA4B-0F5F46957BE3}" srcOrd="0" destOrd="0" presId="urn:microsoft.com/office/officeart/2005/8/layout/lProcess2"/>
    <dgm:cxn modelId="{C7722BBF-C4D9-F947-BF79-310237550782}" type="presParOf" srcId="{68E2CBEE-580A-E44D-AC33-08AA5313CBD1}" destId="{C78D70EA-9DAA-C844-AA47-E7A1769975DE}" srcOrd="1" destOrd="0" presId="urn:microsoft.com/office/officeart/2005/8/layout/lProcess2"/>
    <dgm:cxn modelId="{A6F805FF-67B4-DB4D-BAAE-C1450327401E}" type="presParOf" srcId="{68E2CBEE-580A-E44D-AC33-08AA5313CBD1}" destId="{B60A5611-7AAC-0D44-ACBF-5A7670F8A493}" srcOrd="2" destOrd="0" presId="urn:microsoft.com/office/officeart/2005/8/layout/lProcess2"/>
    <dgm:cxn modelId="{0F18C698-E336-AF4E-B0A1-665AB442B6F2}" type="presParOf" srcId="{B60A5611-7AAC-0D44-ACBF-5A7670F8A493}" destId="{9D27B790-1A66-3F46-9535-2F21B81F9472}" srcOrd="0" destOrd="0" presId="urn:microsoft.com/office/officeart/2005/8/layout/lProcess2"/>
    <dgm:cxn modelId="{9E8C3A13-916D-F745-B00C-92E954078EB5}" type="presParOf" srcId="{9D27B790-1A66-3F46-9535-2F21B81F9472}" destId="{D281D103-1EF7-5245-9F77-248B67006C63}" srcOrd="0" destOrd="0" presId="urn:microsoft.com/office/officeart/2005/8/layout/lProcess2"/>
    <dgm:cxn modelId="{C6EA497F-2904-E545-A121-89586AA7AC3C}" type="presParOf" srcId="{9D27B790-1A66-3F46-9535-2F21B81F9472}" destId="{7C9E559A-88DA-5F41-B4AB-8A26261E1757}" srcOrd="1" destOrd="0" presId="urn:microsoft.com/office/officeart/2005/8/layout/lProcess2"/>
    <dgm:cxn modelId="{F16BF4A7-7FBE-E245-B945-D1F4B1FE9B70}" type="presParOf" srcId="{9D27B790-1A66-3F46-9535-2F21B81F9472}" destId="{B0668726-0927-3049-A3C2-8AA6A66D6AC5}" srcOrd="2" destOrd="0" presId="urn:microsoft.com/office/officeart/2005/8/layout/lProcess2"/>
    <dgm:cxn modelId="{7E9E0414-0747-0F43-AA5D-0B17EC328C62}" type="presParOf" srcId="{F45C6C58-FE02-CE4A-9F26-F722843B1185}" destId="{4B4F2FE7-4F21-644C-89EA-33E6E1FEF283}" srcOrd="3" destOrd="0" presId="urn:microsoft.com/office/officeart/2005/8/layout/lProcess2"/>
    <dgm:cxn modelId="{FFEFFA18-5E0B-4147-9609-BBE6DE59997D}" type="presParOf" srcId="{F45C6C58-FE02-CE4A-9F26-F722843B1185}" destId="{44919242-3F63-2644-9B41-C32453475855}" srcOrd="4" destOrd="0" presId="urn:microsoft.com/office/officeart/2005/8/layout/lProcess2"/>
    <dgm:cxn modelId="{3480F4FA-534E-0E4F-9A7C-0ADC38587549}" type="presParOf" srcId="{44919242-3F63-2644-9B41-C32453475855}" destId="{E01C37F7-50DD-7543-905C-722C52A8FA5A}" srcOrd="0" destOrd="0" presId="urn:microsoft.com/office/officeart/2005/8/layout/lProcess2"/>
    <dgm:cxn modelId="{E0541306-F363-DA49-9228-F815FDFB385E}" type="presParOf" srcId="{44919242-3F63-2644-9B41-C32453475855}" destId="{EA74A5B3-3DC7-7446-ADB0-1BF52036501C}" srcOrd="1" destOrd="0" presId="urn:microsoft.com/office/officeart/2005/8/layout/lProcess2"/>
    <dgm:cxn modelId="{EE9904D9-6A47-0447-9F96-99B39D7F6A99}" type="presParOf" srcId="{44919242-3F63-2644-9B41-C32453475855}" destId="{F8D129BF-78F4-BE4B-B61E-25373F2ACE79}" srcOrd="2" destOrd="0" presId="urn:microsoft.com/office/officeart/2005/8/layout/lProcess2"/>
    <dgm:cxn modelId="{1718F65D-7C74-494E-829B-8F288D15A78B}" type="presParOf" srcId="{F8D129BF-78F4-BE4B-B61E-25373F2ACE79}" destId="{4AB168AC-0305-C046-928E-9A1A681AAEEC}" srcOrd="0" destOrd="0" presId="urn:microsoft.com/office/officeart/2005/8/layout/lProcess2"/>
    <dgm:cxn modelId="{286AB5A4-B4C5-5442-984D-2C9EAF8967C8}" type="presParOf" srcId="{4AB168AC-0305-C046-928E-9A1A681AAEEC}" destId="{8B6CF272-9E30-FA4F-9FAD-2A809BB17EA1}" srcOrd="0" destOrd="0" presId="urn:microsoft.com/office/officeart/2005/8/layout/lProcess2"/>
    <dgm:cxn modelId="{D65583A5-5F70-024B-A694-61E95A7A0BBE}" type="presParOf" srcId="{4AB168AC-0305-C046-928E-9A1A681AAEEC}" destId="{544CA577-B0C3-224D-9587-5D8A7046DCEC}" srcOrd="1" destOrd="0" presId="urn:microsoft.com/office/officeart/2005/8/layout/lProcess2"/>
    <dgm:cxn modelId="{AA91232B-C63C-0A4A-ACB6-5A25296B5976}" type="presParOf" srcId="{4AB168AC-0305-C046-928E-9A1A681AAEEC}" destId="{701B00A5-B041-E045-A3AB-21337B1D5217}" srcOrd="2" destOrd="0" presId="urn:microsoft.com/office/officeart/2005/8/layout/lProcess2"/>
    <dgm:cxn modelId="{ADBF232F-2FBA-E74A-8870-9A739C5DC67E}" type="presParOf" srcId="{F45C6C58-FE02-CE4A-9F26-F722843B1185}" destId="{76185805-C192-EE47-9CFC-7D810129F2EA}" srcOrd="5" destOrd="0" presId="urn:microsoft.com/office/officeart/2005/8/layout/lProcess2"/>
    <dgm:cxn modelId="{3FC63652-F6D5-8B46-BE8D-53E3DEB67030}" type="presParOf" srcId="{F45C6C58-FE02-CE4A-9F26-F722843B1185}" destId="{30DFBC69-6563-3F42-BE1D-9B9AE029A356}" srcOrd="6" destOrd="0" presId="urn:microsoft.com/office/officeart/2005/8/layout/lProcess2"/>
    <dgm:cxn modelId="{7AAE11B8-982B-A345-8520-A511C44545C7}" type="presParOf" srcId="{30DFBC69-6563-3F42-BE1D-9B9AE029A356}" destId="{1FF87AB6-8B6F-2C49-8127-16858EA577DE}" srcOrd="0" destOrd="0" presId="urn:microsoft.com/office/officeart/2005/8/layout/lProcess2"/>
    <dgm:cxn modelId="{400AF2D2-61A5-7A47-B8FF-861428C1AAF1}" type="presParOf" srcId="{30DFBC69-6563-3F42-BE1D-9B9AE029A356}" destId="{A21138DB-3CFC-B440-93AB-C50D3F4EC35D}" srcOrd="1" destOrd="0" presId="urn:microsoft.com/office/officeart/2005/8/layout/lProcess2"/>
    <dgm:cxn modelId="{AB88680F-C978-9041-8420-58706A5831F6}" type="presParOf" srcId="{30DFBC69-6563-3F42-BE1D-9B9AE029A356}" destId="{F7444C63-8DC4-6240-9DDE-17FE37501A80}" srcOrd="2" destOrd="0" presId="urn:microsoft.com/office/officeart/2005/8/layout/lProcess2"/>
    <dgm:cxn modelId="{D92F4E49-A3CD-FF4A-8F7D-8A51188DA7E8}" type="presParOf" srcId="{F7444C63-8DC4-6240-9DDE-17FE37501A80}" destId="{A74611CE-7EBD-214F-8B31-4DE3D0C1E15E}" srcOrd="0" destOrd="0" presId="urn:microsoft.com/office/officeart/2005/8/layout/lProcess2"/>
    <dgm:cxn modelId="{D38DB95E-2A7C-8840-ABC7-D1B6ECD51774}" type="presParOf" srcId="{A74611CE-7EBD-214F-8B31-4DE3D0C1E15E}" destId="{3D7ACF27-C5F9-104D-8753-F778DF47DCF9}" srcOrd="0" destOrd="0" presId="urn:microsoft.com/office/officeart/2005/8/layout/lProcess2"/>
    <dgm:cxn modelId="{713294ED-D70F-7848-9241-CFBAB946E976}" type="presParOf" srcId="{A74611CE-7EBD-214F-8B31-4DE3D0C1E15E}" destId="{982CF819-019A-E34F-87EF-6352341EE73E}" srcOrd="1" destOrd="0" presId="urn:microsoft.com/office/officeart/2005/8/layout/lProcess2"/>
    <dgm:cxn modelId="{EE909149-E249-6245-B4E3-9DF9E7D87E6C}" type="presParOf" srcId="{A74611CE-7EBD-214F-8B31-4DE3D0C1E15E}" destId="{43794017-DABC-FE49-80CB-09AF0EDC79C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radial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4FB62-30BB-ED40-BEBF-AB8B63D93664}">
      <dgm:prSet phldrT="[Text]"/>
      <dgm:spPr/>
      <dgm:t>
        <a:bodyPr/>
        <a:lstStyle/>
        <a:p>
          <a:r>
            <a:rPr lang="en-US" dirty="0" smtClean="0"/>
            <a:t>Natural Sciences</a:t>
          </a:r>
          <a:endParaRPr lang="en-US" dirty="0"/>
        </a:p>
      </dgm:t>
    </dgm:pt>
    <dgm:pt modelId="{8ED06850-18A4-D84B-B0B4-4D799134A844}" type="parTrans" cxnId="{6C2874CF-36AD-1D49-AEAF-592312D1FA04}">
      <dgm:prSet/>
      <dgm:spPr/>
      <dgm:t>
        <a:bodyPr/>
        <a:lstStyle/>
        <a:p>
          <a:endParaRPr lang="en-US"/>
        </a:p>
      </dgm:t>
    </dgm:pt>
    <dgm:pt modelId="{3B36A495-EC89-464D-9D99-751FDD0BF6DC}" type="sibTrans" cxnId="{6C2874CF-36AD-1D49-AEAF-592312D1FA04}">
      <dgm:prSet/>
      <dgm:spPr/>
      <dgm:t>
        <a:bodyPr/>
        <a:lstStyle/>
        <a:p>
          <a:endParaRPr lang="en-US"/>
        </a:p>
      </dgm:t>
    </dgm:pt>
    <dgm:pt modelId="{2421ACD4-27FA-B74C-9AA1-2DC9EF282EE7}">
      <dgm:prSet phldrT="[Text]" custT="1"/>
      <dgm:spPr/>
      <dgm:t>
        <a:bodyPr/>
        <a:lstStyle/>
        <a:p>
          <a:r>
            <a:rPr lang="en-US" sz="1800" smtClean="0"/>
            <a:t>Physical Sciences</a:t>
          </a:r>
          <a:endParaRPr lang="en-US" sz="1800" dirty="0"/>
        </a:p>
      </dgm:t>
    </dgm:pt>
    <dgm:pt modelId="{A002CECF-4242-144C-9099-2E119C4650FC}" type="parTrans" cxnId="{BF285E7D-85F0-FD46-926C-22D3DD549B59}">
      <dgm:prSet/>
      <dgm:spPr/>
      <dgm:t>
        <a:bodyPr/>
        <a:lstStyle/>
        <a:p>
          <a:endParaRPr lang="en-US"/>
        </a:p>
      </dgm:t>
    </dgm:pt>
    <dgm:pt modelId="{BF7F2374-D77A-134D-8120-FDC265BC8B82}" type="sibTrans" cxnId="{BF285E7D-85F0-FD46-926C-22D3DD549B59}">
      <dgm:prSet/>
      <dgm:spPr/>
      <dgm:t>
        <a:bodyPr/>
        <a:lstStyle/>
        <a:p>
          <a:endParaRPr lang="en-US"/>
        </a:p>
      </dgm:t>
    </dgm:pt>
    <dgm:pt modelId="{6AE9E734-9BAA-8643-9F81-BFA6A780A941}">
      <dgm:prSet phldrT="[Text]" custT="1"/>
      <dgm:spPr/>
      <dgm:t>
        <a:bodyPr/>
        <a:lstStyle/>
        <a:p>
          <a:r>
            <a:rPr lang="en-US" sz="1800" smtClean="0"/>
            <a:t>Earth Science</a:t>
          </a:r>
          <a:endParaRPr lang="en-US" sz="1800" dirty="0"/>
        </a:p>
      </dgm:t>
    </dgm:pt>
    <dgm:pt modelId="{97B81E04-08D3-394F-8543-0EE2C162D758}" type="parTrans" cxnId="{FE32AAA3-E907-7E4A-9135-89C0514F670C}">
      <dgm:prSet/>
      <dgm:spPr/>
      <dgm:t>
        <a:bodyPr/>
        <a:lstStyle/>
        <a:p>
          <a:endParaRPr lang="en-US"/>
        </a:p>
      </dgm:t>
    </dgm:pt>
    <dgm:pt modelId="{0C395FEC-0E9E-3F4A-AB2B-F7F4AFE51409}" type="sibTrans" cxnId="{FE32AAA3-E907-7E4A-9135-89C0514F670C}">
      <dgm:prSet/>
      <dgm:spPr/>
      <dgm:t>
        <a:bodyPr/>
        <a:lstStyle/>
        <a:p>
          <a:endParaRPr lang="en-US"/>
        </a:p>
      </dgm:t>
    </dgm:pt>
    <dgm:pt modelId="{A80EA56D-E54D-2542-A647-6FFF252EBCB0}">
      <dgm:prSet phldrT="[Text]" custT="1"/>
      <dgm:spPr/>
      <dgm:t>
        <a:bodyPr/>
        <a:lstStyle/>
        <a:p>
          <a:r>
            <a:rPr lang="en-US" sz="1800" smtClean="0"/>
            <a:t>Astronomy (LOFAR)</a:t>
          </a:r>
          <a:endParaRPr lang="en-US" sz="1800" dirty="0"/>
        </a:p>
      </dgm:t>
    </dgm:pt>
    <dgm:pt modelId="{1A289C20-3E2E-E941-8635-DCBDA15BA9C8}" type="parTrans" cxnId="{D09BBB7E-46ED-7A43-9ABD-A4D575EF4582}">
      <dgm:prSet/>
      <dgm:spPr/>
      <dgm:t>
        <a:bodyPr/>
        <a:lstStyle/>
        <a:p>
          <a:endParaRPr lang="en-US"/>
        </a:p>
      </dgm:t>
    </dgm:pt>
    <dgm:pt modelId="{E485CBB0-116E-B84F-9249-4B67533AC1B3}" type="sibTrans" cxnId="{D09BBB7E-46ED-7A43-9ABD-A4D575EF4582}">
      <dgm:prSet/>
      <dgm:spPr/>
      <dgm:t>
        <a:bodyPr/>
        <a:lstStyle/>
        <a:p>
          <a:endParaRPr lang="en-US"/>
        </a:p>
      </dgm:t>
    </dgm:pt>
    <dgm:pt modelId="{DC56A505-2F46-3844-993B-312B52E9691B}">
      <dgm:prSet phldrT="[Text]" custT="1"/>
      <dgm:spPr/>
      <dgm:t>
        <a:bodyPr/>
        <a:lstStyle/>
        <a:p>
          <a:r>
            <a:rPr lang="en-US" sz="1800" smtClean="0"/>
            <a:t>Fusion (ITER)</a:t>
          </a:r>
          <a:endParaRPr lang="en-US" sz="1800" dirty="0"/>
        </a:p>
      </dgm:t>
    </dgm:pt>
    <dgm:pt modelId="{41C5C261-2669-1041-81C8-6C1DA72FADF4}" type="parTrans" cxnId="{5A07FFC9-252A-6B4D-AD94-02B67F443DDB}">
      <dgm:prSet/>
      <dgm:spPr/>
      <dgm:t>
        <a:bodyPr/>
        <a:lstStyle/>
        <a:p>
          <a:endParaRPr lang="en-US"/>
        </a:p>
      </dgm:t>
    </dgm:pt>
    <dgm:pt modelId="{69C6C1B0-CE0E-E24F-BD5E-7D6148E45C99}" type="sibTrans" cxnId="{5A07FFC9-252A-6B4D-AD94-02B67F443DDB}">
      <dgm:prSet/>
      <dgm:spPr/>
      <dgm:t>
        <a:bodyPr/>
        <a:lstStyle/>
        <a:p>
          <a:endParaRPr lang="en-US"/>
        </a:p>
      </dgm:t>
    </dgm:pt>
    <dgm:pt modelId="{B9DE1090-3E19-3F4A-B8AF-0D53BC63E32C}">
      <dgm:prSet phldrT="[Text]" custT="1"/>
      <dgm:spPr/>
      <dgm:t>
        <a:bodyPr/>
        <a:lstStyle/>
        <a:p>
          <a:r>
            <a:rPr lang="en-US" sz="1800" dirty="0" smtClean="0"/>
            <a:t>High Energy Physics (CMS and VIRGO)</a:t>
          </a:r>
          <a:endParaRPr lang="en-US" sz="1800" dirty="0"/>
        </a:p>
      </dgm:t>
    </dgm:pt>
    <dgm:pt modelId="{F4BA7DB5-D09E-A649-9105-2D16CA647922}" type="parTrans" cxnId="{9C1812AB-0DBD-474B-8C2E-76CE00AA2770}">
      <dgm:prSet/>
      <dgm:spPr/>
      <dgm:t>
        <a:bodyPr/>
        <a:lstStyle/>
        <a:p>
          <a:endParaRPr lang="en-US"/>
        </a:p>
      </dgm:t>
    </dgm:pt>
    <dgm:pt modelId="{84DEE69E-AF6E-8440-85A2-B0BC90A356D9}" type="sibTrans" cxnId="{9C1812AB-0DBD-474B-8C2E-76CE00AA2770}">
      <dgm:prSet/>
      <dgm:spPr/>
      <dgm:t>
        <a:bodyPr/>
        <a:lstStyle/>
        <a:p>
          <a:endParaRPr lang="en-US"/>
        </a:p>
      </dgm:t>
    </dgm:pt>
    <dgm:pt modelId="{A2139D91-AD18-D148-92C5-7AD8DA0E0FDD}">
      <dgm:prSet phldrT="[Text]" custT="1"/>
      <dgm:spPr/>
      <dgm:t>
        <a:bodyPr/>
        <a:lstStyle/>
        <a:p>
          <a:r>
            <a:rPr lang="en-US" sz="1800" smtClean="0"/>
            <a:t>Space Science (EISCAT-3D)</a:t>
          </a:r>
          <a:endParaRPr lang="en-US" sz="1800" dirty="0"/>
        </a:p>
      </dgm:t>
    </dgm:pt>
    <dgm:pt modelId="{37D3F839-29C6-BB4E-9ADD-F99C9A2DC2A3}" type="parTrans" cxnId="{40FB3D98-4872-D34A-8948-5DCD893D032B}">
      <dgm:prSet/>
      <dgm:spPr/>
      <dgm:t>
        <a:bodyPr/>
        <a:lstStyle/>
        <a:p>
          <a:endParaRPr lang="en-US"/>
        </a:p>
      </dgm:t>
    </dgm:pt>
    <dgm:pt modelId="{FB3670A2-258E-554E-B74C-A9C9FE1E0023}" type="sibTrans" cxnId="{40FB3D98-4872-D34A-8948-5DCD893D032B}">
      <dgm:prSet/>
      <dgm:spPr/>
      <dgm:t>
        <a:bodyPr/>
        <a:lstStyle/>
        <a:p>
          <a:endParaRPr lang="en-US"/>
        </a:p>
      </dgm:t>
    </dgm:pt>
    <dgm:pt modelId="{E42B066E-A536-3446-8FF0-18A06D2BEEC8}">
      <dgm:prSet phldrT="[Text]" custT="1"/>
      <dgm:spPr/>
      <dgm:t>
        <a:bodyPr/>
        <a:lstStyle/>
        <a:p>
          <a:r>
            <a:rPr lang="en-US" sz="1800" smtClean="0"/>
            <a:t>EO Pillar</a:t>
          </a:r>
          <a:endParaRPr lang="en-US" sz="1800" dirty="0"/>
        </a:p>
      </dgm:t>
    </dgm:pt>
    <dgm:pt modelId="{BBA60EAF-BC18-4D43-8A67-30FB403B2CF7}" type="parTrans" cxnId="{1B79C01A-548E-9244-B7A1-4337D153A329}">
      <dgm:prSet/>
      <dgm:spPr/>
      <dgm:t>
        <a:bodyPr/>
        <a:lstStyle/>
        <a:p>
          <a:endParaRPr lang="en-US"/>
        </a:p>
      </dgm:t>
    </dgm:pt>
    <dgm:pt modelId="{11A95D7B-D856-9B4B-B3CA-438A14D228E0}" type="sibTrans" cxnId="{1B79C01A-548E-9244-B7A1-4337D153A329}">
      <dgm:prSet/>
      <dgm:spPr/>
      <dgm:t>
        <a:bodyPr/>
        <a:lstStyle/>
        <a:p>
          <a:endParaRPr lang="en-US"/>
        </a:p>
      </dgm:t>
    </dgm:pt>
    <dgm:pt modelId="{59F5CC99-C439-B24D-8799-DB5AA086F7D3}">
      <dgm:prSet phldrT="[Text]" custT="1"/>
      <dgm:spPr/>
      <dgm:t>
        <a:bodyPr/>
        <a:lstStyle/>
        <a:p>
          <a:r>
            <a:rPr lang="en-US" sz="1800" smtClean="0"/>
            <a:t>GEO</a:t>
          </a:r>
          <a:endParaRPr lang="en-US" sz="1800" dirty="0"/>
        </a:p>
      </dgm:t>
    </dgm:pt>
    <dgm:pt modelId="{F4283711-1F81-8840-9FD4-0B3E089CDD01}" type="parTrans" cxnId="{D7E22366-850A-9249-B012-3377B5E2FAEB}">
      <dgm:prSet/>
      <dgm:spPr/>
      <dgm:t>
        <a:bodyPr/>
        <a:lstStyle/>
        <a:p>
          <a:endParaRPr lang="en-US"/>
        </a:p>
      </dgm:t>
    </dgm:pt>
    <dgm:pt modelId="{A5647EC4-C598-DC41-92BD-E679C2C06E07}" type="sibTrans" cxnId="{D7E22366-850A-9249-B012-3377B5E2FAEB}">
      <dgm:prSet/>
      <dgm:spPr/>
      <dgm:t>
        <a:bodyPr/>
        <a:lstStyle/>
        <a:p>
          <a:endParaRPr lang="en-US"/>
        </a:p>
      </dgm:t>
    </dgm:pt>
    <dgm:pt modelId="{2A18C880-A229-C44C-9088-07C1C9EC8086}">
      <dgm:prSet phldrT="[Text]" custT="1"/>
      <dgm:spPr/>
      <dgm:t>
        <a:bodyPr/>
        <a:lstStyle/>
        <a:p>
          <a:r>
            <a:rPr lang="en-US" sz="1800" smtClean="0"/>
            <a:t>Climate Research (ENES)</a:t>
          </a:r>
          <a:endParaRPr lang="en-US" sz="1800" dirty="0"/>
        </a:p>
      </dgm:t>
    </dgm:pt>
    <dgm:pt modelId="{2D31EBD1-7506-1948-9D15-2FA0DA2E8A29}" type="parTrans" cxnId="{FDDF9C3E-C32C-DA45-8B4C-481593D689D6}">
      <dgm:prSet/>
      <dgm:spPr/>
      <dgm:t>
        <a:bodyPr/>
        <a:lstStyle/>
        <a:p>
          <a:endParaRPr lang="en-US"/>
        </a:p>
      </dgm:t>
    </dgm:pt>
    <dgm:pt modelId="{ADD85945-819C-FF46-9558-317CFA806B34}" type="sibTrans" cxnId="{FDDF9C3E-C32C-DA45-8B4C-481593D689D6}">
      <dgm:prSet/>
      <dgm:spPr/>
      <dgm:t>
        <a:bodyPr/>
        <a:lstStyle/>
        <a:p>
          <a:endParaRPr lang="en-US"/>
        </a:p>
      </dgm:t>
    </dgm:pt>
    <dgm:pt modelId="{C7BC5E9D-E9A7-F44F-946D-8EBBD105F542}">
      <dgm:prSet phldrT="[Text]" custT="1"/>
      <dgm:spPr/>
      <dgm:t>
        <a:bodyPr/>
        <a:lstStyle/>
        <a:p>
          <a:r>
            <a:rPr lang="en-US" sz="1800" smtClean="0"/>
            <a:t>Seismology (ORFEUS, EPOS)</a:t>
          </a:r>
          <a:endParaRPr lang="en-US" sz="1800" dirty="0"/>
        </a:p>
      </dgm:t>
    </dgm:pt>
    <dgm:pt modelId="{72652B1A-5FAC-074D-BE43-B18AF79A02D5}" type="parTrans" cxnId="{8A9AD847-6758-164C-9F94-B94C93280003}">
      <dgm:prSet/>
      <dgm:spPr/>
      <dgm:t>
        <a:bodyPr/>
        <a:lstStyle/>
        <a:p>
          <a:endParaRPr lang="en-US"/>
        </a:p>
      </dgm:t>
    </dgm:pt>
    <dgm:pt modelId="{7A80C11C-0D66-444D-843F-4C05A4D92658}" type="sibTrans" cxnId="{8A9AD847-6758-164C-9F94-B94C93280003}">
      <dgm:prSet/>
      <dgm:spPr/>
      <dgm:t>
        <a:bodyPr/>
        <a:lstStyle/>
        <a:p>
          <a:endParaRPr lang="en-US"/>
        </a:p>
      </dgm:t>
    </dgm:pt>
    <dgm:pt modelId="{06F077DB-CC5A-9941-9FBE-6848158ADB1E}">
      <dgm:prSet phldrT="[Text]" custT="1"/>
      <dgm:spPr/>
      <dgm:t>
        <a:bodyPr/>
        <a:lstStyle/>
        <a:p>
          <a:r>
            <a:rPr lang="en-US" sz="1800" smtClean="0"/>
            <a:t>Biological Sciences</a:t>
          </a:r>
          <a:endParaRPr lang="en-US" sz="1800" dirty="0"/>
        </a:p>
      </dgm:t>
    </dgm:pt>
    <dgm:pt modelId="{B0EB12C3-0CB8-7346-9CD0-0FC0CC5D2626}" type="parTrans" cxnId="{6EB570F2-77B1-1C46-AA7B-A4BE2B8BC1B3}">
      <dgm:prSet/>
      <dgm:spPr/>
      <dgm:t>
        <a:bodyPr/>
        <a:lstStyle/>
        <a:p>
          <a:endParaRPr lang="en-US"/>
        </a:p>
      </dgm:t>
    </dgm:pt>
    <dgm:pt modelId="{19DEECAC-01BA-2942-9370-3EC6F3C6B4BC}" type="sibTrans" cxnId="{6EB570F2-77B1-1C46-AA7B-A4BE2B8BC1B3}">
      <dgm:prSet/>
      <dgm:spPr/>
      <dgm:t>
        <a:bodyPr/>
        <a:lstStyle/>
        <a:p>
          <a:endParaRPr lang="en-US"/>
        </a:p>
      </dgm:t>
    </dgm:pt>
    <dgm:pt modelId="{F4E29F9F-3500-F14B-967F-D901ADF304F6}">
      <dgm:prSet phldrT="[Text]" custT="1"/>
      <dgm:spPr/>
      <dgm:t>
        <a:bodyPr/>
        <a:lstStyle/>
        <a:p>
          <a:r>
            <a:rPr lang="en-US" sz="1800" smtClean="0"/>
            <a:t>Marine and freshwater biology (IFREMER)</a:t>
          </a:r>
          <a:endParaRPr lang="en-US" sz="1800" dirty="0"/>
        </a:p>
      </dgm:t>
    </dgm:pt>
    <dgm:pt modelId="{482551DD-DD46-154B-A902-23FDAF17420B}" type="parTrans" cxnId="{9B7BE7EA-4040-B742-AD56-80CE357F8F1B}">
      <dgm:prSet/>
      <dgm:spPr/>
      <dgm:t>
        <a:bodyPr/>
        <a:lstStyle/>
        <a:p>
          <a:endParaRPr lang="en-US"/>
        </a:p>
      </dgm:t>
    </dgm:pt>
    <dgm:pt modelId="{8DAECDEB-49F5-C149-A23B-2338B97B85BD}" type="sibTrans" cxnId="{9B7BE7EA-4040-B742-AD56-80CE357F8F1B}">
      <dgm:prSet/>
      <dgm:spPr/>
      <dgm:t>
        <a:bodyPr/>
        <a:lstStyle/>
        <a:p>
          <a:endParaRPr lang="en-US"/>
        </a:p>
      </dgm:t>
    </dgm:pt>
    <dgm:pt modelId="{B3C74C34-E205-8E4F-8694-0618DF79FD2F}">
      <dgm:prSet phldrT="[Text]" custT="1"/>
      <dgm:spPr/>
      <dgm:t>
        <a:bodyPr/>
        <a:lstStyle/>
        <a:p>
          <a:r>
            <a:rPr lang="en-US" sz="1800" smtClean="0"/>
            <a:t>Biodiversity conservation (LifeWatch)</a:t>
          </a:r>
          <a:endParaRPr lang="en-US" sz="1800" dirty="0"/>
        </a:p>
      </dgm:t>
    </dgm:pt>
    <dgm:pt modelId="{4C13769F-1329-8B41-8FEB-8576FC011E24}" type="parTrans" cxnId="{63BE9E6C-935D-5D49-81EF-1297531CBC78}">
      <dgm:prSet/>
      <dgm:spPr/>
      <dgm:t>
        <a:bodyPr/>
        <a:lstStyle/>
        <a:p>
          <a:endParaRPr lang="en-US"/>
        </a:p>
      </dgm:t>
    </dgm:pt>
    <dgm:pt modelId="{BD0463F8-AD76-744A-BB03-69DE555FF0AC}" type="sibTrans" cxnId="{63BE9E6C-935D-5D49-81EF-1297531CBC78}">
      <dgm:prSet/>
      <dgm:spPr/>
      <dgm:t>
        <a:bodyPr/>
        <a:lstStyle/>
        <a:p>
          <a:endParaRPr lang="en-US"/>
        </a:p>
      </dgm:t>
    </dgm:pt>
    <dgm:pt modelId="{C9C94581-735C-C444-AE7D-8EE9DF0DAE94}">
      <dgm:prSet phldrT="[Text]" custT="1"/>
      <dgm:spPr/>
      <dgm:t>
        <a:bodyPr/>
        <a:lstStyle/>
        <a:p>
          <a:r>
            <a:rPr lang="en-US" sz="1800" smtClean="0"/>
            <a:t>Ecology (ICOS)</a:t>
          </a:r>
          <a:endParaRPr lang="en-US" sz="1800" dirty="0"/>
        </a:p>
      </dgm:t>
    </dgm:pt>
    <dgm:pt modelId="{2F3DB295-ED1C-1B49-8973-6B854081AB76}" type="parTrans" cxnId="{96C3003B-171B-1344-A65A-6848DCC37952}">
      <dgm:prSet/>
      <dgm:spPr/>
      <dgm:t>
        <a:bodyPr/>
        <a:lstStyle/>
        <a:p>
          <a:endParaRPr lang="en-US"/>
        </a:p>
      </dgm:t>
    </dgm:pt>
    <dgm:pt modelId="{484917A4-3CF2-8E4F-8E99-D4D29ACC08CF}" type="sibTrans" cxnId="{96C3003B-171B-1344-A65A-6848DCC37952}">
      <dgm:prSet/>
      <dgm:spPr/>
      <dgm:t>
        <a:bodyPr/>
        <a:lstStyle/>
        <a:p>
          <a:endParaRPr lang="en-US"/>
        </a:p>
      </dgm:t>
    </dgm:pt>
    <dgm:pt modelId="{DFB53B85-38F1-B148-BA55-B5327FD7B333}" type="pres">
      <dgm:prSet presAssocID="{FB82B549-E1FD-CD42-A393-A568185535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4005F-BD28-7C4C-AA73-FD77153668FA}" type="pres">
      <dgm:prSet presAssocID="{8DF4FB62-30BB-ED40-BEBF-AB8B63D93664}" presName="centerShape" presStyleLbl="node0" presStyleIdx="0" presStyleCnt="1"/>
      <dgm:spPr/>
      <dgm:t>
        <a:bodyPr/>
        <a:lstStyle/>
        <a:p>
          <a:endParaRPr lang="en-US"/>
        </a:p>
      </dgm:t>
    </dgm:pt>
    <dgm:pt modelId="{8AB19CDE-E391-A64B-8DE9-AADD3901041F}" type="pres">
      <dgm:prSet presAssocID="{A002CECF-4242-144C-9099-2E119C4650F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2E8CD4C-6789-CB45-8A93-B89ADDFF0549}" type="pres">
      <dgm:prSet presAssocID="{2421ACD4-27FA-B74C-9AA1-2DC9EF282EE7}" presName="node" presStyleLbl="node1" presStyleIdx="0" presStyleCnt="3" custScaleX="132169" custScaleY="11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C40AD-F2A0-AB45-B246-4F1D25C77D66}" type="pres">
      <dgm:prSet presAssocID="{97B81E04-08D3-394F-8543-0EE2C162D75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C4B79A39-2E25-DE48-8FF2-EA11B0BA1536}" type="pres">
      <dgm:prSet presAssocID="{6AE9E734-9BAA-8643-9F81-BFA6A780A941}" presName="node" presStyleLbl="node1" presStyleIdx="1" presStyleCnt="3" custScaleX="13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EAE5-EBB8-C342-9AC0-43B89348D4B5}" type="pres">
      <dgm:prSet presAssocID="{B0EB12C3-0CB8-7346-9CD0-0FC0CC5D262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F14AA12-9C24-AC4E-B1B9-579BF85EB606}" type="pres">
      <dgm:prSet presAssocID="{06F077DB-CC5A-9941-9FBE-6848158ADB1E}" presName="node" presStyleLbl="node1" presStyleIdx="2" presStyleCnt="3" custScaleX="139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BB7E-46ED-7A43-9ABD-A4D575EF4582}" srcId="{2421ACD4-27FA-B74C-9AA1-2DC9EF282EE7}" destId="{A80EA56D-E54D-2542-A647-6FFF252EBCB0}" srcOrd="0" destOrd="0" parTransId="{1A289C20-3E2E-E941-8635-DCBDA15BA9C8}" sibTransId="{E485CBB0-116E-B84F-9249-4B67533AC1B3}"/>
    <dgm:cxn modelId="{63BE9E6C-935D-5D49-81EF-1297531CBC78}" srcId="{06F077DB-CC5A-9941-9FBE-6848158ADB1E}" destId="{B3C74C34-E205-8E4F-8694-0618DF79FD2F}" srcOrd="1" destOrd="0" parTransId="{4C13769F-1329-8B41-8FEB-8576FC011E24}" sibTransId="{BD0463F8-AD76-744A-BB03-69DE555FF0AC}"/>
    <dgm:cxn modelId="{D119FDF2-7A85-0445-A6D1-820A7A1CC8FB}" type="presOf" srcId="{DC56A505-2F46-3844-993B-312B52E9691B}" destId="{22E8CD4C-6789-CB45-8A93-B89ADDFF0549}" srcOrd="0" destOrd="2" presId="urn:microsoft.com/office/officeart/2005/8/layout/radial4"/>
    <dgm:cxn modelId="{8A9AD847-6758-164C-9F94-B94C93280003}" srcId="{6AE9E734-9BAA-8643-9F81-BFA6A780A941}" destId="{C7BC5E9D-E9A7-F44F-946D-8EBBD105F542}" srcOrd="3" destOrd="0" parTransId="{72652B1A-5FAC-074D-BE43-B18AF79A02D5}" sibTransId="{7A80C11C-0D66-444D-843F-4C05A4D92658}"/>
    <dgm:cxn modelId="{843E3120-A9F7-DF41-8489-33160172CC33}" type="presOf" srcId="{8DF4FB62-30BB-ED40-BEBF-AB8B63D93664}" destId="{9A04005F-BD28-7C4C-AA73-FD77153668FA}" srcOrd="0" destOrd="0" presId="urn:microsoft.com/office/officeart/2005/8/layout/radial4"/>
    <dgm:cxn modelId="{9B7BE7EA-4040-B742-AD56-80CE357F8F1B}" srcId="{06F077DB-CC5A-9941-9FBE-6848158ADB1E}" destId="{F4E29F9F-3500-F14B-967F-D901ADF304F6}" srcOrd="0" destOrd="0" parTransId="{482551DD-DD46-154B-A902-23FDAF17420B}" sibTransId="{8DAECDEB-49F5-C149-A23B-2338B97B85BD}"/>
    <dgm:cxn modelId="{BF285E7D-85F0-FD46-926C-22D3DD549B59}" srcId="{8DF4FB62-30BB-ED40-BEBF-AB8B63D93664}" destId="{2421ACD4-27FA-B74C-9AA1-2DC9EF282EE7}" srcOrd="0" destOrd="0" parTransId="{A002CECF-4242-144C-9099-2E119C4650FC}" sibTransId="{BF7F2374-D77A-134D-8120-FDC265BC8B82}"/>
    <dgm:cxn modelId="{57435EDB-019E-4A4C-810E-0F06CBD70BAA}" type="presOf" srcId="{B3C74C34-E205-8E4F-8694-0618DF79FD2F}" destId="{AF14AA12-9C24-AC4E-B1B9-579BF85EB606}" srcOrd="0" destOrd="2" presId="urn:microsoft.com/office/officeart/2005/8/layout/radial4"/>
    <dgm:cxn modelId="{ECB14E1F-F977-F94D-87C7-D3E90E5FEA09}" type="presOf" srcId="{2A18C880-A229-C44C-9088-07C1C9EC8086}" destId="{C4B79A39-2E25-DE48-8FF2-EA11B0BA1536}" srcOrd="0" destOrd="3" presId="urn:microsoft.com/office/officeart/2005/8/layout/radial4"/>
    <dgm:cxn modelId="{D07212DA-3403-5E48-A2B4-4C1064EBCA19}" type="presOf" srcId="{59F5CC99-C439-B24D-8799-DB5AA086F7D3}" destId="{C4B79A39-2E25-DE48-8FF2-EA11B0BA1536}" srcOrd="0" destOrd="2" presId="urn:microsoft.com/office/officeart/2005/8/layout/radial4"/>
    <dgm:cxn modelId="{6C2874CF-36AD-1D49-AEAF-592312D1FA04}" srcId="{FB82B549-E1FD-CD42-A393-A56818553553}" destId="{8DF4FB62-30BB-ED40-BEBF-AB8B63D93664}" srcOrd="0" destOrd="0" parTransId="{8ED06850-18A4-D84B-B0B4-4D799134A844}" sibTransId="{3B36A495-EC89-464D-9D99-751FDD0BF6DC}"/>
    <dgm:cxn modelId="{EFC5095B-F9AE-DF48-859C-5765C4E601FF}" type="presOf" srcId="{F4E29F9F-3500-F14B-967F-D901ADF304F6}" destId="{AF14AA12-9C24-AC4E-B1B9-579BF85EB606}" srcOrd="0" destOrd="1" presId="urn:microsoft.com/office/officeart/2005/8/layout/radial4"/>
    <dgm:cxn modelId="{F5995CBA-0191-4342-849F-B4E5C4C7647F}" type="presOf" srcId="{A002CECF-4242-144C-9099-2E119C4650FC}" destId="{8AB19CDE-E391-A64B-8DE9-AADD3901041F}" srcOrd="0" destOrd="0" presId="urn:microsoft.com/office/officeart/2005/8/layout/radial4"/>
    <dgm:cxn modelId="{40FB3D98-4872-D34A-8948-5DCD893D032B}" srcId="{2421ACD4-27FA-B74C-9AA1-2DC9EF282EE7}" destId="{A2139D91-AD18-D148-92C5-7AD8DA0E0FDD}" srcOrd="3" destOrd="0" parTransId="{37D3F839-29C6-BB4E-9ADD-F99C9A2DC2A3}" sibTransId="{FB3670A2-258E-554E-B74C-A9C9FE1E0023}"/>
    <dgm:cxn modelId="{81C472F0-6FF8-164B-B7AA-0F4E4BAA1B9B}" type="presOf" srcId="{2421ACD4-27FA-B74C-9AA1-2DC9EF282EE7}" destId="{22E8CD4C-6789-CB45-8A93-B89ADDFF0549}" srcOrd="0" destOrd="0" presId="urn:microsoft.com/office/officeart/2005/8/layout/radial4"/>
    <dgm:cxn modelId="{FAE7F14F-E1DA-6F40-9892-0DB551BD895B}" type="presOf" srcId="{B9DE1090-3E19-3F4A-B8AF-0D53BC63E32C}" destId="{22E8CD4C-6789-CB45-8A93-B89ADDFF0549}" srcOrd="0" destOrd="3" presId="urn:microsoft.com/office/officeart/2005/8/layout/radial4"/>
    <dgm:cxn modelId="{96C3003B-171B-1344-A65A-6848DCC37952}" srcId="{06F077DB-CC5A-9941-9FBE-6848158ADB1E}" destId="{C9C94581-735C-C444-AE7D-8EE9DF0DAE94}" srcOrd="2" destOrd="0" parTransId="{2F3DB295-ED1C-1B49-8973-6B854081AB76}" sibTransId="{484917A4-3CF2-8E4F-8E99-D4D29ACC08CF}"/>
    <dgm:cxn modelId="{1AAA1908-B201-5946-A863-8DC31DB6A565}" type="presOf" srcId="{A2139D91-AD18-D148-92C5-7AD8DA0E0FDD}" destId="{22E8CD4C-6789-CB45-8A93-B89ADDFF0549}" srcOrd="0" destOrd="4" presId="urn:microsoft.com/office/officeart/2005/8/layout/radial4"/>
    <dgm:cxn modelId="{22B437CE-FFEC-C94B-910F-3A00D374D652}" type="presOf" srcId="{B0EB12C3-0CB8-7346-9CD0-0FC0CC5D2626}" destId="{DAD4EAE5-EBB8-C342-9AC0-43B89348D4B5}" srcOrd="0" destOrd="0" presId="urn:microsoft.com/office/officeart/2005/8/layout/radial4"/>
    <dgm:cxn modelId="{D7E22366-850A-9249-B012-3377B5E2FAEB}" srcId="{6AE9E734-9BAA-8643-9F81-BFA6A780A941}" destId="{59F5CC99-C439-B24D-8799-DB5AA086F7D3}" srcOrd="1" destOrd="0" parTransId="{F4283711-1F81-8840-9FD4-0B3E089CDD01}" sibTransId="{A5647EC4-C598-DC41-92BD-E679C2C06E07}"/>
    <dgm:cxn modelId="{272A0421-6F2E-7D40-BC96-2C128C460364}" type="presOf" srcId="{6AE9E734-9BAA-8643-9F81-BFA6A780A941}" destId="{C4B79A39-2E25-DE48-8FF2-EA11B0BA1536}" srcOrd="0" destOrd="0" presId="urn:microsoft.com/office/officeart/2005/8/layout/radial4"/>
    <dgm:cxn modelId="{FE32AAA3-E907-7E4A-9135-89C0514F670C}" srcId="{8DF4FB62-30BB-ED40-BEBF-AB8B63D93664}" destId="{6AE9E734-9BAA-8643-9F81-BFA6A780A941}" srcOrd="1" destOrd="0" parTransId="{97B81E04-08D3-394F-8543-0EE2C162D758}" sibTransId="{0C395FEC-0E9E-3F4A-AB2B-F7F4AFE51409}"/>
    <dgm:cxn modelId="{FDDF9C3E-C32C-DA45-8B4C-481593D689D6}" srcId="{6AE9E734-9BAA-8643-9F81-BFA6A780A941}" destId="{2A18C880-A229-C44C-9088-07C1C9EC8086}" srcOrd="2" destOrd="0" parTransId="{2D31EBD1-7506-1948-9D15-2FA0DA2E8A29}" sibTransId="{ADD85945-819C-FF46-9558-317CFA806B34}"/>
    <dgm:cxn modelId="{37780183-4B91-8C45-B34E-7AD4BA0C683E}" type="presOf" srcId="{06F077DB-CC5A-9941-9FBE-6848158ADB1E}" destId="{AF14AA12-9C24-AC4E-B1B9-579BF85EB606}" srcOrd="0" destOrd="0" presId="urn:microsoft.com/office/officeart/2005/8/layout/radial4"/>
    <dgm:cxn modelId="{9C1812AB-0DBD-474B-8C2E-76CE00AA2770}" srcId="{2421ACD4-27FA-B74C-9AA1-2DC9EF282EE7}" destId="{B9DE1090-3E19-3F4A-B8AF-0D53BC63E32C}" srcOrd="2" destOrd="0" parTransId="{F4BA7DB5-D09E-A649-9105-2D16CA647922}" sibTransId="{84DEE69E-AF6E-8440-85A2-B0BC90A356D9}"/>
    <dgm:cxn modelId="{5D710A13-FFED-3242-8257-03ACC9B6B702}" type="presOf" srcId="{C7BC5E9D-E9A7-F44F-946D-8EBBD105F542}" destId="{C4B79A39-2E25-DE48-8FF2-EA11B0BA1536}" srcOrd="0" destOrd="4" presId="urn:microsoft.com/office/officeart/2005/8/layout/radial4"/>
    <dgm:cxn modelId="{6EB570F2-77B1-1C46-AA7B-A4BE2B8BC1B3}" srcId="{8DF4FB62-30BB-ED40-BEBF-AB8B63D93664}" destId="{06F077DB-CC5A-9941-9FBE-6848158ADB1E}" srcOrd="2" destOrd="0" parTransId="{B0EB12C3-0CB8-7346-9CD0-0FC0CC5D2626}" sibTransId="{19DEECAC-01BA-2942-9370-3EC6F3C6B4BC}"/>
    <dgm:cxn modelId="{1B79C01A-548E-9244-B7A1-4337D153A329}" srcId="{6AE9E734-9BAA-8643-9F81-BFA6A780A941}" destId="{E42B066E-A536-3446-8FF0-18A06D2BEEC8}" srcOrd="0" destOrd="0" parTransId="{BBA60EAF-BC18-4D43-8A67-30FB403B2CF7}" sibTransId="{11A95D7B-D856-9B4B-B3CA-438A14D228E0}"/>
    <dgm:cxn modelId="{E8349793-C818-5144-8FF7-E748B03C9330}" type="presOf" srcId="{FB82B549-E1FD-CD42-A393-A56818553553}" destId="{DFB53B85-38F1-B148-BA55-B5327FD7B333}" srcOrd="0" destOrd="0" presId="urn:microsoft.com/office/officeart/2005/8/layout/radial4"/>
    <dgm:cxn modelId="{063B9116-7830-1F48-ABEA-788C37127046}" type="presOf" srcId="{97B81E04-08D3-394F-8543-0EE2C162D758}" destId="{DB6C40AD-F2A0-AB45-B246-4F1D25C77D66}" srcOrd="0" destOrd="0" presId="urn:microsoft.com/office/officeart/2005/8/layout/radial4"/>
    <dgm:cxn modelId="{442B4672-5758-B742-BDE0-30751BE4E9BD}" type="presOf" srcId="{A80EA56D-E54D-2542-A647-6FFF252EBCB0}" destId="{22E8CD4C-6789-CB45-8A93-B89ADDFF0549}" srcOrd="0" destOrd="1" presId="urn:microsoft.com/office/officeart/2005/8/layout/radial4"/>
    <dgm:cxn modelId="{9D555D99-32CF-7840-B506-053EF7142554}" type="presOf" srcId="{C9C94581-735C-C444-AE7D-8EE9DF0DAE94}" destId="{AF14AA12-9C24-AC4E-B1B9-579BF85EB606}" srcOrd="0" destOrd="3" presId="urn:microsoft.com/office/officeart/2005/8/layout/radial4"/>
    <dgm:cxn modelId="{5A07FFC9-252A-6B4D-AD94-02B67F443DDB}" srcId="{2421ACD4-27FA-B74C-9AA1-2DC9EF282EE7}" destId="{DC56A505-2F46-3844-993B-312B52E9691B}" srcOrd="1" destOrd="0" parTransId="{41C5C261-2669-1041-81C8-6C1DA72FADF4}" sibTransId="{69C6C1B0-CE0E-E24F-BD5E-7D6148E45C99}"/>
    <dgm:cxn modelId="{15519D8C-C5FF-9645-95D8-5A285A9F50A7}" type="presOf" srcId="{E42B066E-A536-3446-8FF0-18A06D2BEEC8}" destId="{C4B79A39-2E25-DE48-8FF2-EA11B0BA1536}" srcOrd="0" destOrd="1" presId="urn:microsoft.com/office/officeart/2005/8/layout/radial4"/>
    <dgm:cxn modelId="{7A99B457-1D1D-F340-BE84-E0855887A678}" type="presParOf" srcId="{DFB53B85-38F1-B148-BA55-B5327FD7B333}" destId="{9A04005F-BD28-7C4C-AA73-FD77153668FA}" srcOrd="0" destOrd="0" presId="urn:microsoft.com/office/officeart/2005/8/layout/radial4"/>
    <dgm:cxn modelId="{32FE121D-9E8A-4D4F-A899-37E4C335E3CD}" type="presParOf" srcId="{DFB53B85-38F1-B148-BA55-B5327FD7B333}" destId="{8AB19CDE-E391-A64B-8DE9-AADD3901041F}" srcOrd="1" destOrd="0" presId="urn:microsoft.com/office/officeart/2005/8/layout/radial4"/>
    <dgm:cxn modelId="{363886F5-BF94-2C48-B073-950C45408D57}" type="presParOf" srcId="{DFB53B85-38F1-B148-BA55-B5327FD7B333}" destId="{22E8CD4C-6789-CB45-8A93-B89ADDFF0549}" srcOrd="2" destOrd="0" presId="urn:microsoft.com/office/officeart/2005/8/layout/radial4"/>
    <dgm:cxn modelId="{7B0D787D-0CCE-C24A-B6B0-62AB71D50592}" type="presParOf" srcId="{DFB53B85-38F1-B148-BA55-B5327FD7B333}" destId="{DB6C40AD-F2A0-AB45-B246-4F1D25C77D66}" srcOrd="3" destOrd="0" presId="urn:microsoft.com/office/officeart/2005/8/layout/radial4"/>
    <dgm:cxn modelId="{E1481A74-215E-C34C-8CC3-DDA496E30587}" type="presParOf" srcId="{DFB53B85-38F1-B148-BA55-B5327FD7B333}" destId="{C4B79A39-2E25-DE48-8FF2-EA11B0BA1536}" srcOrd="4" destOrd="0" presId="urn:microsoft.com/office/officeart/2005/8/layout/radial4"/>
    <dgm:cxn modelId="{E7A0CB54-B63D-5941-A81D-76199BF016A5}" type="presParOf" srcId="{DFB53B85-38F1-B148-BA55-B5327FD7B333}" destId="{DAD4EAE5-EBB8-C342-9AC0-43B89348D4B5}" srcOrd="5" destOrd="0" presId="urn:microsoft.com/office/officeart/2005/8/layout/radial4"/>
    <dgm:cxn modelId="{F014B3AC-5203-DC4F-BBA2-2FD8077602CE}" type="presParOf" srcId="{DFB53B85-38F1-B148-BA55-B5327FD7B333}" destId="{AF14AA12-9C24-AC4E-B1B9-579BF85EB60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127955" y="0"/>
          <a:ext cx="3816424" cy="3816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490516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Services</a:t>
          </a:r>
        </a:p>
      </dsp:txBody>
      <dsp:txXfrm>
        <a:off x="1563174" y="435218"/>
        <a:ext cx="1343089" cy="1343089"/>
      </dsp:txXfrm>
    </dsp:sp>
    <dsp:sp modelId="{80F98F96-87A3-AB49-B07C-E1116E1CF6F3}">
      <dsp:nvSpPr>
        <dsp:cNvPr id="0" name=""/>
        <dsp:cNvSpPr/>
      </dsp:nvSpPr>
      <dsp:spPr>
        <a:xfrm>
          <a:off x="3093414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Federation services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166072" y="435218"/>
        <a:ext cx="1343089" cy="1343089"/>
      </dsp:txXfrm>
    </dsp:sp>
    <dsp:sp modelId="{086BE1A0-CF73-4C4F-BF4D-48EC7D0770C7}">
      <dsp:nvSpPr>
        <dsp:cNvPr id="0" name=""/>
        <dsp:cNvSpPr/>
      </dsp:nvSpPr>
      <dsp:spPr>
        <a:xfrm>
          <a:off x="1490516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Federated operations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563174" y="2038116"/>
        <a:ext cx="1343089" cy="1343089"/>
      </dsp:txXfrm>
    </dsp:sp>
    <dsp:sp modelId="{8C5459B7-4409-3941-847D-BDFBD4537097}">
      <dsp:nvSpPr>
        <dsp:cNvPr id="0" name=""/>
        <dsp:cNvSpPr/>
      </dsp:nvSpPr>
      <dsp:spPr>
        <a:xfrm>
          <a:off x="3093414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Processes and policies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166072" y="2038116"/>
        <a:ext cx="1343089" cy="134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F35-8E45-0B47-9AD8-5A51B2CC2906}">
      <dsp:nvSpPr>
        <dsp:cNvPr id="0" name=""/>
        <dsp:cNvSpPr/>
      </dsp:nvSpPr>
      <dsp:spPr>
        <a:xfrm>
          <a:off x="2117" y="0"/>
          <a:ext cx="2078281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e-Infra</a:t>
          </a:r>
          <a:endParaRPr lang="en-US" sz="3000" kern="1200" dirty="0"/>
        </a:p>
      </dsp:txBody>
      <dsp:txXfrm>
        <a:off x="2117" y="0"/>
        <a:ext cx="2078281" cy="1663384"/>
      </dsp:txXfrm>
    </dsp:sp>
    <dsp:sp modelId="{961DB76D-6E3F-CD43-A4A6-00D31BB44673}">
      <dsp:nvSpPr>
        <dsp:cNvPr id="0" name=""/>
        <dsp:cNvSpPr/>
      </dsp:nvSpPr>
      <dsp:spPr>
        <a:xfrm>
          <a:off x="209946" y="1665009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EGI Federation</a:t>
          </a:r>
          <a:endParaRPr lang="en-US" sz="1800" kern="1200" dirty="0"/>
        </a:p>
      </dsp:txBody>
      <dsp:txXfrm>
        <a:off x="258643" y="1713706"/>
        <a:ext cx="1565231" cy="1574383"/>
      </dsp:txXfrm>
    </dsp:sp>
    <dsp:sp modelId="{826CCEBA-2B32-AC43-9372-A62E4FF78D50}">
      <dsp:nvSpPr>
        <dsp:cNvPr id="0" name=""/>
        <dsp:cNvSpPr/>
      </dsp:nvSpPr>
      <dsp:spPr>
        <a:xfrm>
          <a:off x="209946" y="3593983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777"/>
            <a:satOff val="-7253"/>
            <a:lumOff val="55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EUDAT CDI</a:t>
          </a:r>
          <a:endParaRPr lang="en-US" sz="1800" kern="1200" dirty="0"/>
        </a:p>
      </dsp:txBody>
      <dsp:txXfrm>
        <a:off x="258643" y="3642680"/>
        <a:ext cx="1565231" cy="1574383"/>
      </dsp:txXfrm>
    </dsp:sp>
    <dsp:sp modelId="{506C335F-0887-F047-AA4B-0F5F46957BE3}">
      <dsp:nvSpPr>
        <dsp:cNvPr id="0" name=""/>
        <dsp:cNvSpPr/>
      </dsp:nvSpPr>
      <dsp:spPr>
        <a:xfrm>
          <a:off x="2236270" y="0"/>
          <a:ext cx="2078281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Humanities</a:t>
          </a:r>
          <a:endParaRPr lang="en-US" sz="3000" kern="1200" dirty="0"/>
        </a:p>
      </dsp:txBody>
      <dsp:txXfrm>
        <a:off x="2236270" y="0"/>
        <a:ext cx="2078281" cy="1663384"/>
      </dsp:txXfrm>
    </dsp:sp>
    <dsp:sp modelId="{D281D103-1EF7-5245-9F77-248B67006C63}">
      <dsp:nvSpPr>
        <dsp:cNvPr id="0" name=""/>
        <dsp:cNvSpPr/>
      </dsp:nvSpPr>
      <dsp:spPr>
        <a:xfrm>
          <a:off x="2444098" y="1665009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1553"/>
            <a:satOff val="-14506"/>
            <a:lumOff val="11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Language and literature (CLARIN)</a:t>
          </a:r>
          <a:endParaRPr lang="en-US" sz="1800" kern="1200" dirty="0"/>
        </a:p>
      </dsp:txBody>
      <dsp:txXfrm>
        <a:off x="2492795" y="1713706"/>
        <a:ext cx="1565231" cy="1574383"/>
      </dsp:txXfrm>
    </dsp:sp>
    <dsp:sp modelId="{B0668726-0927-3049-A3C2-8AA6A66D6AC5}">
      <dsp:nvSpPr>
        <dsp:cNvPr id="0" name=""/>
        <dsp:cNvSpPr/>
      </dsp:nvSpPr>
      <dsp:spPr>
        <a:xfrm>
          <a:off x="2444098" y="3593983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2330"/>
            <a:satOff val="-21759"/>
            <a:lumOff val="167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Arts (DARIAH)</a:t>
          </a:r>
          <a:endParaRPr lang="en-US" sz="1800" kern="1200" dirty="0"/>
        </a:p>
      </dsp:txBody>
      <dsp:txXfrm>
        <a:off x="2492795" y="3642680"/>
        <a:ext cx="1565231" cy="1574383"/>
      </dsp:txXfrm>
    </dsp:sp>
    <dsp:sp modelId="{E01C37F7-50DD-7543-905C-722C52A8FA5A}">
      <dsp:nvSpPr>
        <dsp:cNvPr id="0" name=""/>
        <dsp:cNvSpPr/>
      </dsp:nvSpPr>
      <dsp:spPr>
        <a:xfrm>
          <a:off x="4470423" y="0"/>
          <a:ext cx="2078281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Engineering</a:t>
          </a:r>
          <a:endParaRPr lang="en-US" sz="3000" kern="1200" dirty="0"/>
        </a:p>
      </dsp:txBody>
      <dsp:txXfrm>
        <a:off x="4470423" y="0"/>
        <a:ext cx="2078281" cy="1663384"/>
      </dsp:txXfrm>
    </dsp:sp>
    <dsp:sp modelId="{8B6CF272-9E30-FA4F-9FAD-2A809BB17EA1}">
      <dsp:nvSpPr>
        <dsp:cNvPr id="0" name=""/>
        <dsp:cNvSpPr/>
      </dsp:nvSpPr>
      <dsp:spPr>
        <a:xfrm>
          <a:off x="4678251" y="1665009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3107"/>
            <a:satOff val="-29013"/>
            <a:lumOff val="22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Environmental engineering  (sea vessels, LNEC)</a:t>
          </a:r>
          <a:endParaRPr lang="en-US" sz="1800" kern="1200" dirty="0"/>
        </a:p>
      </dsp:txBody>
      <dsp:txXfrm>
        <a:off x="4726948" y="1713706"/>
        <a:ext cx="1565231" cy="1574383"/>
      </dsp:txXfrm>
    </dsp:sp>
    <dsp:sp modelId="{701B00A5-B041-E045-A3AB-21337B1D5217}">
      <dsp:nvSpPr>
        <dsp:cNvPr id="0" name=""/>
        <dsp:cNvSpPr/>
      </dsp:nvSpPr>
      <dsp:spPr>
        <a:xfrm>
          <a:off x="4678251" y="3593983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3884"/>
            <a:satOff val="-36266"/>
            <a:lumOff val="27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Civil Engineering (Disaster Mitigation)</a:t>
          </a:r>
          <a:endParaRPr lang="en-US" sz="1800" kern="1200" dirty="0"/>
        </a:p>
      </dsp:txBody>
      <dsp:txXfrm>
        <a:off x="4726948" y="3642680"/>
        <a:ext cx="1565231" cy="1574383"/>
      </dsp:txXfrm>
    </dsp:sp>
    <dsp:sp modelId="{1FF87AB6-8B6F-2C49-8127-16858EA577DE}">
      <dsp:nvSpPr>
        <dsp:cNvPr id="0" name=""/>
        <dsp:cNvSpPr/>
      </dsp:nvSpPr>
      <dsp:spPr>
        <a:xfrm>
          <a:off x="6704576" y="0"/>
          <a:ext cx="2078281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Medical and Health Sciences</a:t>
          </a:r>
          <a:endParaRPr lang="en-US" sz="3000" kern="1200" dirty="0"/>
        </a:p>
      </dsp:txBody>
      <dsp:txXfrm>
        <a:off x="6704576" y="0"/>
        <a:ext cx="2078281" cy="1663384"/>
      </dsp:txXfrm>
    </dsp:sp>
    <dsp:sp modelId="{3D7ACF27-C5F9-104D-8753-F778DF47DCF9}">
      <dsp:nvSpPr>
        <dsp:cNvPr id="0" name=""/>
        <dsp:cNvSpPr/>
      </dsp:nvSpPr>
      <dsp:spPr>
        <a:xfrm>
          <a:off x="6912404" y="1665009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4660"/>
            <a:satOff val="-43519"/>
            <a:lumOff val="33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Biological Sciences (ELIXIR)</a:t>
          </a:r>
          <a:endParaRPr lang="en-US" sz="1800" kern="1200" dirty="0"/>
        </a:p>
      </dsp:txBody>
      <dsp:txXfrm>
        <a:off x="6961101" y="1713706"/>
        <a:ext cx="1565231" cy="1574383"/>
      </dsp:txXfrm>
    </dsp:sp>
    <dsp:sp modelId="{43794017-DABC-FE49-80CB-09AF0EDC79CF}">
      <dsp:nvSpPr>
        <dsp:cNvPr id="0" name=""/>
        <dsp:cNvSpPr/>
      </dsp:nvSpPr>
      <dsp:spPr>
        <a:xfrm>
          <a:off x="6912404" y="3593983"/>
          <a:ext cx="1662625" cy="1671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5437"/>
            <a:satOff val="-50772"/>
            <a:lumOff val="39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Structural biology (WeNMR)</a:t>
          </a:r>
          <a:endParaRPr lang="en-US" sz="1800" kern="1200" dirty="0"/>
        </a:p>
      </dsp:txBody>
      <dsp:txXfrm>
        <a:off x="6961101" y="3642680"/>
        <a:ext cx="1565231" cy="1574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4005F-BD28-7C4C-AA73-FD77153668FA}">
      <dsp:nvSpPr>
        <dsp:cNvPr id="0" name=""/>
        <dsp:cNvSpPr/>
      </dsp:nvSpPr>
      <dsp:spPr>
        <a:xfrm>
          <a:off x="3164863" y="3172246"/>
          <a:ext cx="2371943" cy="237194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Natural Sciences</a:t>
          </a:r>
          <a:endParaRPr lang="en-US" sz="3700" kern="1200" dirty="0"/>
        </a:p>
      </dsp:txBody>
      <dsp:txXfrm>
        <a:off x="3512226" y="3519609"/>
        <a:ext cx="1677217" cy="1677217"/>
      </dsp:txXfrm>
    </dsp:sp>
    <dsp:sp modelId="{8AB19CDE-E391-A64B-8DE9-AADD3901041F}">
      <dsp:nvSpPr>
        <dsp:cNvPr id="0" name=""/>
        <dsp:cNvSpPr/>
      </dsp:nvSpPr>
      <dsp:spPr>
        <a:xfrm rot="12900000">
          <a:off x="1325459" y="2653010"/>
          <a:ext cx="214560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CD4C-6789-CB45-8A93-B89ADDFF0549}">
      <dsp:nvSpPr>
        <dsp:cNvPr id="0" name=""/>
        <dsp:cNvSpPr/>
      </dsp:nvSpPr>
      <dsp:spPr>
        <a:xfrm>
          <a:off x="30360" y="1294972"/>
          <a:ext cx="2978225" cy="216140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Physical Sciences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Astronomy (LOFAR)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Fusion (ITER)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Energy Physics (CMS and VIRGO)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Space Science (EISCAT-3D)</a:t>
          </a:r>
          <a:endParaRPr lang="en-US" sz="1800" kern="1200" dirty="0"/>
        </a:p>
      </dsp:txBody>
      <dsp:txXfrm>
        <a:off x="93666" y="1358278"/>
        <a:ext cx="2851613" cy="2034797"/>
      </dsp:txXfrm>
    </dsp:sp>
    <dsp:sp modelId="{DB6C40AD-F2A0-AB45-B246-4F1D25C77D66}">
      <dsp:nvSpPr>
        <dsp:cNvPr id="0" name=""/>
        <dsp:cNvSpPr/>
      </dsp:nvSpPr>
      <dsp:spPr>
        <a:xfrm rot="16200000">
          <a:off x="3278031" y="1636565"/>
          <a:ext cx="214560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2894"/>
            <a:satOff val="-25057"/>
            <a:lumOff val="18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79A39-2E25-DE48-8FF2-EA11B0BA1536}">
      <dsp:nvSpPr>
        <dsp:cNvPr id="0" name=""/>
        <dsp:cNvSpPr/>
      </dsp:nvSpPr>
      <dsp:spPr>
        <a:xfrm>
          <a:off x="2838670" y="425"/>
          <a:ext cx="3024328" cy="18026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2719"/>
            <a:satOff val="-25386"/>
            <a:lumOff val="19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Earth Science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EO Pillar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GEO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Climate Research (ENES)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Seismology (ORFEUS, EPOS)</a:t>
          </a:r>
          <a:endParaRPr lang="en-US" sz="1800" kern="1200" dirty="0"/>
        </a:p>
      </dsp:txBody>
      <dsp:txXfrm>
        <a:off x="2891469" y="53224"/>
        <a:ext cx="2918730" cy="1697079"/>
      </dsp:txXfrm>
    </dsp:sp>
    <dsp:sp modelId="{DAD4EAE5-EBB8-C342-9AC0-43B89348D4B5}">
      <dsp:nvSpPr>
        <dsp:cNvPr id="0" name=""/>
        <dsp:cNvSpPr/>
      </dsp:nvSpPr>
      <dsp:spPr>
        <a:xfrm rot="19500000">
          <a:off x="5230604" y="2653010"/>
          <a:ext cx="214560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5788"/>
            <a:satOff val="-50114"/>
            <a:lumOff val="376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AA12-9C24-AC4E-B1B9-579BF85EB606}">
      <dsp:nvSpPr>
        <dsp:cNvPr id="0" name=""/>
        <dsp:cNvSpPr/>
      </dsp:nvSpPr>
      <dsp:spPr>
        <a:xfrm>
          <a:off x="5609777" y="1474339"/>
          <a:ext cx="3144837" cy="18026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5437"/>
            <a:satOff val="-50772"/>
            <a:lumOff val="39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Biological Sciences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Marine and freshwater biology (IFREMER)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Biodiversity conservation (LifeWatch)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Ecology (ICOS)</a:t>
          </a:r>
          <a:endParaRPr lang="en-US" sz="1800" kern="1200" dirty="0"/>
        </a:p>
      </dsp:txBody>
      <dsp:txXfrm>
        <a:off x="5662576" y="1527138"/>
        <a:ext cx="3039239" cy="169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18. 01. 16.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4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SzPct val="1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en-US" sz="2400" b="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2857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2pPr>
            <a:lvl3pPr marL="12001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3pPr>
            <a:lvl4pPr marL="16573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4pPr>
            <a:lvl5pPr marL="21145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iki.eosc-hub.eu/display/EOSC/Service+catalog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OSC-hub-budget" TargetMode="External"/><Relationship Id="rId4" Type="http://schemas.openxmlformats.org/officeDocument/2006/relationships/hyperlink" Target="http://wiki.eosc-hub.eu" TargetMode="External"/><Relationship Id="rId5" Type="http://schemas.openxmlformats.org/officeDocument/2006/relationships/hyperlink" Target="https://wiki.eosc-hub.eu/display/EOSC/WP8+Competance+Centres" TargetMode="External"/><Relationship Id="rId6" Type="http://schemas.openxmlformats.org/officeDocument/2006/relationships/hyperlink" Target="https://indico.egi.eu/indico/category/211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.egi.eu/EOSC-hub-do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spreadsheets/d/1COZzwEArRexybn1zXx9D14vXNKWqAlH7mnWEWMuIZ0M/edit%23gid=1736025157" TargetMode="Externa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EOSC-hub</a:t>
            </a:r>
            <a:br>
              <a:rPr lang="en-GB" sz="4000" dirty="0" smtClean="0"/>
            </a:br>
            <a:r>
              <a:rPr lang="en-US" sz="3100" b="0" dirty="0" smtClean="0"/>
              <a:t>Integrating </a:t>
            </a:r>
            <a:r>
              <a:rPr lang="en-US" sz="3100" b="0" dirty="0"/>
              <a:t>and managing services for the European Open Science Cloud</a:t>
            </a:r>
            <a:endParaRPr lang="en-GB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352928" cy="601960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Gergely Sipos (EGI Foundation)</a:t>
            </a:r>
          </a:p>
          <a:p>
            <a:pPr algn="ctr"/>
            <a:r>
              <a:rPr lang="en-GB" sz="1800" u="sng" dirty="0" smtClean="0">
                <a:solidFill>
                  <a:schemeClr val="accent6">
                    <a:lumMod val="10000"/>
                  </a:schemeClr>
                </a:solidFill>
              </a:rPr>
              <a:t>WP8 Coordinator</a:t>
            </a:r>
          </a:p>
          <a:p>
            <a:pPr algn="ctr"/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Contributor to T3.2 Stakeholder engagement</a:t>
            </a:r>
          </a:p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Contributor to </a:t>
            </a:r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T4.2 CRM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endParaRPr lang="en-GB" sz="18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endParaRPr lang="en-GB" sz="1800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WP8 - Tasks and leaders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6458717"/>
              </p:ext>
            </p:extLst>
          </p:nvPr>
        </p:nvGraphicFramePr>
        <p:xfrm>
          <a:off x="323529" y="1340768"/>
          <a:ext cx="8352929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516"/>
                <a:gridCol w="1636723"/>
                <a:gridCol w="1523845"/>
                <a:gridCol w="1523845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 </a:t>
                      </a:r>
                      <a:r>
                        <a:rPr lang="en-US" sz="1800" dirty="0" err="1" smtClean="0"/>
                        <a:t>nb.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title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 leader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Deputy/technical leader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Represented</a:t>
                      </a:r>
                      <a:r>
                        <a:rPr lang="en-US" sz="1800" baseline="0" dirty="0" smtClean="0"/>
                        <a:t> Research infrastructure</a:t>
                      </a:r>
                      <a:endParaRPr lang="en-US" sz="18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WP8.1 ELIXIR / EMBL-EBI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Steven Newhouse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Susheel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Varma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ELIXIR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WP8.2 Fusion / CCFE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Shaun de Witt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WP8.3 Marine / IFREMER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Thierry </a:t>
                      </a:r>
                      <a:r>
                        <a:rPr lang="en-US" sz="1600" dirty="0" err="1" smtClean="0"/>
                        <a:t>Carval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Euro-Argo, </a:t>
                      </a:r>
                      <a:r>
                        <a:rPr lang="en-US" sz="1600" dirty="0" err="1" smtClean="0"/>
                        <a:t>SeaDataNet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WP8.4 EISCAT_3D / EISCAT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Ingemar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Häggström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Carl-Fredrik </a:t>
                      </a:r>
                      <a:r>
                        <a:rPr lang="en-US" sz="1600" dirty="0" err="1" smtClean="0"/>
                        <a:t>Enell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EISCAT_3D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WP8.5 EPOS-ORFEUS</a:t>
                      </a:r>
                      <a:r>
                        <a:rPr lang="en-US" sz="1600" baseline="0" dirty="0" smtClean="0"/>
                        <a:t> / KNMI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Luca </a:t>
                      </a:r>
                      <a:r>
                        <a:rPr lang="en-US" sz="1600" dirty="0" err="1" smtClean="0"/>
                        <a:t>Trani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Javier </a:t>
                      </a:r>
                      <a:r>
                        <a:rPr lang="en-US" sz="1600" dirty="0" err="1" smtClean="0"/>
                        <a:t>Quinteros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EPOS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WP8.6</a:t>
                      </a:r>
                      <a:r>
                        <a:rPr lang="en-US" sz="1600" baseline="0" dirty="0" smtClean="0"/>
                        <a:t> Radio astronomy / ASTRON (</a:t>
                      </a:r>
                      <a:r>
                        <a:rPr lang="en-US" sz="1600" baseline="0" dirty="0" err="1" smtClean="0"/>
                        <a:t>SurfSARA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Hanno </a:t>
                      </a:r>
                      <a:r>
                        <a:rPr lang="en-US" sz="1600" dirty="0" err="1" smtClean="0"/>
                        <a:t>Holties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Rob van der Meer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LOFAR, SKA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WP8.7 ICOS / University of </a:t>
                      </a:r>
                      <a:r>
                        <a:rPr lang="en-US" sz="1600" baseline="0" dirty="0" smtClean="0"/>
                        <a:t>Uppsala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 </a:t>
                      </a:r>
                      <a:r>
                        <a:rPr lang="en-US" sz="1600" dirty="0" err="1" smtClean="0"/>
                        <a:t>Vermeulen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ICOS, </a:t>
                      </a:r>
                      <a:r>
                        <a:rPr lang="en-US" sz="1600" dirty="0" err="1" smtClean="0"/>
                        <a:t>eLTER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WP8.8 Disaster Mitigation Plus / Academia </a:t>
                      </a:r>
                      <a:r>
                        <a:rPr lang="en-US" sz="1600" dirty="0" err="1" smtClean="0"/>
                        <a:t>Sinica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Eric Yen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Simon Lin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48872" cy="576064"/>
          </a:xfrm>
        </p:spPr>
        <p:txBody>
          <a:bodyPr/>
          <a:lstStyle/>
          <a:p>
            <a:r>
              <a:rPr lang="en-US" dirty="0" smtClean="0"/>
              <a:t>CC overview (WP8+WP11+WP13)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8291264" cy="46085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WP8 supports the design, integration and dissemination of new, community-specific e-Infrastructure service platforms. [</a:t>
            </a:r>
            <a:r>
              <a:rPr lang="is-IS" sz="1600" dirty="0"/>
              <a:t>…]</a:t>
            </a:r>
            <a:r>
              <a:rPr lang="en-US" sz="1600" dirty="0"/>
              <a:t> Activities are complemented by WP11 to deliver training to research communities and related relevant data providers and data </a:t>
            </a:r>
            <a:r>
              <a:rPr lang="en-US" sz="1600" dirty="0" smtClean="0"/>
              <a:t>scientists</a:t>
            </a:r>
            <a:r>
              <a:rPr lang="en-US" sz="1600" dirty="0"/>
              <a:t> </a:t>
            </a:r>
            <a:r>
              <a:rPr lang="en-US" sz="1600" dirty="0" smtClean="0"/>
              <a:t>and by WP13 to deliver Thematic Services under Virtual Access.</a:t>
            </a:r>
            <a:endParaRPr lang="en-US" sz="16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1800" dirty="0"/>
              <a:t>Objectives</a:t>
            </a:r>
          </a:p>
          <a:p>
            <a:pPr lvl="1"/>
            <a:r>
              <a:rPr lang="en-US" sz="1800" dirty="0"/>
              <a:t>Running </a:t>
            </a:r>
            <a:r>
              <a:rPr lang="en-US" sz="1800" b="1" dirty="0"/>
              <a:t>proofs of concept </a:t>
            </a:r>
            <a:r>
              <a:rPr lang="en-US" sz="1800" dirty="0"/>
              <a:t>to test </a:t>
            </a:r>
            <a:r>
              <a:rPr lang="en-US" sz="1800" b="1" dirty="0"/>
              <a:t>the feasibility of use cases</a:t>
            </a:r>
            <a:r>
              <a:rPr lang="en-US" sz="1800" dirty="0"/>
              <a:t>, based on specific scientific and technical requirements defined by high impact research communities.</a:t>
            </a:r>
          </a:p>
          <a:p>
            <a:pPr lvl="1"/>
            <a:r>
              <a:rPr lang="en-US" sz="1800" dirty="0"/>
              <a:t>Conducting </a:t>
            </a:r>
            <a:r>
              <a:rPr lang="en-US" sz="1800" b="1" dirty="0"/>
              <a:t>pilots</a:t>
            </a:r>
            <a:r>
              <a:rPr lang="en-US" sz="1800" dirty="0"/>
              <a:t> to define and test the architecture of solutions.</a:t>
            </a:r>
          </a:p>
          <a:p>
            <a:pPr lvl="1"/>
            <a:r>
              <a:rPr lang="en-US" sz="1800" dirty="0"/>
              <a:t>Preparing the </a:t>
            </a:r>
            <a:r>
              <a:rPr lang="en-US" sz="1800" b="1" dirty="0"/>
              <a:t>production environments </a:t>
            </a:r>
            <a:r>
              <a:rPr lang="en-US" sz="1800" dirty="0"/>
              <a:t>to make platforms available to users beyond the CC.</a:t>
            </a:r>
          </a:p>
          <a:p>
            <a:pPr lvl="1"/>
            <a:r>
              <a:rPr lang="en-US" sz="1800" dirty="0"/>
              <a:t>Defining </a:t>
            </a:r>
            <a:r>
              <a:rPr lang="en-US" sz="1800" b="1" dirty="0"/>
              <a:t>business models to sustain the solutions </a:t>
            </a:r>
            <a:r>
              <a:rPr lang="en-US" sz="1800" dirty="0"/>
              <a:t>within EOSC after the end of the project.</a:t>
            </a:r>
          </a:p>
          <a:p>
            <a:r>
              <a:rPr lang="en-US" sz="1800" dirty="0"/>
              <a:t>Members</a:t>
            </a:r>
          </a:p>
          <a:p>
            <a:pPr lvl="1"/>
            <a:r>
              <a:rPr lang="en-US" sz="1800" b="1" dirty="0"/>
              <a:t>EGI Foundation</a:t>
            </a:r>
            <a:r>
              <a:rPr lang="en-US" sz="1800" dirty="0"/>
              <a:t>, CSC, ACK </a:t>
            </a:r>
            <a:r>
              <a:rPr lang="en-US" sz="1800" dirty="0" err="1"/>
              <a:t>Cyfronet</a:t>
            </a:r>
            <a:r>
              <a:rPr lang="en-US" sz="1800" dirty="0"/>
              <a:t>, ASTRON, CCFE (UKAEA), CEA, CESNET, CINECA, CNRS, EAA , EISCAT, EMBL, GFZ, GRNET, IFREMER, INGV, JUELICH, KIT, LUND, MARIS, MU, NOA, PSNC, SNIC (UU), STFC, </a:t>
            </a:r>
            <a:r>
              <a:rPr lang="en-US" sz="1800" dirty="0" err="1"/>
              <a:t>SURFsara</a:t>
            </a:r>
            <a:r>
              <a:rPr lang="en-US" sz="1800" dirty="0"/>
              <a:t> (ASTRON), ULG, AS (ASGC)</a:t>
            </a:r>
          </a:p>
        </p:txBody>
      </p:sp>
    </p:spTree>
    <p:extLst>
      <p:ext uri="{BB962C8B-B14F-4D97-AF65-F5344CB8AC3E}">
        <p14:creationId xmlns:p14="http://schemas.microsoft.com/office/powerpoint/2010/main" val="26704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80920" cy="576064"/>
          </a:xfrm>
        </p:spPr>
        <p:txBody>
          <a:bodyPr/>
          <a:lstStyle/>
          <a:p>
            <a:r>
              <a:rPr lang="en-US" sz="2400" dirty="0"/>
              <a:t>A bit of history:</a:t>
            </a:r>
            <a:br>
              <a:rPr lang="en-US" sz="2400" dirty="0"/>
            </a:br>
            <a:r>
              <a:rPr lang="en-US" sz="2400" dirty="0"/>
              <a:t>CCs in EGI-Engage WP6 (2014-2017)</a:t>
            </a:r>
          </a:p>
        </p:txBody>
      </p:sp>
      <p:pic>
        <p:nvPicPr>
          <p:cNvPr id="6" name="Picture 5" descr="Screen Shot 2018-01-04 at 16.3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9088"/>
            <a:ext cx="7056784" cy="5566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ular Callout 7"/>
          <p:cNvSpPr/>
          <p:nvPr/>
        </p:nvSpPr>
        <p:spPr>
          <a:xfrm>
            <a:off x="7020272" y="1412776"/>
            <a:ext cx="1944216" cy="2232248"/>
          </a:xfrm>
          <a:prstGeom prst="wedgeRectCallout">
            <a:avLst>
              <a:gd name="adj1" fmla="val -64362"/>
              <a:gd name="adj2" fmla="val 44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smtClean="0"/>
              <a:t>ELIXIR</a:t>
            </a:r>
          </a:p>
          <a:p>
            <a:pPr algn="ctr"/>
            <a:r>
              <a:rPr lang="en-US" dirty="0" smtClean="0"/>
              <a:t>BBMRI</a:t>
            </a:r>
          </a:p>
          <a:p>
            <a:pPr algn="ctr"/>
            <a:r>
              <a:rPr lang="en-US" dirty="0" err="1" smtClean="0"/>
              <a:t>MoBrain</a:t>
            </a:r>
            <a:endParaRPr lang="en-US" dirty="0" smtClean="0"/>
          </a:p>
          <a:p>
            <a:pPr algn="ctr"/>
            <a:r>
              <a:rPr lang="en-US" dirty="0" smtClean="0"/>
              <a:t>DARIAH</a:t>
            </a:r>
          </a:p>
          <a:p>
            <a:pPr algn="ctr"/>
            <a:r>
              <a:rPr lang="en-US" dirty="0" err="1" smtClean="0"/>
              <a:t>LifeWatch</a:t>
            </a:r>
            <a:endParaRPr lang="en-US" dirty="0" smtClean="0"/>
          </a:p>
          <a:p>
            <a:pPr algn="ctr"/>
            <a:r>
              <a:rPr lang="en-US" dirty="0" smtClean="0"/>
              <a:t>EISCAT_3D</a:t>
            </a:r>
          </a:p>
          <a:p>
            <a:pPr algn="ctr"/>
            <a:r>
              <a:rPr lang="en-US" dirty="0" smtClean="0"/>
              <a:t>EPOS</a:t>
            </a:r>
          </a:p>
          <a:p>
            <a:pPr algn="ctr"/>
            <a:r>
              <a:rPr lang="en-US" dirty="0" smtClean="0"/>
              <a:t>Disaster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2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00800" cy="576064"/>
          </a:xfrm>
        </p:spPr>
        <p:txBody>
          <a:bodyPr/>
          <a:lstStyle/>
          <a:p>
            <a:r>
              <a:rPr lang="en-US" dirty="0" smtClean="0"/>
              <a:t>Competence </a:t>
            </a:r>
            <a:r>
              <a:rPr lang="en-US" dirty="0" err="1" smtClean="0"/>
              <a:t>Centres</a:t>
            </a:r>
            <a:r>
              <a:rPr lang="en-US" dirty="0" smtClean="0"/>
              <a:t> in EOSC-hub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2033554"/>
            <a:ext cx="1584176" cy="223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Thematic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Common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Data analytics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&amp;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Community-specific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Open Collaboration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Federation Services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AAI, Accounting, Monitoring, Operations, 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Added value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Compute, data, software management, </a:t>
            </a:r>
            <a:r>
              <a:rPr lang="en-US" sz="1200" dirty="0" err="1">
                <a:solidFill>
                  <a:schemeClr val="accent1"/>
                </a:solidFill>
              </a:rPr>
              <a:t>curation</a:t>
            </a:r>
            <a:r>
              <a:rPr lang="en-US" sz="1200" dirty="0">
                <a:solidFill>
                  <a:schemeClr val="accent1"/>
                </a:solidFill>
              </a:rPr>
              <a:t> &amp; preservation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Basic infrastructure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 and storage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2051720" y="2825642"/>
            <a:ext cx="864096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4" name="Oval 13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1B216E"/>
                </a:solidFill>
              </a:rPr>
              <a:t>Competence</a:t>
            </a:r>
            <a:br>
              <a:rPr lang="en-US" sz="1400" dirty="0">
                <a:solidFill>
                  <a:srgbClr val="1B216E"/>
                </a:solidFill>
              </a:rPr>
            </a:br>
            <a:r>
              <a:rPr lang="en-US" sz="1400" dirty="0" err="1">
                <a:solidFill>
                  <a:srgbClr val="1B216E"/>
                </a:solidFill>
              </a:rPr>
              <a:t>Centres</a:t>
            </a:r>
            <a:endParaRPr lang="en-US" sz="1400" dirty="0">
              <a:solidFill>
                <a:srgbClr val="1B216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4" idx="0"/>
            <a:endCxn id="6" idx="2"/>
          </p:cNvCxnSpPr>
          <p:nvPr/>
        </p:nvCxnSpPr>
        <p:spPr>
          <a:xfrm flipV="1">
            <a:off x="1403648" y="4265802"/>
            <a:ext cx="0" cy="89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5417928"/>
            <a:ext cx="2787943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WHO: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Research community experts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providers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Technology </a:t>
            </a:r>
            <a:r>
              <a:rPr lang="en-US" sz="1600" dirty="0">
                <a:solidFill>
                  <a:srgbClr val="1F497D"/>
                </a:solidFill>
              </a:rPr>
              <a:t>providers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8880" y="5417929"/>
            <a:ext cx="3467616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WHAT: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Run proof-of-concepts and pilots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co-creation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Bring new services into the catalogue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Dissemination and training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5977" y="5085184"/>
            <a:ext cx="2176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Competence </a:t>
            </a:r>
            <a:r>
              <a:rPr lang="en-US" b="1" dirty="0" err="1" smtClean="0">
                <a:solidFill>
                  <a:srgbClr val="1F497D"/>
                </a:solidFill>
              </a:rPr>
              <a:t>Centres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800" y="1052736"/>
            <a:ext cx="7361886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b="1" dirty="0" smtClean="0"/>
              <a:t>EOSC</a:t>
            </a:r>
            <a:r>
              <a:rPr lang="en-US" b="1" dirty="0"/>
              <a:t> </a:t>
            </a:r>
            <a:r>
              <a:rPr lang="en-US" b="1" dirty="0" smtClean="0"/>
              <a:t>hub</a:t>
            </a:r>
          </a:p>
          <a:p>
            <a:pPr algn="ctr"/>
            <a:r>
              <a:rPr lang="en-US" dirty="0" smtClean="0"/>
              <a:t>A </a:t>
            </a:r>
            <a:r>
              <a:rPr lang="en-US" dirty="0"/>
              <a:t>federated integration and management system for </a:t>
            </a:r>
            <a:r>
              <a:rPr lang="en-US" dirty="0" smtClean="0"/>
              <a:t>EOSC</a:t>
            </a:r>
          </a:p>
          <a:p>
            <a:pPr algn="ctr"/>
            <a:r>
              <a:rPr lang="en-US" dirty="0" smtClean="0"/>
              <a:t>Service catalogue: </a:t>
            </a:r>
            <a:r>
              <a:rPr lang="en-US" dirty="0">
                <a:hlinkClick r:id="rId2"/>
              </a:rPr>
              <a:t>https://wiki.eosc-hub.eu/display/EOSC/Service+</a:t>
            </a:r>
            <a:r>
              <a:rPr lang="en-US" dirty="0" smtClean="0">
                <a:hlinkClick r:id="rId2"/>
              </a:rPr>
              <a:t>catalogue</a:t>
            </a:r>
            <a:r>
              <a:rPr lang="en-US" dirty="0" smtClean="0"/>
              <a:t> </a:t>
            </a:r>
          </a:p>
          <a:p>
            <a:pPr algn="ctr"/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4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WP7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566" y="5805265"/>
            <a:ext cx="158817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WP7,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WP11, WP13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49121" y="4509120"/>
            <a:ext cx="3147015" cy="73866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WP10: Tech. support, Service roadmaps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WP11: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Training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WP13: Virtual Access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4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2" grpId="0"/>
      <p:bldP spid="23" grpId="0"/>
      <p:bldP spid="24" grpId="0"/>
      <p:bldP spid="26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creen Shot 2018-01-05 at 10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4" y="5034040"/>
            <a:ext cx="4094388" cy="1779337"/>
          </a:xfrm>
          <a:prstGeom prst="rect">
            <a:avLst/>
          </a:prstGeom>
        </p:spPr>
      </p:pic>
      <p:pic>
        <p:nvPicPr>
          <p:cNvPr id="9" name="Picture 8" descr="Screen Shot 2018-01-05 at 10.1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3525408"/>
            <a:ext cx="4179952" cy="3287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4536" y="3165368"/>
            <a:ext cx="20546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Federation services:</a:t>
            </a:r>
          </a:p>
        </p:txBody>
      </p:sp>
      <p:pic>
        <p:nvPicPr>
          <p:cNvPr id="11" name="Picture 10" descr="Screen Shot 2018-01-05 at 10.1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405407"/>
            <a:ext cx="4149102" cy="503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45368"/>
            <a:ext cx="285822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Open Collaboration services:</a:t>
            </a:r>
          </a:p>
        </p:txBody>
      </p:sp>
      <p:pic>
        <p:nvPicPr>
          <p:cNvPr id="13" name="Picture 12" descr="Screen Shot 2018-01-05 at 10.15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4" y="404664"/>
            <a:ext cx="4070818" cy="4698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9" y="44624"/>
            <a:ext cx="446262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Basic infrastructure and Added value services:</a:t>
            </a:r>
          </a:p>
        </p:txBody>
      </p:sp>
      <p:sp>
        <p:nvSpPr>
          <p:cNvPr id="15" name="Oval 14"/>
          <p:cNvSpPr/>
          <p:nvPr/>
        </p:nvSpPr>
        <p:spPr>
          <a:xfrm>
            <a:off x="5868144" y="1556793"/>
            <a:ext cx="1296144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1B216E"/>
                </a:solidFill>
              </a:rPr>
              <a:t>Competence</a:t>
            </a:r>
            <a:br>
              <a:rPr lang="en-US" sz="1400" dirty="0">
                <a:solidFill>
                  <a:srgbClr val="1B216E"/>
                </a:solidFill>
              </a:rPr>
            </a:br>
            <a:r>
              <a:rPr lang="en-US" sz="1400" dirty="0" err="1">
                <a:solidFill>
                  <a:srgbClr val="1B216E"/>
                </a:solidFill>
              </a:rPr>
              <a:t>Centres</a:t>
            </a:r>
            <a:endParaRPr lang="en-US" sz="1400" dirty="0">
              <a:solidFill>
                <a:srgbClr val="1B216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17327397">
            <a:off x="6347023" y="1129431"/>
            <a:ext cx="878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7" name="Left-Right Arrow 16"/>
          <p:cNvSpPr/>
          <p:nvPr/>
        </p:nvSpPr>
        <p:spPr>
          <a:xfrm rot="669668">
            <a:off x="4631047" y="1614467"/>
            <a:ext cx="1396183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8" name="Left-Right Arrow 17"/>
          <p:cNvSpPr/>
          <p:nvPr/>
        </p:nvSpPr>
        <p:spPr>
          <a:xfrm rot="4773903">
            <a:off x="6151650" y="2473126"/>
            <a:ext cx="878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4104" y="44624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296" y="44624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WP5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8360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WP5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0880" cy="576064"/>
          </a:xfrm>
        </p:spPr>
        <p:txBody>
          <a:bodyPr/>
          <a:lstStyle/>
          <a:p>
            <a:r>
              <a:rPr lang="en-US" dirty="0" smtClean="0"/>
              <a:t>EOSC-hub </a:t>
            </a:r>
            <a:r>
              <a:rPr lang="en-US" dirty="0" err="1" smtClean="0"/>
              <a:t>OpenAIRE</a:t>
            </a:r>
            <a:r>
              <a:rPr lang="en-US" dirty="0" smtClean="0"/>
              <a:t>-Advance collaboration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in EINFRA-12 (topic A and B)</a:t>
            </a:r>
          </a:p>
          <a:p>
            <a:pPr lvl="1"/>
            <a:r>
              <a:rPr lang="en-US" dirty="0" err="1" smtClean="0"/>
              <a:t>OpenAIRE</a:t>
            </a:r>
            <a:r>
              <a:rPr lang="en-US" dirty="0" smtClean="0"/>
              <a:t>-Advance kickoff this week</a:t>
            </a:r>
          </a:p>
          <a:p>
            <a:r>
              <a:rPr lang="en-US" dirty="0" smtClean="0"/>
              <a:t>Let’s support Open Science together!</a:t>
            </a:r>
          </a:p>
          <a:p>
            <a:pPr lvl="1"/>
            <a:r>
              <a:rPr lang="en-US" dirty="0" smtClean="0"/>
              <a:t>Joint </a:t>
            </a:r>
            <a:r>
              <a:rPr lang="en-US" dirty="0" err="1" smtClean="0"/>
              <a:t>workplan</a:t>
            </a:r>
            <a:r>
              <a:rPr lang="en-US" dirty="0" smtClean="0"/>
              <a:t> plan</a:t>
            </a:r>
          </a:p>
          <a:p>
            <a:pPr lvl="2"/>
            <a:r>
              <a:rPr lang="en-US" dirty="0" smtClean="0"/>
              <a:t>Technical integration </a:t>
            </a:r>
            <a:r>
              <a:rPr lang="mr-IN" dirty="0" smtClean="0"/>
              <a:t>–</a:t>
            </a:r>
            <a:r>
              <a:rPr lang="en-US" dirty="0" smtClean="0"/>
              <a:t> Based on driver use cases</a:t>
            </a:r>
          </a:p>
          <a:p>
            <a:pPr lvl="2"/>
            <a:r>
              <a:rPr lang="en-US" dirty="0" smtClean="0"/>
              <a:t>Dissemination, support, training</a:t>
            </a:r>
          </a:p>
          <a:p>
            <a:pPr lvl="2"/>
            <a:r>
              <a:rPr lang="en-US" dirty="0" smtClean="0"/>
              <a:t>Governance</a:t>
            </a:r>
            <a:endParaRPr lang="en-US" dirty="0"/>
          </a:p>
          <a:p>
            <a:pPr lvl="1"/>
            <a:r>
              <a:rPr lang="en-US" dirty="0" smtClean="0"/>
              <a:t>Early adopter communities: DARIAH, ELIXIR, EPOS</a:t>
            </a:r>
          </a:p>
          <a:p>
            <a:pPr lvl="2"/>
            <a:r>
              <a:rPr lang="en-US" dirty="0" smtClean="0"/>
              <a:t>EPOS contact</a:t>
            </a:r>
            <a:r>
              <a:rPr lang="en-US" dirty="0"/>
              <a:t>: </a:t>
            </a:r>
            <a:r>
              <a:rPr lang="en-US" dirty="0" smtClean="0"/>
              <a:t>Michele </a:t>
            </a:r>
            <a:r>
              <a:rPr lang="en-US" dirty="0" err="1" smtClean="0"/>
              <a:t>Manuta</a:t>
            </a:r>
            <a:r>
              <a:rPr lang="en-US" dirty="0" smtClean="0"/>
              <a:t> (CNR, Italy)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can the CC do with Michele’s team?</a:t>
            </a:r>
          </a:p>
        </p:txBody>
      </p:sp>
    </p:spTree>
    <p:extLst>
      <p:ext uri="{BB962C8B-B14F-4D97-AF65-F5344CB8AC3E}">
        <p14:creationId xmlns:p14="http://schemas.microsoft.com/office/powerpoint/2010/main" val="63536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Milestones and deliverables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9278147"/>
              </p:ext>
            </p:extLst>
          </p:nvPr>
        </p:nvGraphicFramePr>
        <p:xfrm>
          <a:off x="457200" y="1557338"/>
          <a:ext cx="82912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872208"/>
                <a:gridCol w="3240360"/>
                <a:gridCol w="1152128"/>
                <a:gridCol w="648072"/>
                <a:gridCol w="8641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Nb.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Lead beneficiary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Due date</a:t>
                      </a:r>
                      <a:endParaRPr 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M35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Technology assessment, architecture integration &amp; validation plan for CCs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EGI Foundation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PM13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(Feb 2019)</a:t>
                      </a:r>
                      <a:endParaRPr 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M36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Online platforms from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 are available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EGI Foundation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PM18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(Aug</a:t>
                      </a:r>
                      <a:r>
                        <a:rPr lang="en-US" sz="1200" baseline="0" dirty="0" smtClean="0"/>
                        <a:t> 2019)</a:t>
                      </a:r>
                      <a:endParaRPr lang="en-US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D8.1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 on progress, achievements and plans of the Competence </a:t>
                      </a:r>
                      <a:r>
                        <a:rPr lang="en-US" sz="1200" dirty="0" err="1" smtClean="0"/>
                        <a:t>Centres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 report about the prototypes, pilots and production services that were setup by the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, together with their further development plans to EOSC services.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EGI Foundation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PM18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(Aug</a:t>
                      </a:r>
                      <a:r>
                        <a:rPr lang="en-US" sz="1200" baseline="0" dirty="0" smtClean="0"/>
                        <a:t> 2019)</a:t>
                      </a:r>
                      <a:endParaRPr lang="en-US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D8.2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report on Competence Centre key results and exploitation status and plans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report about the achievements of the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, and plans for evolving, operating and exploiting the CC prototypes/pilots/services beyond the project.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EGI Foundation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PM36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(Dec 2020)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9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413EA7-6C0F-44DE-BF58-126F838E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EDB4-B7CF-474C-BB9F-C976D04586B0}" type="datetime1">
              <a:rPr lang="en-US" smtClean="0"/>
              <a:t>18. 01. 16.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E30DBF3-3005-4A58-9C22-4146FF8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BE4B23-CADB-43C3-8CFC-CCFFABFF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576064"/>
          </a:xfrm>
        </p:spPr>
        <p:txBody>
          <a:bodyPr/>
          <a:lstStyle/>
          <a:p>
            <a:r>
              <a:rPr lang="en-US" dirty="0" smtClean="0"/>
              <a:t>Collaborative tools, Useful links </a:t>
            </a:r>
            <a:r>
              <a:rPr lang="en-US" sz="2000" dirty="0" smtClean="0"/>
              <a:t>(as of today)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C0FCE75-28C2-49E8-8824-1C84FAAE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152"/>
            <a:ext cx="8579296" cy="503547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>
                <a:hlinkClick r:id="rId2"/>
              </a:rPr>
              <a:t>http://go.egi.eu/EOSC-hub-doa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Description of Action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http://go.egi.eu/EOSC-hub-</a:t>
            </a:r>
            <a:r>
              <a:rPr lang="en-US" sz="2000" dirty="0" smtClean="0">
                <a:hlinkClick r:id="rId3"/>
              </a:rPr>
              <a:t>budget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Budget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http://wiki.eosc-hub.eu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Confluence</a:t>
            </a:r>
            <a:endParaRPr lang="en-US" sz="2000" dirty="0"/>
          </a:p>
          <a:p>
            <a:pPr lvl="1"/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://wiki.eosc-hub.eu/display/EOSC/WP8+Competance+</a:t>
            </a:r>
            <a:r>
              <a:rPr lang="en-US" sz="2000" dirty="0" smtClean="0">
                <a:hlinkClick r:id="rId5"/>
              </a:rPr>
              <a:t>Centres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err="1"/>
              <a:t>Indico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/>
              <a:t>Meeting agendas and materials:</a:t>
            </a:r>
          </a:p>
          <a:p>
            <a:pPr lvl="1"/>
            <a:r>
              <a:rPr lang="en-US" sz="2000" dirty="0">
                <a:hlinkClick r:id="rId6"/>
              </a:rPr>
              <a:t>https://indico.egi.eu/indico/category/211/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WP8 or task meetings</a:t>
            </a:r>
            <a:endParaRPr lang="en-US" sz="2000" dirty="0"/>
          </a:p>
          <a:p>
            <a:r>
              <a:rPr lang="en-US" sz="2000" dirty="0"/>
              <a:t>Mailing lists (in preparation):</a:t>
            </a:r>
          </a:p>
          <a:p>
            <a:pPr lvl="1"/>
            <a:r>
              <a:rPr lang="en-US" sz="2000" dirty="0" smtClean="0"/>
              <a:t>WP8 mailing </a:t>
            </a:r>
            <a:r>
              <a:rPr lang="en-US" sz="2000" dirty="0"/>
              <a:t>lists </a:t>
            </a:r>
            <a:r>
              <a:rPr lang="en-US" sz="2000" dirty="0" smtClean="0"/>
              <a:t>to be setup </a:t>
            </a:r>
            <a:r>
              <a:rPr lang="en-US" sz="2000" dirty="0" smtClean="0">
                <a:sym typeface="Wingdings"/>
              </a:rPr>
              <a:t> Task leaders and deputies</a:t>
            </a:r>
            <a:endParaRPr lang="en-US" sz="2000" dirty="0"/>
          </a:p>
          <a:p>
            <a:pPr lvl="1"/>
            <a:r>
              <a:rPr lang="en-US" sz="2000" dirty="0" smtClean="0"/>
              <a:t>Task </a:t>
            </a:r>
            <a:r>
              <a:rPr lang="en-US" sz="2000" dirty="0"/>
              <a:t>email lists to be </a:t>
            </a:r>
            <a:r>
              <a:rPr lang="en-US" sz="2000" dirty="0" smtClean="0"/>
              <a:t>setup</a:t>
            </a:r>
            <a:endParaRPr lang="en-US" sz="2000" b="1" dirty="0"/>
          </a:p>
          <a:p>
            <a:r>
              <a:rPr lang="en-US" sz="2000" dirty="0"/>
              <a:t>Google drive shared folder (in preparation)</a:t>
            </a:r>
          </a:p>
          <a:p>
            <a:r>
              <a:rPr lang="en-US" sz="2000" dirty="0" smtClean="0"/>
              <a:t>Some tools </a:t>
            </a:r>
            <a:r>
              <a:rPr lang="en-US" sz="2000" dirty="0"/>
              <a:t>are provisional offered under the EGI.eu domain</a:t>
            </a:r>
          </a:p>
          <a:p>
            <a:pPr lvl="1"/>
            <a:r>
              <a:rPr lang="en-US" sz="2000" dirty="0"/>
              <a:t>Switch to the EOSC-hub domain foreseen in </a:t>
            </a:r>
            <a:r>
              <a:rPr lang="en-US" sz="2000" dirty="0" smtClean="0"/>
              <a:t>January</a:t>
            </a:r>
          </a:p>
          <a:p>
            <a:r>
              <a:rPr lang="en-US" sz="2000" dirty="0" smtClean="0"/>
              <a:t>Teleconference tool (</a:t>
            </a:r>
            <a:r>
              <a:rPr lang="en-US" sz="2000" dirty="0" err="1" smtClean="0"/>
              <a:t>Gotomeeting</a:t>
            </a:r>
            <a:r>
              <a:rPr lang="en-US" sz="2000" dirty="0" smtClean="0"/>
              <a:t>): To be setup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586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Regular CC teleconferences</a:t>
            </a:r>
          </a:p>
          <a:p>
            <a:pPr lvl="1"/>
            <a:r>
              <a:rPr lang="en-US" sz="2000" dirty="0" smtClean="0"/>
              <a:t>Monthly ?</a:t>
            </a:r>
            <a:r>
              <a:rPr lang="en-US" sz="2000" dirty="0" smtClean="0"/>
              <a:t>! </a:t>
            </a:r>
            <a:r>
              <a:rPr lang="en-US" sz="2000" dirty="0" smtClean="0">
                <a:sym typeface="Wingdings"/>
              </a:rPr>
              <a:t> To be arranged by CC coordinator</a:t>
            </a:r>
            <a:endParaRPr lang="en-US" sz="1800" dirty="0" smtClean="0"/>
          </a:p>
          <a:p>
            <a:r>
              <a:rPr lang="en-US" sz="1800" dirty="0" smtClean="0"/>
              <a:t>CC detailed activity plan for the first </a:t>
            </a:r>
            <a:r>
              <a:rPr lang="en-US" sz="1800" dirty="0" smtClean="0"/>
              <a:t>year</a:t>
            </a:r>
            <a:endParaRPr lang="en-US" sz="1800" dirty="0" smtClean="0"/>
          </a:p>
          <a:p>
            <a:pPr lvl="1"/>
            <a:r>
              <a:rPr lang="en-US" sz="2000" dirty="0" smtClean="0"/>
              <a:t>Enter activities into </a:t>
            </a:r>
            <a:r>
              <a:rPr lang="en-US" sz="2000" dirty="0"/>
              <a:t>this table: </a:t>
            </a:r>
            <a:r>
              <a:rPr lang="en-US" sz="2000" dirty="0">
                <a:hlinkClick r:id="rId2"/>
              </a:rPr>
              <a:t>https://docs.google.com/spreadsheets/d/1COZzwEArRexybn1zXx9D14vXNKWqAlH7mnWEWMuIZ0M/edit#gid=</a:t>
            </a:r>
            <a:r>
              <a:rPr lang="en-US" sz="2000" dirty="0" smtClean="0">
                <a:hlinkClick r:id="rId2"/>
              </a:rPr>
              <a:t>1736025157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Screen Shot 2018-01-16 at 16.43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860185"/>
            <a:ext cx="9144000" cy="26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EOSC-hub will</a:t>
            </a:r>
          </a:p>
          <a:p>
            <a:pPr lvl="1"/>
            <a:r>
              <a:rPr lang="en-US" dirty="0" smtClean="0"/>
              <a:t>Create and providing the </a:t>
            </a:r>
            <a:r>
              <a:rPr lang="en-US" dirty="0">
                <a:solidFill>
                  <a:schemeClr val="tx2"/>
                </a:solidFill>
              </a:rPr>
              <a:t>Hub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1F497D"/>
                </a:solidFill>
              </a:rPr>
              <a:t>federated</a:t>
            </a:r>
            <a:r>
              <a:rPr lang="en-US" dirty="0"/>
              <a:t> integration and management system for the future </a:t>
            </a:r>
            <a:r>
              <a:rPr lang="en-US" dirty="0" smtClean="0"/>
              <a:t>EOSC</a:t>
            </a:r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Implement the </a:t>
            </a:r>
            <a:r>
              <a:rPr lang="en-US" dirty="0" smtClean="0">
                <a:solidFill>
                  <a:srgbClr val="1F497D"/>
                </a:solidFill>
              </a:rPr>
              <a:t>Hub as open community-lead framework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Provide a wide range of services </a:t>
            </a:r>
            <a:r>
              <a:rPr lang="en-US" dirty="0" smtClean="0"/>
              <a:t>from many major digital infrastructures and research communities</a:t>
            </a:r>
          </a:p>
          <a:p>
            <a:pPr lvl="1"/>
            <a:r>
              <a:rPr lang="en-US" dirty="0" smtClean="0"/>
              <a:t>Competence Centers contribute as incubators of thematic services</a:t>
            </a:r>
          </a:p>
          <a:p>
            <a:pPr lvl="2"/>
            <a:r>
              <a:rPr lang="en-US" sz="2000" dirty="0" smtClean="0"/>
              <a:t>Launch &amp; capturing detailed activity plan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07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rgbClr val="4F81BD"/>
                </a:solidFill>
              </a:rPr>
              <a:t>EOSC-hub</a:t>
            </a:r>
            <a:r>
              <a:rPr lang="en-GB" sz="3600" dirty="0"/>
              <a:t> mobilises providers from </a:t>
            </a:r>
            <a:r>
              <a:rPr lang="en-GB" sz="3600" dirty="0" smtClean="0">
                <a:solidFill>
                  <a:srgbClr val="1F497D"/>
                </a:solidFill>
              </a:rPr>
              <a:t>20</a:t>
            </a:r>
            <a:r>
              <a:rPr lang="en-GB" sz="3600" dirty="0" smtClean="0"/>
              <a:t> major digital infrastructures, EGI*, EUDAT CDI** and INDIGO-</a:t>
            </a:r>
            <a:r>
              <a:rPr lang="en-GB" sz="3600" dirty="0" err="1" smtClean="0"/>
              <a:t>DataCloud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4F81BD"/>
                </a:solidFill>
              </a:rPr>
              <a:t>jointly </a:t>
            </a:r>
            <a:r>
              <a:rPr lang="en-GB" sz="3600" dirty="0" smtClean="0"/>
              <a:t>offering </a:t>
            </a:r>
            <a:r>
              <a:rPr lang="en-GB" sz="3600" dirty="0">
                <a:solidFill>
                  <a:srgbClr val="4F81BD"/>
                </a:solidFill>
              </a:rPr>
              <a:t>services, software and data </a:t>
            </a:r>
            <a:r>
              <a:rPr lang="en-GB" sz="3600" dirty="0"/>
              <a:t>for advanced data-driven research and innovation.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517232"/>
            <a:ext cx="420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   EGI is not an acronym (any more)</a:t>
            </a:r>
          </a:p>
          <a:p>
            <a:r>
              <a:rPr lang="en-US" dirty="0" smtClean="0"/>
              <a:t>**   CDI </a:t>
            </a:r>
            <a:r>
              <a:rPr lang="mr-IN" dirty="0" smtClean="0"/>
              <a:t>–</a:t>
            </a:r>
            <a:r>
              <a:rPr lang="en-US" dirty="0" smtClean="0"/>
              <a:t> Collaborative Data Infrastructure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figures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/>
          <a:lstStyle/>
          <a:p>
            <a:r>
              <a:rPr lang="en-US" sz="2800" dirty="0" smtClean="0"/>
              <a:t>100 Partners, 76 beneficiaries (75 funded)</a:t>
            </a:r>
          </a:p>
          <a:p>
            <a:pPr lvl="0"/>
            <a:r>
              <a:rPr lang="en-GB" sz="2800" dirty="0"/>
              <a:t>3874 PMs, 108 FTEs, more than 150 technical and scientific staff </a:t>
            </a:r>
            <a:r>
              <a:rPr lang="en-GB" sz="2800" dirty="0" smtClean="0"/>
              <a:t>involved</a:t>
            </a:r>
            <a:endParaRPr lang="en-GB" sz="2800" dirty="0"/>
          </a:p>
          <a:p>
            <a:pPr lvl="1"/>
            <a:r>
              <a:rPr lang="en-US" sz="2400" dirty="0"/>
              <a:t>€33,331,18 of</a:t>
            </a:r>
            <a:r>
              <a:rPr lang="en-GB" sz="2400" dirty="0"/>
              <a:t> which the European Commission funds €</a:t>
            </a:r>
            <a:r>
              <a:rPr lang="en-GB" sz="2400" dirty="0" smtClean="0"/>
              <a:t>30,000,000</a:t>
            </a:r>
          </a:p>
          <a:p>
            <a:pPr lvl="1"/>
            <a:r>
              <a:rPr lang="en-GB" sz="2400" dirty="0" smtClean="0"/>
              <a:t>€</a:t>
            </a:r>
            <a:r>
              <a:rPr lang="en-GB" sz="2400" dirty="0"/>
              <a:t>2,155,540 (~8 FTEs) are co-funded by the EGI Foundation and its participants </a:t>
            </a:r>
            <a:r>
              <a:rPr lang="en-GB" sz="2400" dirty="0" smtClean="0"/>
              <a:t>+ €</a:t>
            </a:r>
            <a:r>
              <a:rPr lang="en-GB" sz="2400" dirty="0"/>
              <a:t>1,221,094 (~5 FTEs)</a:t>
            </a:r>
            <a:r>
              <a:rPr lang="en-US" sz="2400" dirty="0"/>
              <a:t> </a:t>
            </a:r>
            <a:r>
              <a:rPr lang="en-US" sz="2400" dirty="0" smtClean="0"/>
              <a:t>from </a:t>
            </a:r>
            <a:r>
              <a:rPr lang="en-GB" sz="2400" dirty="0" smtClean="0"/>
              <a:t>EGI participants</a:t>
            </a:r>
            <a:endParaRPr lang="en-US" sz="2400" dirty="0" smtClean="0"/>
          </a:p>
          <a:p>
            <a:r>
              <a:rPr lang="en-US" sz="2800" dirty="0" smtClean="0"/>
              <a:t>36 months: Jan 2018 – Dec 2020 (2x18 month reporting period)</a:t>
            </a:r>
          </a:p>
        </p:txBody>
      </p:sp>
    </p:spTree>
    <p:extLst>
      <p:ext uri="{BB962C8B-B14F-4D97-AF65-F5344CB8AC3E}">
        <p14:creationId xmlns:p14="http://schemas.microsoft.com/office/powerpoint/2010/main" val="148986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EOSC-hub 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The project will create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EOSC</a:t>
            </a:r>
            <a:r>
              <a:rPr lang="en-US" sz="3600" b="1" dirty="0" smtClean="0">
                <a:solidFill>
                  <a:srgbClr val="4B55D3"/>
                </a:solidFill>
              </a:rPr>
              <a:t> hub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 </a:t>
            </a:r>
          </a:p>
          <a:p>
            <a:pPr marL="0" indent="0" algn="ctr"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1F497D"/>
                </a:solidFill>
              </a:rPr>
              <a:t>federated</a:t>
            </a:r>
            <a:r>
              <a:rPr lang="en-US" sz="3200" dirty="0" smtClean="0"/>
              <a:t> integration </a:t>
            </a:r>
            <a:r>
              <a:rPr lang="en-US" sz="3200" dirty="0"/>
              <a:t>and management system </a:t>
            </a:r>
            <a:r>
              <a:rPr lang="en-US" sz="3200" dirty="0" smtClean="0"/>
              <a:t>for EOSC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06896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Baseline services (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storage, compute,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connectivity)</a:t>
            </a: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7196" y="3175808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Marketplace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AAI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lvl="0" indent="-169863">
              <a:buFont typeface="Arial"/>
              <a:buChar char="•"/>
            </a:pP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4208" y="4797152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 smtClean="0"/>
              <a:t>Security </a:t>
            </a:r>
            <a:r>
              <a:rPr lang="en-US" dirty="0"/>
              <a:t>regulations</a:t>
            </a:r>
            <a:r>
              <a:rPr lang="en-US" dirty="0" smtClean="0"/>
              <a:t>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 smtClean="0"/>
              <a:t>Terms </a:t>
            </a:r>
            <a:r>
              <a:rPr lang="en-US" dirty="0"/>
              <a:t>of use</a:t>
            </a:r>
            <a:r>
              <a:rPr lang="en-US" dirty="0" smtClean="0"/>
              <a:t>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 smtClean="0"/>
              <a:t>FAIR </a:t>
            </a:r>
            <a:r>
              <a:rPr lang="en-US" dirty="0"/>
              <a:t>implementation guidelines </a:t>
            </a:r>
            <a:endParaRPr lang="en-US" dirty="0" smtClean="0"/>
          </a:p>
          <a:p>
            <a:pPr marL="169863" lvl="2" indent="-130175">
              <a:buFont typeface="Arial"/>
              <a:buChar char="•"/>
            </a:pP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6660232" y="1735648"/>
            <a:ext cx="2160240" cy="1224136"/>
          </a:xfrm>
          <a:prstGeom prst="wedgeRectCallout">
            <a:avLst>
              <a:gd name="adj1" fmla="val -19955"/>
              <a:gd name="adj2" fmla="val 7489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>Usage </a:t>
            </a: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according to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s-I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s-IS" b="1" dirty="0" smtClean="0">
                <a:solidFill>
                  <a:schemeClr val="accent6">
                    <a:lumMod val="50000"/>
                  </a:schemeClr>
                </a:solidFill>
              </a:rPr>
              <a:t>Principles </a:t>
            </a:r>
            <a:r>
              <a:rPr lang="is-IS" b="1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is-IS" b="1" dirty="0" smtClean="0">
                <a:solidFill>
                  <a:schemeClr val="accent6">
                    <a:lumMod val="50000"/>
                  </a:schemeClr>
                </a:solidFill>
              </a:rPr>
              <a:t>engagement</a:t>
            </a:r>
            <a:r>
              <a:rPr lang="is-I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s-I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s-IS" sz="1400" dirty="0" smtClean="0">
                <a:solidFill>
                  <a:schemeClr val="tx1">
                    <a:lumMod val="50000"/>
                  </a:schemeClr>
                </a:solidFill>
              </a:rPr>
              <a:t>(see also EOSCpilot WP2)</a:t>
            </a:r>
            <a:endParaRPr lang="en-US" sz="1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395536" y="1556792"/>
            <a:ext cx="2160240" cy="1224136"/>
          </a:xfrm>
          <a:prstGeom prst="wedgeRectCallout">
            <a:avLst>
              <a:gd name="adj1" fmla="val -19955"/>
              <a:gd name="adj2" fmla="val 7489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From the consortium AND from </a:t>
            </a:r>
            <a:r>
              <a:rPr lang="is-IS" b="1" dirty="0" smtClean="0">
                <a:solidFill>
                  <a:schemeClr val="accent6">
                    <a:lumMod val="50000"/>
                  </a:schemeClr>
                </a:solidFill>
              </a:rPr>
              <a:t>external contributors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024" y="4797152"/>
            <a:ext cx="2699792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lvl="0" indent="-169863">
              <a:buFont typeface="Arial"/>
              <a:buChar char="•"/>
            </a:pP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3039559"/>
              </p:ext>
            </p:extLst>
          </p:nvPr>
        </p:nvGraphicFramePr>
        <p:xfrm>
          <a:off x="1524000" y="2780928"/>
          <a:ext cx="6072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ular Callout 18"/>
          <p:cNvSpPr/>
          <p:nvPr/>
        </p:nvSpPr>
        <p:spPr>
          <a:xfrm>
            <a:off x="2843808" y="5301208"/>
            <a:ext cx="2088232" cy="792088"/>
          </a:xfrm>
          <a:prstGeom prst="wedgeRectCallout">
            <a:avLst>
              <a:gd name="adj1" fmla="val -70850"/>
              <a:gd name="adj2" fmla="val -226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Based on </a:t>
            </a:r>
            <a:r>
              <a:rPr lang="is-IS" b="1" dirty="0" smtClean="0">
                <a:solidFill>
                  <a:srgbClr val="F27E00"/>
                </a:solidFill>
              </a:rPr>
              <a:t>FitSM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6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Hub provide?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84575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ontact </a:t>
            </a:r>
            <a:r>
              <a:rPr lang="en-US" sz="2400" dirty="0">
                <a:solidFill>
                  <a:schemeClr val="tx2"/>
                </a:solidFill>
              </a:rPr>
              <a:t>point </a:t>
            </a:r>
            <a:r>
              <a:rPr lang="en-US" sz="2400" dirty="0"/>
              <a:t>for researchers and innovators to discover, access, use and reuse a </a:t>
            </a:r>
            <a:r>
              <a:rPr lang="en-US" sz="2400" dirty="0" smtClean="0"/>
              <a:t>broad spectrum </a:t>
            </a:r>
            <a:r>
              <a:rPr lang="en-US" sz="2400" dirty="0"/>
              <a:t>of resources for advanced data-driven </a:t>
            </a:r>
            <a:r>
              <a:rPr lang="en-US" sz="2400" dirty="0" smtClean="0"/>
              <a:t>research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1F497D"/>
                </a:solidFill>
              </a:rPr>
              <a:t>Catalogue </a:t>
            </a:r>
            <a:r>
              <a:rPr lang="en-US" sz="2000" dirty="0">
                <a:solidFill>
                  <a:srgbClr val="1F497D"/>
                </a:solidFill>
              </a:rPr>
              <a:t>of resources and services 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 smtClean="0"/>
              <a:t>Humanities, Engineering, Medical and Health Sciences, Natural Sciences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orpus of policies, processes and federation services (community-defined)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1F497D"/>
                </a:solidFill>
                <a:sym typeface="Wingdings"/>
              </a:rPr>
              <a:t>Principles of engagement </a:t>
            </a:r>
            <a:r>
              <a:rPr lang="en-US" sz="2000" dirty="0" smtClean="0">
                <a:sym typeface="Wingdings"/>
              </a:rPr>
              <a:t>and</a:t>
            </a:r>
            <a:r>
              <a:rPr lang="en-US" sz="2000" dirty="0" smtClean="0">
                <a:solidFill>
                  <a:srgbClr val="1F497D"/>
                </a:solidFill>
                <a:sym typeface="Wingdings"/>
              </a:rPr>
              <a:t> EOSC “core” services</a:t>
            </a:r>
            <a:endParaRPr lang="en-US" sz="2000" dirty="0">
              <a:solidFill>
                <a:srgbClr val="1F497D"/>
              </a:solidFill>
              <a:sym typeface="Wingdings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Quality assurance reviews 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 smtClean="0"/>
              <a:t>Manage </a:t>
            </a:r>
            <a:r>
              <a:rPr lang="en-US" sz="2000" dirty="0">
                <a:solidFill>
                  <a:srgbClr val="1F497D"/>
                </a:solidFill>
              </a:rPr>
              <a:t>end-to-end service level management performance 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Competence Centres and a Joint Digital Innovation Hub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2000" dirty="0" smtClean="0"/>
              <a:t>Specialized Technical support, training</a:t>
            </a:r>
          </a:p>
          <a:p>
            <a:pPr marL="342900" lvl="1" indent="-3429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594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</a:t>
            </a:r>
            <a:endParaRPr lang="en-US" dirty="0"/>
          </a:p>
        </p:txBody>
      </p:sp>
      <p:pic>
        <p:nvPicPr>
          <p:cNvPr id="6" name="Picture 5" descr="Screen Shot 2018-01-09 at 08.0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2776"/>
            <a:ext cx="8763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6120680" cy="576064"/>
          </a:xfrm>
        </p:spPr>
        <p:txBody>
          <a:bodyPr/>
          <a:lstStyle/>
          <a:p>
            <a:r>
              <a:rPr lang="en-US" dirty="0" smtClean="0"/>
              <a:t>Service Providers 1/2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5217966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Providers </a:t>
            </a:r>
            <a:r>
              <a:rPr lang="en-US" dirty="0" smtClean="0"/>
              <a:t>2/</a:t>
            </a:r>
            <a:r>
              <a:rPr lang="en-US" dirty="0"/>
              <a:t>2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9694809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34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18. 01. 16.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- 2018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EOSC-hub week, Spring 2018 (April or May)</a:t>
            </a:r>
          </a:p>
          <a:p>
            <a:pPr lvl="1"/>
            <a:r>
              <a:rPr lang="en-US" dirty="0" smtClean="0"/>
              <a:t>Internal project meetings with co-located public events and sessions</a:t>
            </a:r>
          </a:p>
          <a:p>
            <a:r>
              <a:rPr lang="en-US" sz="2800" dirty="0" smtClean="0"/>
              <a:t>Support to Digital Infrastructures 4 Research 2018</a:t>
            </a:r>
          </a:p>
          <a:p>
            <a:pPr lvl="1"/>
            <a:r>
              <a:rPr lang="en-US" dirty="0" smtClean="0"/>
              <a:t>Conference-style event with call for participation, for promotion of project activities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7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2713</TotalTime>
  <Words>1482</Words>
  <Application>Microsoft Macintosh PowerPoint</Application>
  <PresentationFormat>On-screen Show (4:3)</PresentationFormat>
  <Paragraphs>289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Presentation1</vt:lpstr>
      <vt:lpstr>EOSC-hub Integrating and managing services for the European Open Science Cloud</vt:lpstr>
      <vt:lpstr>PowerPoint Presentation</vt:lpstr>
      <vt:lpstr>Project figures</vt:lpstr>
      <vt:lpstr>EOSC-hub Mission</vt:lpstr>
      <vt:lpstr>What does the Hub provide?</vt:lpstr>
      <vt:lpstr>Work packages</vt:lpstr>
      <vt:lpstr>Service Providers 1/2</vt:lpstr>
      <vt:lpstr>Service Providers 2/2</vt:lpstr>
      <vt:lpstr>Events - 2018</vt:lpstr>
      <vt:lpstr>WP8 - Tasks and leaders</vt:lpstr>
      <vt:lpstr>CC overview (WP8+WP11+WP13)</vt:lpstr>
      <vt:lpstr>A bit of history: CCs in EGI-Engage WP6 (2014-2017)</vt:lpstr>
      <vt:lpstr>Competence Centres in EOSC-hub</vt:lpstr>
      <vt:lpstr>PowerPoint Presentation</vt:lpstr>
      <vt:lpstr>EOSC-hub OpenAIRE-Advance collaboration</vt:lpstr>
      <vt:lpstr>EC Milestones and deliverables</vt:lpstr>
      <vt:lpstr>Collaborative tools, Useful links (as of today)</vt:lpstr>
      <vt:lpstr>Next steps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Gergely Sipos</cp:lastModifiedBy>
  <cp:revision>150</cp:revision>
  <dcterms:created xsi:type="dcterms:W3CDTF">2017-10-02T12:41:48Z</dcterms:created>
  <dcterms:modified xsi:type="dcterms:W3CDTF">2018-01-16T15:45:16Z</dcterms:modified>
</cp:coreProperties>
</file>