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01" autoAdjust="0"/>
  </p:normalViewPr>
  <p:slideViewPr>
    <p:cSldViewPr>
      <p:cViewPr>
        <p:scale>
          <a:sx n="94" d="100"/>
          <a:sy n="94" d="100"/>
        </p:scale>
        <p:origin x="-1736" y="-10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C7F6C-73AE-454D-8FA1-3C5F6C958D50}" type="datetimeFigureOut">
              <a:rPr lang="en-US" smtClean="0"/>
              <a:t>24/2/11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99701-76B1-E547-B498-40FDA852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9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24/2/11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7223FD-326B-C04B-A4E4-9C26E892625B}" type="datetime1">
              <a:rPr lang="en-US" smtClean="0"/>
              <a:t>24/2/11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F9814-DAE8-0142-8BCC-B078EBC161AF}" type="datetime1">
              <a:rPr lang="en-US" smtClean="0"/>
              <a:t>24/2/11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6B53D-A910-FC43-8543-CF700D2D91B2}" type="datetime1">
              <a:rPr lang="en-US" smtClean="0"/>
              <a:t>24/2/11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7727CFD-FD7F-F34D-9849-3BB88AC6896D}" type="datetime1">
              <a:rPr lang="en-US" smtClean="0"/>
              <a:t>24/2/11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Migration proposal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 support</a:t>
            </a:r>
            <a:endParaRPr lang="en-US" dirty="0" smtClean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96461"/>
              </p:ext>
            </p:extLst>
          </p:nvPr>
        </p:nvGraphicFramePr>
        <p:xfrm>
          <a:off x="251520" y="1196751"/>
          <a:ext cx="8712969" cy="4156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544561"/>
                <a:gridCol w="1633682"/>
                <a:gridCol w="2178242"/>
                <a:gridCol w="2178242"/>
              </a:tblGrid>
              <a:tr h="74044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Year</a:t>
                      </a:r>
                      <a:r>
                        <a:rPr lang="en-US" sz="2800" baseline="0" dirty="0" smtClean="0"/>
                        <a:t> 2</a:t>
                      </a:r>
                    </a:p>
                    <a:p>
                      <a:pPr algn="ctr"/>
                      <a:r>
                        <a:rPr lang="en-US" sz="1800" dirty="0" smtClean="0"/>
                        <a:t>April 2011</a:t>
                      </a:r>
                      <a:endParaRPr lang="en-US" sz="1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Year 3</a:t>
                      </a:r>
                    </a:p>
                    <a:p>
                      <a:pPr algn="ctr"/>
                      <a:r>
                        <a:rPr lang="en-US" sz="1800" dirty="0" smtClean="0"/>
                        <a:t>April 2012</a:t>
                      </a:r>
                      <a:endParaRPr lang="en-US" sz="1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Beyond*</a:t>
                      </a:r>
                    </a:p>
                    <a:p>
                      <a:pPr algn="ctr"/>
                      <a:r>
                        <a:rPr lang="en-US" sz="1800" dirty="0" smtClean="0"/>
                        <a:t>April</a:t>
                      </a:r>
                      <a:r>
                        <a:rPr lang="en-US" sz="1800" baseline="0" dirty="0" smtClean="0"/>
                        <a:t> 2013</a:t>
                      </a:r>
                      <a:endParaRPr lang="en-US" sz="1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gLite</a:t>
                      </a:r>
                      <a:r>
                        <a:rPr lang="en-US" sz="2800" dirty="0" smtClean="0"/>
                        <a:t> 3.2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Maintenance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EMI v1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UMD </a:t>
                      </a:r>
                      <a:r>
                        <a:rPr lang="en-US" sz="2800" baseline="0" dirty="0" smtClean="0"/>
                        <a:t> v1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EMI v2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0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UMD v2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FULL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5517232"/>
            <a:ext cx="287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Depends on EMI funding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Middleware support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support</a:t>
            </a:r>
          </a:p>
          <a:p>
            <a:pPr lvl="1"/>
            <a:r>
              <a:rPr lang="en-US" dirty="0" smtClean="0"/>
              <a:t>New features</a:t>
            </a:r>
          </a:p>
          <a:p>
            <a:pPr lvl="1"/>
            <a:r>
              <a:rPr lang="en-US" dirty="0" smtClean="0"/>
              <a:t>Bug fixes</a:t>
            </a:r>
          </a:p>
          <a:p>
            <a:pPr lvl="1"/>
            <a:r>
              <a:rPr lang="en-US" dirty="0" smtClean="0"/>
              <a:t>Security fixes</a:t>
            </a:r>
          </a:p>
          <a:p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Bug fixes (Critical, Major, Medium)</a:t>
            </a:r>
          </a:p>
          <a:p>
            <a:pPr lvl="1"/>
            <a:r>
              <a:rPr lang="en-US" dirty="0" smtClean="0"/>
              <a:t>Security fixes (Critical, Major, Medium)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0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EMI v1.0.0</a:t>
            </a:r>
          </a:p>
          <a:p>
            <a:pPr lvl="1"/>
            <a:r>
              <a:rPr lang="en-US" dirty="0" smtClean="0"/>
              <a:t>Consolidates </a:t>
            </a:r>
            <a:r>
              <a:rPr lang="en-US" i="1" dirty="0" smtClean="0"/>
              <a:t>existing</a:t>
            </a:r>
            <a:r>
              <a:rPr lang="en-US" dirty="0" smtClean="0"/>
              <a:t> M/W stacks</a:t>
            </a:r>
          </a:p>
          <a:p>
            <a:pPr lvl="1"/>
            <a:r>
              <a:rPr lang="en-US" dirty="0" smtClean="0"/>
              <a:t>I.e. no new features</a:t>
            </a:r>
          </a:p>
          <a:p>
            <a:pPr lvl="1"/>
            <a:r>
              <a:rPr lang="en-US" dirty="0" smtClean="0"/>
              <a:t>Limited to no interest in EGI Ops to migrate</a:t>
            </a:r>
          </a:p>
          <a:p>
            <a:r>
              <a:rPr lang="en-US" dirty="0" smtClean="0"/>
              <a:t>Interim releases (EMI v1.x.y)</a:t>
            </a:r>
          </a:p>
          <a:p>
            <a:pPr lvl="1"/>
            <a:r>
              <a:rPr lang="en-US" dirty="0" smtClean="0"/>
              <a:t>Interest expected to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7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proposal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UMD v1</a:t>
            </a:r>
          </a:p>
          <a:p>
            <a:pPr lvl="1"/>
            <a:r>
              <a:rPr lang="en-US" dirty="0" smtClean="0"/>
              <a:t>Planned for mid-2011</a:t>
            </a:r>
          </a:p>
          <a:p>
            <a:pPr lvl="1"/>
            <a:r>
              <a:rPr lang="en-US" dirty="0" smtClean="0"/>
              <a:t>EMI v1.0.0 + interim releases until then</a:t>
            </a:r>
          </a:p>
          <a:p>
            <a:pPr lvl="1"/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eeded:</a:t>
            </a:r>
            <a:endParaRPr lang="en-US" dirty="0"/>
          </a:p>
          <a:p>
            <a:pPr lvl="1"/>
            <a:r>
              <a:rPr lang="en-US" dirty="0"/>
              <a:t>Product matrix </a:t>
            </a:r>
            <a:r>
              <a:rPr lang="en-US" dirty="0" err="1"/>
              <a:t>gLite</a:t>
            </a:r>
            <a:r>
              <a:rPr lang="en-US" dirty="0"/>
              <a:t> 3.2 vs. EMI v1</a:t>
            </a:r>
          </a:p>
          <a:p>
            <a:pPr lvl="1"/>
            <a:r>
              <a:rPr lang="en-US" dirty="0"/>
              <a:t>EMI v1 Product update schedules </a:t>
            </a:r>
          </a:p>
          <a:p>
            <a:pPr>
              <a:buFont typeface="Lucida Grande"/>
              <a:buChar char="⇒"/>
            </a:pPr>
            <a:r>
              <a:rPr lang="en-US" dirty="0" smtClean="0"/>
              <a:t>Plan deployment through </a:t>
            </a:r>
            <a:r>
              <a:rPr lang="en-US" smtClean="0"/>
              <a:t>new features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03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proposal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UMD v1</a:t>
            </a:r>
          </a:p>
          <a:p>
            <a:pPr lvl="1"/>
            <a:r>
              <a:rPr lang="en-US" dirty="0" smtClean="0"/>
              <a:t>Same-major version products</a:t>
            </a:r>
          </a:p>
          <a:p>
            <a:pPr lvl="1"/>
            <a:r>
              <a:rPr lang="en-US" dirty="0" smtClean="0"/>
              <a:t>In-place upgrade products only</a:t>
            </a:r>
          </a:p>
          <a:p>
            <a:r>
              <a:rPr lang="en-US" dirty="0" smtClean="0"/>
              <a:t>UMD v1.x.y updates</a:t>
            </a:r>
          </a:p>
          <a:p>
            <a:pPr lvl="1"/>
            <a:r>
              <a:rPr lang="en-US" dirty="0" smtClean="0"/>
              <a:t>Scratch installation products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UMD v2</a:t>
            </a:r>
          </a:p>
          <a:p>
            <a:pPr lvl="1"/>
            <a:r>
              <a:rPr lang="en-US" dirty="0" smtClean="0"/>
              <a:t>Will include major new product versions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89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160</TotalTime>
  <Words>188</Words>
  <Application>Microsoft Macintosh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</vt:lpstr>
      <vt:lpstr>Migration proposal</vt:lpstr>
      <vt:lpstr>Middleware support</vt:lpstr>
      <vt:lpstr>Middleware support (2)</vt:lpstr>
      <vt:lpstr>Migration proposal</vt:lpstr>
      <vt:lpstr>Migration proposal (2)</vt:lpstr>
      <vt:lpstr>Migration proposal (3)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25</cp:revision>
  <cp:lastPrinted>2011-02-24T16:15:18Z</cp:lastPrinted>
  <dcterms:created xsi:type="dcterms:W3CDTF">2010-09-03T12:01:03Z</dcterms:created>
  <dcterms:modified xsi:type="dcterms:W3CDTF">2011-02-24T16:45:15Z</dcterms:modified>
</cp:coreProperties>
</file>