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92" r:id="rId2"/>
    <p:sldMasterId id="2147483648" r:id="rId3"/>
  </p:sldMasterIdLst>
  <p:notesMasterIdLst>
    <p:notesMasterId r:id="rId14"/>
  </p:notesMasterIdLst>
  <p:handoutMasterIdLst>
    <p:handoutMasterId r:id="rId15"/>
  </p:handoutMasterIdLst>
  <p:sldIdLst>
    <p:sldId id="280" r:id="rId4"/>
    <p:sldId id="347" r:id="rId5"/>
    <p:sldId id="346" r:id="rId6"/>
    <p:sldId id="345" r:id="rId7"/>
    <p:sldId id="349" r:id="rId8"/>
    <p:sldId id="350" r:id="rId9"/>
    <p:sldId id="351" r:id="rId10"/>
    <p:sldId id="348" r:id="rId11"/>
    <p:sldId id="352" r:id="rId12"/>
    <p:sldId id="353" r:id="rId13"/>
  </p:sldIdLst>
  <p:sldSz cx="9144000" cy="6858000" type="screen4x3"/>
  <p:notesSz cx="7104063" cy="1023461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266D91-0535-EA48-A8C6-C076554800FC}">
          <p14:sldIdLst>
            <p14:sldId id="280"/>
            <p14:sldId id="347"/>
            <p14:sldId id="346"/>
            <p14:sldId id="345"/>
            <p14:sldId id="349"/>
            <p14:sldId id="350"/>
            <p14:sldId id="351"/>
            <p14:sldId id="348"/>
            <p14:sldId id="352"/>
            <p14:sldId id="353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7" autoAdjust="0"/>
    <p:restoredTop sz="96320" autoAdjust="0"/>
  </p:normalViewPr>
  <p:slideViewPr>
    <p:cSldViewPr showGuides="1">
      <p:cViewPr varScale="1">
        <p:scale>
          <a:sx n="81" d="100"/>
          <a:sy n="81" d="100"/>
        </p:scale>
        <p:origin x="-76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3BBA10-58F2-6A4A-945A-ADF43E1B3EA8}" type="doc">
      <dgm:prSet loTypeId="urn:microsoft.com/office/officeart/2005/8/layout/vList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A0D07556-2276-6B49-A873-D1752591589D}">
      <dgm:prSet phldrT="[Text]" custT="1"/>
      <dgm:spPr/>
      <dgm:t>
        <a:bodyPr/>
        <a:lstStyle/>
        <a:p>
          <a:r>
            <a:rPr lang="en-GB" sz="2400" noProof="0" dirty="0" smtClean="0"/>
            <a:t>EGI</a:t>
          </a:r>
          <a:endParaRPr lang="en-GB" sz="2400" noProof="0" dirty="0"/>
        </a:p>
      </dgm:t>
    </dgm:pt>
    <dgm:pt modelId="{40291021-7A7F-3643-B265-B458DF621E85}" type="parTrans" cxnId="{3497FBC4-1AF0-1C4C-A0BC-FDC0AB7E429E}">
      <dgm:prSet/>
      <dgm:spPr/>
      <dgm:t>
        <a:bodyPr/>
        <a:lstStyle/>
        <a:p>
          <a:endParaRPr lang="de-DE"/>
        </a:p>
      </dgm:t>
    </dgm:pt>
    <dgm:pt modelId="{08014617-1759-AF48-B13C-7EF267B3BCC9}" type="sibTrans" cxnId="{3497FBC4-1AF0-1C4C-A0BC-FDC0AB7E429E}">
      <dgm:prSet/>
      <dgm:spPr/>
      <dgm:t>
        <a:bodyPr/>
        <a:lstStyle/>
        <a:p>
          <a:endParaRPr lang="de-DE"/>
        </a:p>
      </dgm:t>
    </dgm:pt>
    <dgm:pt modelId="{90719699-1035-794B-9B95-D72D444482A6}">
      <dgm:prSet phldrT="[Text]" custT="1"/>
      <dgm:spPr/>
      <dgm:t>
        <a:bodyPr/>
        <a:lstStyle/>
        <a:p>
          <a:r>
            <a:rPr lang="en-GB" sz="2400" noProof="0" dirty="0" smtClean="0"/>
            <a:t>EUDAT</a:t>
          </a:r>
          <a:endParaRPr lang="en-GB" sz="2400" noProof="0" dirty="0"/>
        </a:p>
      </dgm:t>
    </dgm:pt>
    <dgm:pt modelId="{5966D403-0DA0-E146-BCAA-0B76BF4C1A12}" type="parTrans" cxnId="{471B3518-9465-884D-8395-D6B46CB3F3EB}">
      <dgm:prSet/>
      <dgm:spPr/>
      <dgm:t>
        <a:bodyPr/>
        <a:lstStyle/>
        <a:p>
          <a:endParaRPr lang="de-DE"/>
        </a:p>
      </dgm:t>
    </dgm:pt>
    <dgm:pt modelId="{04C9C99E-81FE-0F49-83EC-FD4881DD1AD2}" type="sibTrans" cxnId="{471B3518-9465-884D-8395-D6B46CB3F3EB}">
      <dgm:prSet/>
      <dgm:spPr/>
      <dgm:t>
        <a:bodyPr/>
        <a:lstStyle/>
        <a:p>
          <a:endParaRPr lang="de-DE"/>
        </a:p>
      </dgm:t>
    </dgm:pt>
    <dgm:pt modelId="{7650B51D-A316-2344-911C-1B6FAE5E3829}" type="pres">
      <dgm:prSet presAssocID="{773BBA10-58F2-6A4A-945A-ADF43E1B3EA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233F7341-C7B8-8948-9D7E-33DDC8777876}" type="pres">
      <dgm:prSet presAssocID="{A0D07556-2276-6B49-A873-D1752591589D}" presName="linNode" presStyleCnt="0"/>
      <dgm:spPr/>
      <dgm:t>
        <a:bodyPr/>
        <a:lstStyle/>
        <a:p>
          <a:endParaRPr lang="de-DE"/>
        </a:p>
      </dgm:t>
    </dgm:pt>
    <dgm:pt modelId="{B1F1D662-ECC4-4446-B215-56FB628A75BD}" type="pres">
      <dgm:prSet presAssocID="{A0D07556-2276-6B49-A873-D1752591589D}" presName="parentText" presStyleLbl="node1" presStyleIdx="0" presStyleCnt="2" custScaleY="70256" custLinFactNeighborX="-80377" custLinFactNeighborY="77117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ABD2739-AD5F-174E-8E60-ABC8D41AE0A2}" type="pres">
      <dgm:prSet presAssocID="{08014617-1759-AF48-B13C-7EF267B3BCC9}" presName="sp" presStyleCnt="0"/>
      <dgm:spPr/>
      <dgm:t>
        <a:bodyPr/>
        <a:lstStyle/>
        <a:p>
          <a:endParaRPr lang="de-DE"/>
        </a:p>
      </dgm:t>
    </dgm:pt>
    <dgm:pt modelId="{B125ED72-9C62-824D-9739-124523F489EF}" type="pres">
      <dgm:prSet presAssocID="{90719699-1035-794B-9B95-D72D444482A6}" presName="linNode" presStyleCnt="0"/>
      <dgm:spPr/>
      <dgm:t>
        <a:bodyPr/>
        <a:lstStyle/>
        <a:p>
          <a:endParaRPr lang="de-DE"/>
        </a:p>
      </dgm:t>
    </dgm:pt>
    <dgm:pt modelId="{34C6CEAC-E3EB-F648-91A0-CF95E420F6F9}" type="pres">
      <dgm:prSet presAssocID="{90719699-1035-794B-9B95-D72D444482A6}" presName="parentText" presStyleLbl="node1" presStyleIdx="1" presStyleCnt="2" custScaleY="70147" custLinFactNeighborX="52115" custLinFactNeighborY="1970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3497FBC4-1AF0-1C4C-A0BC-FDC0AB7E429E}" srcId="{773BBA10-58F2-6A4A-945A-ADF43E1B3EA8}" destId="{A0D07556-2276-6B49-A873-D1752591589D}" srcOrd="0" destOrd="0" parTransId="{40291021-7A7F-3643-B265-B458DF621E85}" sibTransId="{08014617-1759-AF48-B13C-7EF267B3BCC9}"/>
    <dgm:cxn modelId="{2EF60916-0131-CC4B-9610-0640B4CE9D8E}" type="presOf" srcId="{90719699-1035-794B-9B95-D72D444482A6}" destId="{34C6CEAC-E3EB-F648-91A0-CF95E420F6F9}" srcOrd="0" destOrd="0" presId="urn:microsoft.com/office/officeart/2005/8/layout/vList5"/>
    <dgm:cxn modelId="{2D265FC9-3CFE-AA4F-B977-D455CFE29631}" type="presOf" srcId="{A0D07556-2276-6B49-A873-D1752591589D}" destId="{B1F1D662-ECC4-4446-B215-56FB628A75BD}" srcOrd="0" destOrd="0" presId="urn:microsoft.com/office/officeart/2005/8/layout/vList5"/>
    <dgm:cxn modelId="{471B3518-9465-884D-8395-D6B46CB3F3EB}" srcId="{773BBA10-58F2-6A4A-945A-ADF43E1B3EA8}" destId="{90719699-1035-794B-9B95-D72D444482A6}" srcOrd="1" destOrd="0" parTransId="{5966D403-0DA0-E146-BCAA-0B76BF4C1A12}" sibTransId="{04C9C99E-81FE-0F49-83EC-FD4881DD1AD2}"/>
    <dgm:cxn modelId="{0B63C532-C492-E641-86D5-F77B92900C08}" type="presOf" srcId="{773BBA10-58F2-6A4A-945A-ADF43E1B3EA8}" destId="{7650B51D-A316-2344-911C-1B6FAE5E3829}" srcOrd="0" destOrd="0" presId="urn:microsoft.com/office/officeart/2005/8/layout/vList5"/>
    <dgm:cxn modelId="{AA6ECC51-050C-BD49-80E4-D4114AF9DF47}" type="presParOf" srcId="{7650B51D-A316-2344-911C-1B6FAE5E3829}" destId="{233F7341-C7B8-8948-9D7E-33DDC8777876}" srcOrd="0" destOrd="0" presId="urn:microsoft.com/office/officeart/2005/8/layout/vList5"/>
    <dgm:cxn modelId="{714B31FB-8981-BC4D-A3F8-46F8FB2C26FB}" type="presParOf" srcId="{233F7341-C7B8-8948-9D7E-33DDC8777876}" destId="{B1F1D662-ECC4-4446-B215-56FB628A75BD}" srcOrd="0" destOrd="0" presId="urn:microsoft.com/office/officeart/2005/8/layout/vList5"/>
    <dgm:cxn modelId="{9E675C90-04A9-DA40-A35B-CBC54F6FEE45}" type="presParOf" srcId="{7650B51D-A316-2344-911C-1B6FAE5E3829}" destId="{AABD2739-AD5F-174E-8E60-ABC8D41AE0A2}" srcOrd="1" destOrd="0" presId="urn:microsoft.com/office/officeart/2005/8/layout/vList5"/>
    <dgm:cxn modelId="{EBDDC9D8-F6D7-EB44-9F64-1227000E7082}" type="presParOf" srcId="{7650B51D-A316-2344-911C-1B6FAE5E3829}" destId="{B125ED72-9C62-824D-9739-124523F489EF}" srcOrd="2" destOrd="0" presId="urn:microsoft.com/office/officeart/2005/8/layout/vList5"/>
    <dgm:cxn modelId="{F90CF3CD-0006-2149-A7EE-407042BC5DEC}" type="presParOf" srcId="{B125ED72-9C62-824D-9739-124523F489EF}" destId="{34C6CEAC-E3EB-F648-91A0-CF95E420F6F9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73BBA10-58F2-6A4A-945A-ADF43E1B3EA8}" type="doc">
      <dgm:prSet loTypeId="urn:microsoft.com/office/officeart/2005/8/layout/vList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A0D07556-2276-6B49-A873-D1752591589D}">
      <dgm:prSet phldrT="[Text]" custT="1"/>
      <dgm:spPr/>
      <dgm:t>
        <a:bodyPr/>
        <a:lstStyle/>
        <a:p>
          <a:r>
            <a:rPr lang="en-GB" sz="2400" noProof="0" dirty="0" smtClean="0"/>
            <a:t>EGI</a:t>
          </a:r>
          <a:endParaRPr lang="en-GB" sz="2400" noProof="0" dirty="0"/>
        </a:p>
      </dgm:t>
    </dgm:pt>
    <dgm:pt modelId="{40291021-7A7F-3643-B265-B458DF621E85}" type="parTrans" cxnId="{3497FBC4-1AF0-1C4C-A0BC-FDC0AB7E429E}">
      <dgm:prSet/>
      <dgm:spPr/>
      <dgm:t>
        <a:bodyPr/>
        <a:lstStyle/>
        <a:p>
          <a:endParaRPr lang="de-DE"/>
        </a:p>
      </dgm:t>
    </dgm:pt>
    <dgm:pt modelId="{08014617-1759-AF48-B13C-7EF267B3BCC9}" type="sibTrans" cxnId="{3497FBC4-1AF0-1C4C-A0BC-FDC0AB7E429E}">
      <dgm:prSet/>
      <dgm:spPr/>
      <dgm:t>
        <a:bodyPr/>
        <a:lstStyle/>
        <a:p>
          <a:endParaRPr lang="de-DE"/>
        </a:p>
      </dgm:t>
    </dgm:pt>
    <dgm:pt modelId="{90719699-1035-794B-9B95-D72D444482A6}">
      <dgm:prSet phldrT="[Text]" custT="1"/>
      <dgm:spPr/>
      <dgm:t>
        <a:bodyPr/>
        <a:lstStyle/>
        <a:p>
          <a:r>
            <a:rPr lang="en-GB" sz="2400" noProof="0" dirty="0" smtClean="0"/>
            <a:t>EUDAT</a:t>
          </a:r>
          <a:endParaRPr lang="en-GB" sz="2400" noProof="0" dirty="0"/>
        </a:p>
      </dgm:t>
    </dgm:pt>
    <dgm:pt modelId="{5966D403-0DA0-E146-BCAA-0B76BF4C1A12}" type="parTrans" cxnId="{471B3518-9465-884D-8395-D6B46CB3F3EB}">
      <dgm:prSet/>
      <dgm:spPr/>
      <dgm:t>
        <a:bodyPr/>
        <a:lstStyle/>
        <a:p>
          <a:endParaRPr lang="de-DE"/>
        </a:p>
      </dgm:t>
    </dgm:pt>
    <dgm:pt modelId="{04C9C99E-81FE-0F49-83EC-FD4881DD1AD2}" type="sibTrans" cxnId="{471B3518-9465-884D-8395-D6B46CB3F3EB}">
      <dgm:prSet/>
      <dgm:spPr/>
      <dgm:t>
        <a:bodyPr/>
        <a:lstStyle/>
        <a:p>
          <a:endParaRPr lang="de-DE"/>
        </a:p>
      </dgm:t>
    </dgm:pt>
    <dgm:pt modelId="{7650B51D-A316-2344-911C-1B6FAE5E3829}" type="pres">
      <dgm:prSet presAssocID="{773BBA10-58F2-6A4A-945A-ADF43E1B3EA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233F7341-C7B8-8948-9D7E-33DDC8777876}" type="pres">
      <dgm:prSet presAssocID="{A0D07556-2276-6B49-A873-D1752591589D}" presName="linNode" presStyleCnt="0"/>
      <dgm:spPr/>
      <dgm:t>
        <a:bodyPr/>
        <a:lstStyle/>
        <a:p>
          <a:endParaRPr lang="de-DE"/>
        </a:p>
      </dgm:t>
    </dgm:pt>
    <dgm:pt modelId="{B1F1D662-ECC4-4446-B215-56FB628A75BD}" type="pres">
      <dgm:prSet presAssocID="{A0D07556-2276-6B49-A873-D1752591589D}" presName="parentText" presStyleLbl="node1" presStyleIdx="0" presStyleCnt="2" custScaleY="70256" custLinFactNeighborX="-80377" custLinFactNeighborY="77117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ABD2739-AD5F-174E-8E60-ABC8D41AE0A2}" type="pres">
      <dgm:prSet presAssocID="{08014617-1759-AF48-B13C-7EF267B3BCC9}" presName="sp" presStyleCnt="0"/>
      <dgm:spPr/>
      <dgm:t>
        <a:bodyPr/>
        <a:lstStyle/>
        <a:p>
          <a:endParaRPr lang="de-DE"/>
        </a:p>
      </dgm:t>
    </dgm:pt>
    <dgm:pt modelId="{B125ED72-9C62-824D-9739-124523F489EF}" type="pres">
      <dgm:prSet presAssocID="{90719699-1035-794B-9B95-D72D444482A6}" presName="linNode" presStyleCnt="0"/>
      <dgm:spPr/>
      <dgm:t>
        <a:bodyPr/>
        <a:lstStyle/>
        <a:p>
          <a:endParaRPr lang="de-DE"/>
        </a:p>
      </dgm:t>
    </dgm:pt>
    <dgm:pt modelId="{34C6CEAC-E3EB-F648-91A0-CF95E420F6F9}" type="pres">
      <dgm:prSet presAssocID="{90719699-1035-794B-9B95-D72D444482A6}" presName="parentText" presStyleLbl="node1" presStyleIdx="1" presStyleCnt="2" custScaleY="70147" custLinFactNeighborX="52115" custLinFactNeighborY="1970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91A5FF6C-C01A-3B48-B869-D37BD44F2E3F}" type="presOf" srcId="{773BBA10-58F2-6A4A-945A-ADF43E1B3EA8}" destId="{7650B51D-A316-2344-911C-1B6FAE5E3829}" srcOrd="0" destOrd="0" presId="urn:microsoft.com/office/officeart/2005/8/layout/vList5"/>
    <dgm:cxn modelId="{3497FBC4-1AF0-1C4C-A0BC-FDC0AB7E429E}" srcId="{773BBA10-58F2-6A4A-945A-ADF43E1B3EA8}" destId="{A0D07556-2276-6B49-A873-D1752591589D}" srcOrd="0" destOrd="0" parTransId="{40291021-7A7F-3643-B265-B458DF621E85}" sibTransId="{08014617-1759-AF48-B13C-7EF267B3BCC9}"/>
    <dgm:cxn modelId="{C81FA09E-95F0-6D4C-A9F5-3171D8D1C319}" type="presOf" srcId="{A0D07556-2276-6B49-A873-D1752591589D}" destId="{B1F1D662-ECC4-4446-B215-56FB628A75BD}" srcOrd="0" destOrd="0" presId="urn:microsoft.com/office/officeart/2005/8/layout/vList5"/>
    <dgm:cxn modelId="{471B3518-9465-884D-8395-D6B46CB3F3EB}" srcId="{773BBA10-58F2-6A4A-945A-ADF43E1B3EA8}" destId="{90719699-1035-794B-9B95-D72D444482A6}" srcOrd="1" destOrd="0" parTransId="{5966D403-0DA0-E146-BCAA-0B76BF4C1A12}" sibTransId="{04C9C99E-81FE-0F49-83EC-FD4881DD1AD2}"/>
    <dgm:cxn modelId="{0A886C75-0609-B643-B3B9-426F78070138}" type="presOf" srcId="{90719699-1035-794B-9B95-D72D444482A6}" destId="{34C6CEAC-E3EB-F648-91A0-CF95E420F6F9}" srcOrd="0" destOrd="0" presId="urn:microsoft.com/office/officeart/2005/8/layout/vList5"/>
    <dgm:cxn modelId="{AF7ED6D7-8716-584A-B5B4-D202A12078B0}" type="presParOf" srcId="{7650B51D-A316-2344-911C-1B6FAE5E3829}" destId="{233F7341-C7B8-8948-9D7E-33DDC8777876}" srcOrd="0" destOrd="0" presId="urn:microsoft.com/office/officeart/2005/8/layout/vList5"/>
    <dgm:cxn modelId="{3D40EC35-9E7E-5C49-AA10-1D64A8E81742}" type="presParOf" srcId="{233F7341-C7B8-8948-9D7E-33DDC8777876}" destId="{B1F1D662-ECC4-4446-B215-56FB628A75BD}" srcOrd="0" destOrd="0" presId="urn:microsoft.com/office/officeart/2005/8/layout/vList5"/>
    <dgm:cxn modelId="{19141E1D-CACB-A448-99EE-47C71825A0F1}" type="presParOf" srcId="{7650B51D-A316-2344-911C-1B6FAE5E3829}" destId="{AABD2739-AD5F-174E-8E60-ABC8D41AE0A2}" srcOrd="1" destOrd="0" presId="urn:microsoft.com/office/officeart/2005/8/layout/vList5"/>
    <dgm:cxn modelId="{D915A0EB-A259-D043-A331-A3A53BDA816E}" type="presParOf" srcId="{7650B51D-A316-2344-911C-1B6FAE5E3829}" destId="{B125ED72-9C62-824D-9739-124523F489EF}" srcOrd="2" destOrd="0" presId="urn:microsoft.com/office/officeart/2005/8/layout/vList5"/>
    <dgm:cxn modelId="{C61576E1-EC2C-9546-BEBB-30AF11E57C1E}" type="presParOf" srcId="{B125ED72-9C62-824D-9739-124523F489EF}" destId="{34C6CEAC-E3EB-F648-91A0-CF95E420F6F9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73BBA10-58F2-6A4A-945A-ADF43E1B3EA8}" type="doc">
      <dgm:prSet loTypeId="urn:microsoft.com/office/officeart/2005/8/layout/vList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A0D07556-2276-6B49-A873-D1752591589D}">
      <dgm:prSet phldrT="[Text]" custT="1"/>
      <dgm:spPr/>
      <dgm:t>
        <a:bodyPr/>
        <a:lstStyle/>
        <a:p>
          <a:r>
            <a:rPr lang="en-GB" sz="2400" noProof="0" dirty="0" smtClean="0"/>
            <a:t>EGI</a:t>
          </a:r>
          <a:endParaRPr lang="en-GB" sz="2400" noProof="0" dirty="0"/>
        </a:p>
      </dgm:t>
    </dgm:pt>
    <dgm:pt modelId="{40291021-7A7F-3643-B265-B458DF621E85}" type="parTrans" cxnId="{3497FBC4-1AF0-1C4C-A0BC-FDC0AB7E429E}">
      <dgm:prSet/>
      <dgm:spPr/>
      <dgm:t>
        <a:bodyPr/>
        <a:lstStyle/>
        <a:p>
          <a:endParaRPr lang="de-DE"/>
        </a:p>
      </dgm:t>
    </dgm:pt>
    <dgm:pt modelId="{08014617-1759-AF48-B13C-7EF267B3BCC9}" type="sibTrans" cxnId="{3497FBC4-1AF0-1C4C-A0BC-FDC0AB7E429E}">
      <dgm:prSet/>
      <dgm:spPr/>
      <dgm:t>
        <a:bodyPr/>
        <a:lstStyle/>
        <a:p>
          <a:endParaRPr lang="de-DE"/>
        </a:p>
      </dgm:t>
    </dgm:pt>
    <dgm:pt modelId="{90719699-1035-794B-9B95-D72D444482A6}">
      <dgm:prSet phldrT="[Text]" custT="1"/>
      <dgm:spPr/>
      <dgm:t>
        <a:bodyPr/>
        <a:lstStyle/>
        <a:p>
          <a:r>
            <a:rPr lang="en-GB" sz="2400" noProof="0" dirty="0" smtClean="0"/>
            <a:t>EUDAT</a:t>
          </a:r>
          <a:endParaRPr lang="en-GB" sz="2400" noProof="0" dirty="0"/>
        </a:p>
      </dgm:t>
    </dgm:pt>
    <dgm:pt modelId="{5966D403-0DA0-E146-BCAA-0B76BF4C1A12}" type="parTrans" cxnId="{471B3518-9465-884D-8395-D6B46CB3F3EB}">
      <dgm:prSet/>
      <dgm:spPr/>
      <dgm:t>
        <a:bodyPr/>
        <a:lstStyle/>
        <a:p>
          <a:endParaRPr lang="de-DE"/>
        </a:p>
      </dgm:t>
    </dgm:pt>
    <dgm:pt modelId="{04C9C99E-81FE-0F49-83EC-FD4881DD1AD2}" type="sibTrans" cxnId="{471B3518-9465-884D-8395-D6B46CB3F3EB}">
      <dgm:prSet/>
      <dgm:spPr/>
      <dgm:t>
        <a:bodyPr/>
        <a:lstStyle/>
        <a:p>
          <a:endParaRPr lang="de-DE"/>
        </a:p>
      </dgm:t>
    </dgm:pt>
    <dgm:pt modelId="{7650B51D-A316-2344-911C-1B6FAE5E3829}" type="pres">
      <dgm:prSet presAssocID="{773BBA10-58F2-6A4A-945A-ADF43E1B3EA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233F7341-C7B8-8948-9D7E-33DDC8777876}" type="pres">
      <dgm:prSet presAssocID="{A0D07556-2276-6B49-A873-D1752591589D}" presName="linNode" presStyleCnt="0"/>
      <dgm:spPr/>
      <dgm:t>
        <a:bodyPr/>
        <a:lstStyle/>
        <a:p>
          <a:endParaRPr lang="de-DE"/>
        </a:p>
      </dgm:t>
    </dgm:pt>
    <dgm:pt modelId="{B1F1D662-ECC4-4446-B215-56FB628A75BD}" type="pres">
      <dgm:prSet presAssocID="{A0D07556-2276-6B49-A873-D1752591589D}" presName="parentText" presStyleLbl="node1" presStyleIdx="0" presStyleCnt="2" custScaleY="70256" custLinFactNeighborX="-80377" custLinFactNeighborY="77117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ABD2739-AD5F-174E-8E60-ABC8D41AE0A2}" type="pres">
      <dgm:prSet presAssocID="{08014617-1759-AF48-B13C-7EF267B3BCC9}" presName="sp" presStyleCnt="0"/>
      <dgm:spPr/>
      <dgm:t>
        <a:bodyPr/>
        <a:lstStyle/>
        <a:p>
          <a:endParaRPr lang="de-DE"/>
        </a:p>
      </dgm:t>
    </dgm:pt>
    <dgm:pt modelId="{B125ED72-9C62-824D-9739-124523F489EF}" type="pres">
      <dgm:prSet presAssocID="{90719699-1035-794B-9B95-D72D444482A6}" presName="linNode" presStyleCnt="0"/>
      <dgm:spPr/>
      <dgm:t>
        <a:bodyPr/>
        <a:lstStyle/>
        <a:p>
          <a:endParaRPr lang="de-DE"/>
        </a:p>
      </dgm:t>
    </dgm:pt>
    <dgm:pt modelId="{34C6CEAC-E3EB-F648-91A0-CF95E420F6F9}" type="pres">
      <dgm:prSet presAssocID="{90719699-1035-794B-9B95-D72D444482A6}" presName="parentText" presStyleLbl="node1" presStyleIdx="1" presStyleCnt="2" custScaleY="70147" custLinFactNeighborX="52115" custLinFactNeighborY="1970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3497FBC4-1AF0-1C4C-A0BC-FDC0AB7E429E}" srcId="{773BBA10-58F2-6A4A-945A-ADF43E1B3EA8}" destId="{A0D07556-2276-6B49-A873-D1752591589D}" srcOrd="0" destOrd="0" parTransId="{40291021-7A7F-3643-B265-B458DF621E85}" sibTransId="{08014617-1759-AF48-B13C-7EF267B3BCC9}"/>
    <dgm:cxn modelId="{DAAA68D1-C539-2D47-B61E-8FC620A60AD0}" type="presOf" srcId="{773BBA10-58F2-6A4A-945A-ADF43E1B3EA8}" destId="{7650B51D-A316-2344-911C-1B6FAE5E3829}" srcOrd="0" destOrd="0" presId="urn:microsoft.com/office/officeart/2005/8/layout/vList5"/>
    <dgm:cxn modelId="{1B36C550-FEF9-7A41-85FC-70709FCB7DB5}" type="presOf" srcId="{A0D07556-2276-6B49-A873-D1752591589D}" destId="{B1F1D662-ECC4-4446-B215-56FB628A75BD}" srcOrd="0" destOrd="0" presId="urn:microsoft.com/office/officeart/2005/8/layout/vList5"/>
    <dgm:cxn modelId="{471B3518-9465-884D-8395-D6B46CB3F3EB}" srcId="{773BBA10-58F2-6A4A-945A-ADF43E1B3EA8}" destId="{90719699-1035-794B-9B95-D72D444482A6}" srcOrd="1" destOrd="0" parTransId="{5966D403-0DA0-E146-BCAA-0B76BF4C1A12}" sibTransId="{04C9C99E-81FE-0F49-83EC-FD4881DD1AD2}"/>
    <dgm:cxn modelId="{9DBD757A-3FD0-2347-9638-5F0EF6C29A38}" type="presOf" srcId="{90719699-1035-794B-9B95-D72D444482A6}" destId="{34C6CEAC-E3EB-F648-91A0-CF95E420F6F9}" srcOrd="0" destOrd="0" presId="urn:microsoft.com/office/officeart/2005/8/layout/vList5"/>
    <dgm:cxn modelId="{2CE20F87-FFC2-6140-AF7F-F85FA7F0903F}" type="presParOf" srcId="{7650B51D-A316-2344-911C-1B6FAE5E3829}" destId="{233F7341-C7B8-8948-9D7E-33DDC8777876}" srcOrd="0" destOrd="0" presId="urn:microsoft.com/office/officeart/2005/8/layout/vList5"/>
    <dgm:cxn modelId="{95A75C00-6883-C640-B02C-26F1E97260B9}" type="presParOf" srcId="{233F7341-C7B8-8948-9D7E-33DDC8777876}" destId="{B1F1D662-ECC4-4446-B215-56FB628A75BD}" srcOrd="0" destOrd="0" presId="urn:microsoft.com/office/officeart/2005/8/layout/vList5"/>
    <dgm:cxn modelId="{0E523F2A-DC94-E042-8ED9-E3B39AA36C49}" type="presParOf" srcId="{7650B51D-A316-2344-911C-1B6FAE5E3829}" destId="{AABD2739-AD5F-174E-8E60-ABC8D41AE0A2}" srcOrd="1" destOrd="0" presId="urn:microsoft.com/office/officeart/2005/8/layout/vList5"/>
    <dgm:cxn modelId="{C9BE59D8-B75D-C44A-B0DC-2A75B7A8A8F2}" type="presParOf" srcId="{7650B51D-A316-2344-911C-1B6FAE5E3829}" destId="{B125ED72-9C62-824D-9739-124523F489EF}" srcOrd="2" destOrd="0" presId="urn:microsoft.com/office/officeart/2005/8/layout/vList5"/>
    <dgm:cxn modelId="{C5D40DB5-3C82-674B-AF35-4E56A6D98737}" type="presParOf" srcId="{B125ED72-9C62-824D-9739-124523F489EF}" destId="{34C6CEAC-E3EB-F648-91A0-CF95E420F6F9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73BBA10-58F2-6A4A-945A-ADF43E1B3EA8}" type="doc">
      <dgm:prSet loTypeId="urn:microsoft.com/office/officeart/2005/8/layout/vList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A0D07556-2276-6B49-A873-D1752591589D}">
      <dgm:prSet phldrT="[Text]" custT="1"/>
      <dgm:spPr/>
      <dgm:t>
        <a:bodyPr/>
        <a:lstStyle/>
        <a:p>
          <a:r>
            <a:rPr lang="en-GB" sz="2400" noProof="0" dirty="0" smtClean="0"/>
            <a:t>EGI</a:t>
          </a:r>
          <a:endParaRPr lang="en-GB" sz="2400" noProof="0" dirty="0"/>
        </a:p>
      </dgm:t>
    </dgm:pt>
    <dgm:pt modelId="{40291021-7A7F-3643-B265-B458DF621E85}" type="parTrans" cxnId="{3497FBC4-1AF0-1C4C-A0BC-FDC0AB7E429E}">
      <dgm:prSet/>
      <dgm:spPr/>
      <dgm:t>
        <a:bodyPr/>
        <a:lstStyle/>
        <a:p>
          <a:endParaRPr lang="de-DE"/>
        </a:p>
      </dgm:t>
    </dgm:pt>
    <dgm:pt modelId="{08014617-1759-AF48-B13C-7EF267B3BCC9}" type="sibTrans" cxnId="{3497FBC4-1AF0-1C4C-A0BC-FDC0AB7E429E}">
      <dgm:prSet/>
      <dgm:spPr/>
      <dgm:t>
        <a:bodyPr/>
        <a:lstStyle/>
        <a:p>
          <a:endParaRPr lang="de-DE"/>
        </a:p>
      </dgm:t>
    </dgm:pt>
    <dgm:pt modelId="{90719699-1035-794B-9B95-D72D444482A6}">
      <dgm:prSet phldrT="[Text]" custT="1"/>
      <dgm:spPr/>
      <dgm:t>
        <a:bodyPr/>
        <a:lstStyle/>
        <a:p>
          <a:r>
            <a:rPr lang="en-GB" sz="2400" noProof="0" dirty="0" smtClean="0"/>
            <a:t>EUDAT</a:t>
          </a:r>
          <a:endParaRPr lang="en-GB" sz="2400" noProof="0" dirty="0"/>
        </a:p>
      </dgm:t>
    </dgm:pt>
    <dgm:pt modelId="{5966D403-0DA0-E146-BCAA-0B76BF4C1A12}" type="parTrans" cxnId="{471B3518-9465-884D-8395-D6B46CB3F3EB}">
      <dgm:prSet/>
      <dgm:spPr/>
      <dgm:t>
        <a:bodyPr/>
        <a:lstStyle/>
        <a:p>
          <a:endParaRPr lang="de-DE"/>
        </a:p>
      </dgm:t>
    </dgm:pt>
    <dgm:pt modelId="{04C9C99E-81FE-0F49-83EC-FD4881DD1AD2}" type="sibTrans" cxnId="{471B3518-9465-884D-8395-D6B46CB3F3EB}">
      <dgm:prSet/>
      <dgm:spPr/>
      <dgm:t>
        <a:bodyPr/>
        <a:lstStyle/>
        <a:p>
          <a:endParaRPr lang="de-DE"/>
        </a:p>
      </dgm:t>
    </dgm:pt>
    <dgm:pt modelId="{7650B51D-A316-2344-911C-1B6FAE5E3829}" type="pres">
      <dgm:prSet presAssocID="{773BBA10-58F2-6A4A-945A-ADF43E1B3EA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233F7341-C7B8-8948-9D7E-33DDC8777876}" type="pres">
      <dgm:prSet presAssocID="{A0D07556-2276-6B49-A873-D1752591589D}" presName="linNode" presStyleCnt="0"/>
      <dgm:spPr/>
      <dgm:t>
        <a:bodyPr/>
        <a:lstStyle/>
        <a:p>
          <a:endParaRPr lang="de-DE"/>
        </a:p>
      </dgm:t>
    </dgm:pt>
    <dgm:pt modelId="{B1F1D662-ECC4-4446-B215-56FB628A75BD}" type="pres">
      <dgm:prSet presAssocID="{A0D07556-2276-6B49-A873-D1752591589D}" presName="parentText" presStyleLbl="node1" presStyleIdx="0" presStyleCnt="2" custScaleY="70256" custLinFactNeighborX="-80377" custLinFactNeighborY="77117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ABD2739-AD5F-174E-8E60-ABC8D41AE0A2}" type="pres">
      <dgm:prSet presAssocID="{08014617-1759-AF48-B13C-7EF267B3BCC9}" presName="sp" presStyleCnt="0"/>
      <dgm:spPr/>
      <dgm:t>
        <a:bodyPr/>
        <a:lstStyle/>
        <a:p>
          <a:endParaRPr lang="de-DE"/>
        </a:p>
      </dgm:t>
    </dgm:pt>
    <dgm:pt modelId="{B125ED72-9C62-824D-9739-124523F489EF}" type="pres">
      <dgm:prSet presAssocID="{90719699-1035-794B-9B95-D72D444482A6}" presName="linNode" presStyleCnt="0"/>
      <dgm:spPr/>
      <dgm:t>
        <a:bodyPr/>
        <a:lstStyle/>
        <a:p>
          <a:endParaRPr lang="de-DE"/>
        </a:p>
      </dgm:t>
    </dgm:pt>
    <dgm:pt modelId="{34C6CEAC-E3EB-F648-91A0-CF95E420F6F9}" type="pres">
      <dgm:prSet presAssocID="{90719699-1035-794B-9B95-D72D444482A6}" presName="parentText" presStyleLbl="node1" presStyleIdx="1" presStyleCnt="2" custScaleY="70147" custLinFactNeighborX="52115" custLinFactNeighborY="1970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3497FBC4-1AF0-1C4C-A0BC-FDC0AB7E429E}" srcId="{773BBA10-58F2-6A4A-945A-ADF43E1B3EA8}" destId="{A0D07556-2276-6B49-A873-D1752591589D}" srcOrd="0" destOrd="0" parTransId="{40291021-7A7F-3643-B265-B458DF621E85}" sibTransId="{08014617-1759-AF48-B13C-7EF267B3BCC9}"/>
    <dgm:cxn modelId="{92DA5106-4234-FD48-BDDC-B174F054406F}" type="presOf" srcId="{A0D07556-2276-6B49-A873-D1752591589D}" destId="{B1F1D662-ECC4-4446-B215-56FB628A75BD}" srcOrd="0" destOrd="0" presId="urn:microsoft.com/office/officeart/2005/8/layout/vList5"/>
    <dgm:cxn modelId="{6C54550A-BCBF-EE4B-899D-797236DFF126}" type="presOf" srcId="{90719699-1035-794B-9B95-D72D444482A6}" destId="{34C6CEAC-E3EB-F648-91A0-CF95E420F6F9}" srcOrd="0" destOrd="0" presId="urn:microsoft.com/office/officeart/2005/8/layout/vList5"/>
    <dgm:cxn modelId="{471B3518-9465-884D-8395-D6B46CB3F3EB}" srcId="{773BBA10-58F2-6A4A-945A-ADF43E1B3EA8}" destId="{90719699-1035-794B-9B95-D72D444482A6}" srcOrd="1" destOrd="0" parTransId="{5966D403-0DA0-E146-BCAA-0B76BF4C1A12}" sibTransId="{04C9C99E-81FE-0F49-83EC-FD4881DD1AD2}"/>
    <dgm:cxn modelId="{3FA54262-6A4B-E149-8723-C2328B26E5FF}" type="presOf" srcId="{773BBA10-58F2-6A4A-945A-ADF43E1B3EA8}" destId="{7650B51D-A316-2344-911C-1B6FAE5E3829}" srcOrd="0" destOrd="0" presId="urn:microsoft.com/office/officeart/2005/8/layout/vList5"/>
    <dgm:cxn modelId="{9505DC83-1A70-894F-A0D7-D814262216AA}" type="presParOf" srcId="{7650B51D-A316-2344-911C-1B6FAE5E3829}" destId="{233F7341-C7B8-8948-9D7E-33DDC8777876}" srcOrd="0" destOrd="0" presId="urn:microsoft.com/office/officeart/2005/8/layout/vList5"/>
    <dgm:cxn modelId="{34981086-AF1D-464F-9FBB-B79A15F74E97}" type="presParOf" srcId="{233F7341-C7B8-8948-9D7E-33DDC8777876}" destId="{B1F1D662-ECC4-4446-B215-56FB628A75BD}" srcOrd="0" destOrd="0" presId="urn:microsoft.com/office/officeart/2005/8/layout/vList5"/>
    <dgm:cxn modelId="{28359D5B-519E-8D4D-8CB7-84A56F07B802}" type="presParOf" srcId="{7650B51D-A316-2344-911C-1B6FAE5E3829}" destId="{AABD2739-AD5F-174E-8E60-ABC8D41AE0A2}" srcOrd="1" destOrd="0" presId="urn:microsoft.com/office/officeart/2005/8/layout/vList5"/>
    <dgm:cxn modelId="{281C901E-57E7-CD49-85C6-32A61337A125}" type="presParOf" srcId="{7650B51D-A316-2344-911C-1B6FAE5E3829}" destId="{B125ED72-9C62-824D-9739-124523F489EF}" srcOrd="2" destOrd="0" presId="urn:microsoft.com/office/officeart/2005/8/layout/vList5"/>
    <dgm:cxn modelId="{5B718162-9549-0B43-9418-BF875A450835}" type="presParOf" srcId="{B125ED72-9C62-824D-9739-124523F489EF}" destId="{34C6CEAC-E3EB-F648-91A0-CF95E420F6F9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F1D662-ECC4-4446-B215-56FB628A75BD}">
      <dsp:nvSpPr>
        <dsp:cNvPr id="0" name=""/>
        <dsp:cNvSpPr/>
      </dsp:nvSpPr>
      <dsp:spPr>
        <a:xfrm>
          <a:off x="278199" y="1675233"/>
          <a:ext cx="3268363" cy="156512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noProof="0" dirty="0" smtClean="0"/>
            <a:t>EGI</a:t>
          </a:r>
          <a:endParaRPr lang="en-GB" sz="2400" kern="1200" noProof="0" dirty="0"/>
        </a:p>
      </dsp:txBody>
      <dsp:txXfrm>
        <a:off x="354602" y="1751636"/>
        <a:ext cx="3115557" cy="1412320"/>
      </dsp:txXfrm>
    </dsp:sp>
    <dsp:sp modelId="{34C6CEAC-E3EB-F648-91A0-CF95E420F6F9}">
      <dsp:nvSpPr>
        <dsp:cNvPr id="0" name=""/>
        <dsp:cNvSpPr/>
      </dsp:nvSpPr>
      <dsp:spPr>
        <a:xfrm>
          <a:off x="4608519" y="1677661"/>
          <a:ext cx="3268363" cy="156269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noProof="0" dirty="0" smtClean="0"/>
            <a:t>EUDAT</a:t>
          </a:r>
          <a:endParaRPr lang="en-GB" sz="2400" kern="1200" noProof="0" dirty="0"/>
        </a:p>
      </dsp:txBody>
      <dsp:txXfrm>
        <a:off x="4684804" y="1753946"/>
        <a:ext cx="3115793" cy="14101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F1D662-ECC4-4446-B215-56FB628A75BD}">
      <dsp:nvSpPr>
        <dsp:cNvPr id="0" name=""/>
        <dsp:cNvSpPr/>
      </dsp:nvSpPr>
      <dsp:spPr>
        <a:xfrm>
          <a:off x="278199" y="1675233"/>
          <a:ext cx="3268363" cy="156512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noProof="0" dirty="0" smtClean="0"/>
            <a:t>EGI</a:t>
          </a:r>
          <a:endParaRPr lang="en-GB" sz="2400" kern="1200" noProof="0" dirty="0"/>
        </a:p>
      </dsp:txBody>
      <dsp:txXfrm>
        <a:off x="354602" y="1751636"/>
        <a:ext cx="3115557" cy="1412320"/>
      </dsp:txXfrm>
    </dsp:sp>
    <dsp:sp modelId="{34C6CEAC-E3EB-F648-91A0-CF95E420F6F9}">
      <dsp:nvSpPr>
        <dsp:cNvPr id="0" name=""/>
        <dsp:cNvSpPr/>
      </dsp:nvSpPr>
      <dsp:spPr>
        <a:xfrm>
          <a:off x="4608519" y="1677661"/>
          <a:ext cx="3268363" cy="156269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noProof="0" dirty="0" smtClean="0"/>
            <a:t>EUDAT</a:t>
          </a:r>
          <a:endParaRPr lang="en-GB" sz="2400" kern="1200" noProof="0" dirty="0"/>
        </a:p>
      </dsp:txBody>
      <dsp:txXfrm>
        <a:off x="4684804" y="1753946"/>
        <a:ext cx="3115793" cy="14101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F1D662-ECC4-4446-B215-56FB628A75BD}">
      <dsp:nvSpPr>
        <dsp:cNvPr id="0" name=""/>
        <dsp:cNvSpPr/>
      </dsp:nvSpPr>
      <dsp:spPr>
        <a:xfrm>
          <a:off x="278199" y="1675233"/>
          <a:ext cx="3268363" cy="156512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noProof="0" dirty="0" smtClean="0"/>
            <a:t>EGI</a:t>
          </a:r>
          <a:endParaRPr lang="en-GB" sz="2400" kern="1200" noProof="0" dirty="0"/>
        </a:p>
      </dsp:txBody>
      <dsp:txXfrm>
        <a:off x="354602" y="1751636"/>
        <a:ext cx="3115557" cy="1412320"/>
      </dsp:txXfrm>
    </dsp:sp>
    <dsp:sp modelId="{34C6CEAC-E3EB-F648-91A0-CF95E420F6F9}">
      <dsp:nvSpPr>
        <dsp:cNvPr id="0" name=""/>
        <dsp:cNvSpPr/>
      </dsp:nvSpPr>
      <dsp:spPr>
        <a:xfrm>
          <a:off x="4608519" y="1677661"/>
          <a:ext cx="3268363" cy="156269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noProof="0" dirty="0" smtClean="0"/>
            <a:t>EUDAT</a:t>
          </a:r>
          <a:endParaRPr lang="en-GB" sz="2400" kern="1200" noProof="0" dirty="0"/>
        </a:p>
      </dsp:txBody>
      <dsp:txXfrm>
        <a:off x="4684804" y="1753946"/>
        <a:ext cx="3115793" cy="14101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F1D662-ECC4-4446-B215-56FB628A75BD}">
      <dsp:nvSpPr>
        <dsp:cNvPr id="0" name=""/>
        <dsp:cNvSpPr/>
      </dsp:nvSpPr>
      <dsp:spPr>
        <a:xfrm>
          <a:off x="278199" y="1675233"/>
          <a:ext cx="3268363" cy="156512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noProof="0" dirty="0" smtClean="0"/>
            <a:t>EGI</a:t>
          </a:r>
          <a:endParaRPr lang="en-GB" sz="2400" kern="1200" noProof="0" dirty="0"/>
        </a:p>
      </dsp:txBody>
      <dsp:txXfrm>
        <a:off x="354602" y="1751636"/>
        <a:ext cx="3115557" cy="1412320"/>
      </dsp:txXfrm>
    </dsp:sp>
    <dsp:sp modelId="{34C6CEAC-E3EB-F648-91A0-CF95E420F6F9}">
      <dsp:nvSpPr>
        <dsp:cNvPr id="0" name=""/>
        <dsp:cNvSpPr/>
      </dsp:nvSpPr>
      <dsp:spPr>
        <a:xfrm>
          <a:off x="4608519" y="1677661"/>
          <a:ext cx="3268363" cy="156269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noProof="0" dirty="0" smtClean="0"/>
            <a:t>EUDAT</a:t>
          </a:r>
          <a:endParaRPr lang="en-GB" sz="2400" kern="1200" noProof="0" dirty="0"/>
        </a:p>
      </dsp:txBody>
      <dsp:txXfrm>
        <a:off x="4684804" y="1753946"/>
        <a:ext cx="3115793" cy="14101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r>
              <a:rPr lang="en-GB" smtClean="0"/>
              <a:t>EGI-Engage Final Review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r>
              <a:rPr lang="nl-NL" smtClean="0"/>
              <a:t>23-10-2017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77037CF-4AF3-4EA8-B0EF-23260E3D6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r>
              <a:rPr lang="nl-NL" smtClean="0"/>
              <a:t>EGI-Engage Final Review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r>
              <a:rPr lang="nl-NL" smtClean="0"/>
              <a:t>23-10-2017</a:t>
            </a:r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333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AEF58AE9-46A5-49CB-B815-3CC2120EE87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t>1</a:t>
            </a:fld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nl-NL" smtClean="0"/>
              <a:t>23-10-2017</a:t>
            </a:r>
            <a:endParaRPr lang="nl-NL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nl-NL" smtClean="0"/>
              <a:t>EGI-Engage Final Review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4528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t>2</a:t>
            </a:fld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nl-NL" smtClean="0"/>
              <a:t>23-10-2017</a:t>
            </a:r>
            <a:endParaRPr lang="nl-NL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nl-NL" smtClean="0"/>
              <a:t>EGI-Engage Final Review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8131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t>3</a:t>
            </a:fld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nl-NL" smtClean="0"/>
              <a:t>23-10-2017</a:t>
            </a:r>
            <a:endParaRPr lang="nl-NL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nl-NL" smtClean="0"/>
              <a:t>EGI-Engage Final Review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8131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t>8</a:t>
            </a:fld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nl-NL" smtClean="0"/>
              <a:t>23-10-2017</a:t>
            </a:r>
            <a:endParaRPr lang="nl-NL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nl-NL" smtClean="0"/>
              <a:t>EGI-Engage Final Review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8131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t>9</a:t>
            </a:fld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nl-NL" smtClean="0"/>
              <a:t>23-10-2017</a:t>
            </a:r>
            <a:endParaRPr lang="nl-NL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nl-NL" smtClean="0"/>
              <a:t>EGI-Engage Final Review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81319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t>10</a:t>
            </a:fld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nl-NL" smtClean="0"/>
              <a:t>23-10-2017</a:t>
            </a:r>
            <a:endParaRPr lang="nl-NL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nl-NL" smtClean="0"/>
              <a:t>EGI-Engage Final Review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8131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0BCD-E8C5-3F49-83D0-213DF6B4ED72}" type="datetimeFigureOut">
              <a:rPr lang="en-US" smtClean="0"/>
              <a:t>14/02/18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A18C-9EA8-ED43-B2BA-B948DF7B6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087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0BCD-E8C5-3F49-83D0-213DF6B4ED72}" type="datetimeFigureOut">
              <a:rPr lang="en-US" smtClean="0"/>
              <a:t>14/02/18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A18C-9EA8-ED43-B2BA-B948DF7B6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2526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0BCD-E8C5-3F49-83D0-213DF6B4ED72}" type="datetimeFigureOut">
              <a:rPr lang="en-US" smtClean="0"/>
              <a:t>14/02/18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A18C-9EA8-ED43-B2BA-B948DF7B6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902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46166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3371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noProof="0" dirty="0" err="1" smtClean="0"/>
              <a:t>Titelmasterformat</a:t>
            </a:r>
            <a:r>
              <a:rPr lang="en-US" noProof="0" dirty="0" smtClean="0"/>
              <a:t> </a:t>
            </a:r>
            <a:r>
              <a:rPr lang="en-US" noProof="0" dirty="0" err="1" smtClean="0"/>
              <a:t>durch</a:t>
            </a:r>
            <a:r>
              <a:rPr lang="en-US" noProof="0" dirty="0" smtClean="0"/>
              <a:t> </a:t>
            </a:r>
            <a:r>
              <a:rPr lang="en-US" noProof="0" dirty="0" err="1" smtClean="0"/>
              <a:t>Klicken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6598"/>
            <a:ext cx="8229600" cy="462601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dirty="0" err="1" smtClean="0"/>
              <a:t>Textmasterformat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 smtClean="0"/>
          </a:p>
          <a:p>
            <a:pPr lvl="1"/>
            <a:r>
              <a:rPr lang="en-US" noProof="0" dirty="0" err="1" smtClean="0"/>
              <a:t>Zweite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Dritte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Vierte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Fünfte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30518"/>
            <a:ext cx="2133600" cy="365125"/>
          </a:xfrm>
          <a:prstGeom prst="rect">
            <a:avLst/>
          </a:prstGeom>
        </p:spPr>
        <p:txBody>
          <a:bodyPr/>
          <a:lstStyle/>
          <a:p>
            <a:fld id="{4BA67825-2AA7-4373-8684-F53091DBF984}" type="datetime1">
              <a:rPr lang="en-US" smtClean="0"/>
              <a:t>14/02/18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3051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30518"/>
            <a:ext cx="2133600" cy="365125"/>
          </a:xfrm>
          <a:prstGeom prst="rect">
            <a:avLst/>
          </a:prstGeom>
        </p:spPr>
        <p:txBody>
          <a:bodyPr/>
          <a:lstStyle/>
          <a:p>
            <a:fld id="{43507AEB-23B8-F142-83A3-458C56B10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206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0BCD-E8C5-3F49-83D0-213DF6B4ED72}" type="datetimeFigureOut">
              <a:rPr lang="en-US" smtClean="0"/>
              <a:t>14/02/18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A18C-9EA8-ED43-B2BA-B948DF7B6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040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0BCD-E8C5-3F49-83D0-213DF6B4ED72}" type="datetimeFigureOut">
              <a:rPr lang="en-US" smtClean="0"/>
              <a:t>14/02/18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A18C-9EA8-ED43-B2BA-B948DF7B6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18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0BCD-E8C5-3F49-83D0-213DF6B4ED72}" type="datetimeFigureOut">
              <a:rPr lang="en-US" smtClean="0"/>
              <a:t>14/02/18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A18C-9EA8-ED43-B2BA-B948DF7B6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766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0BCD-E8C5-3F49-83D0-213DF6B4ED72}" type="datetimeFigureOut">
              <a:rPr lang="en-US" smtClean="0"/>
              <a:t>14/02/18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A18C-9EA8-ED43-B2BA-B948DF7B6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318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0BCD-E8C5-3F49-83D0-213DF6B4ED72}" type="datetimeFigureOut">
              <a:rPr lang="en-US" smtClean="0"/>
              <a:t>14/02/18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A18C-9EA8-ED43-B2BA-B948DF7B6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011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0BCD-E8C5-3F49-83D0-213DF6B4ED72}" type="datetimeFigureOut">
              <a:rPr lang="en-US" smtClean="0"/>
              <a:t>14/02/18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A18C-9EA8-ED43-B2BA-B948DF7B6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919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0BCD-E8C5-3F49-83D0-213DF6B4ED72}" type="datetimeFigureOut">
              <a:rPr lang="en-US" smtClean="0"/>
              <a:t>14/02/18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A18C-9EA8-ED43-B2BA-B948DF7B6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946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0BCD-E8C5-3F49-83D0-213DF6B4ED72}" type="datetimeFigureOut">
              <a:rPr lang="en-US" smtClean="0"/>
              <a:t>14/02/18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A18C-9EA8-ED43-B2BA-B948DF7B6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2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Relationship Id="rId9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theme" Target="../theme/theme3.xml"/><Relationship Id="rId7" Type="http://schemas.openxmlformats.org/officeDocument/2006/relationships/image" Target="../media/image2.png"/><Relationship Id="rId8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" name="Picture 9" descr="eosc-hub-web2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2" y="24904"/>
            <a:ext cx="2976629" cy="811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10BCD-E8C5-3F49-83D0-213DF6B4ED72}" type="datetimeFigureOut">
              <a:rPr lang="en-US" smtClean="0"/>
              <a:t>14/02/18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2A18C-9EA8-ED43-B2BA-B948DF7B6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37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565"/>
            <a:ext cx="6534150" cy="470535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59766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69812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24/01/2018</a:t>
            </a:r>
            <a:endParaRPr lang="nl-NL" sz="8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0" name="Picture 9" descr="eosc-hub-web2.png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2" y="24904"/>
            <a:ext cx="2976629" cy="811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  <p:sldLayoutId id="2147483688" r:id="rId4"/>
    <p:sldLayoutId id="2147483689" r:id="rId5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7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17.xml"/><Relationship Id="rId2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17.xml"/><Relationship Id="rId2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17.xml"/><Relationship Id="rId2" Type="http://schemas.openxmlformats.org/officeDocument/2006/relationships/diagramData" Target="../diagrams/data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1872207"/>
          </a:xfrm>
        </p:spPr>
        <p:txBody>
          <a:bodyPr>
            <a:normAutofit/>
          </a:bodyPr>
          <a:lstStyle/>
          <a:p>
            <a:r>
              <a:rPr lang="en-GB" dirty="0" smtClean="0"/>
              <a:t>EOSC-</a:t>
            </a:r>
            <a:r>
              <a:rPr lang="en-GB" dirty="0" smtClean="0"/>
              <a:t>hub - Levels of Integration</a:t>
            </a:r>
            <a:endParaRPr lang="en-GB" dirty="0"/>
          </a:p>
        </p:txBody>
      </p:sp>
      <p:sp>
        <p:nvSpPr>
          <p:cNvPr id="8" name="Subtitle 3"/>
          <p:cNvSpPr>
            <a:spLocks noGrp="1"/>
          </p:cNvSpPr>
          <p:nvPr>
            <p:ph type="subTitle" idx="1"/>
          </p:nvPr>
        </p:nvSpPr>
        <p:spPr>
          <a:xfrm>
            <a:off x="1371600" y="3719427"/>
            <a:ext cx="6400800" cy="504056"/>
          </a:xfrm>
        </p:spPr>
        <p:txBody>
          <a:bodyPr/>
          <a:lstStyle/>
          <a:p>
            <a:r>
              <a:rPr lang="en-GB" dirty="0" smtClean="0"/>
              <a:t>Matthew Viljoen</a:t>
            </a:r>
          </a:p>
          <a:p>
            <a:r>
              <a:rPr lang="en-GB" sz="2000" dirty="0" err="1" smtClean="0"/>
              <a:t>matthew.viljoen@</a:t>
            </a:r>
            <a:r>
              <a:rPr lang="en-GB" sz="2000" dirty="0" err="1" smtClean="0"/>
              <a:t>egi.eu</a:t>
            </a:r>
            <a:endParaRPr lang="en-GB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3563888" y="5445224"/>
            <a:ext cx="1851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14 </a:t>
            </a:r>
            <a:r>
              <a:rPr lang="en-US" b="1" dirty="0" smtClean="0"/>
              <a:t>February 2018</a:t>
            </a:r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2"/>
          </p:nvPr>
        </p:nvSpPr>
        <p:spPr>
          <a:xfrm>
            <a:off x="467544" y="1380234"/>
            <a:ext cx="8424936" cy="4929086"/>
          </a:xfrm>
        </p:spPr>
        <p:txBody>
          <a:bodyPr>
            <a:normAutofit/>
          </a:bodyPr>
          <a:lstStyle/>
          <a:p>
            <a:r>
              <a:rPr lang="en-GB" dirty="0" smtClean="0"/>
              <a:t>Scope statement of EOSC-hub SMS?</a:t>
            </a:r>
          </a:p>
          <a:p>
            <a:r>
              <a:rPr lang="en-GB" dirty="0" smtClean="0"/>
              <a:t>Agreed statement of intent of implementation level of WP4 processes. </a:t>
            </a:r>
          </a:p>
          <a:p>
            <a:r>
              <a:rPr lang="en-GB" dirty="0" smtClean="0"/>
              <a:t>If different processes should have different levels of integration, this should be agreed in advance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344816" cy="850106"/>
          </a:xfrm>
        </p:spPr>
        <p:txBody>
          <a:bodyPr/>
          <a:lstStyle/>
          <a:p>
            <a:pPr algn="ctr"/>
            <a:r>
              <a:rPr lang="en-GB" dirty="0" smtClean="0"/>
              <a:t>Aim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1505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2"/>
          </p:nvPr>
        </p:nvSpPr>
        <p:spPr>
          <a:xfrm>
            <a:off x="467544" y="1380234"/>
            <a:ext cx="8424936" cy="4929086"/>
          </a:xfrm>
        </p:spPr>
        <p:txBody>
          <a:bodyPr>
            <a:normAutofit fontScale="92500" lnSpcReduction="10000"/>
          </a:bodyPr>
          <a:lstStyle/>
          <a:p>
            <a:endParaRPr lang="en-GB" dirty="0" smtClean="0"/>
          </a:p>
          <a:p>
            <a:pPr marL="0" indent="0">
              <a:buNone/>
            </a:pPr>
            <a:r>
              <a:rPr lang="en-GB" i="1" dirty="0" smtClean="0"/>
              <a:t>What is the target level of integration/service interoperation between EGI and EUDAT?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Answer is fundamental to:</a:t>
            </a:r>
          </a:p>
          <a:p>
            <a:r>
              <a:rPr lang="en-GB" dirty="0" smtClean="0"/>
              <a:t>governance of delivering services</a:t>
            </a:r>
          </a:p>
          <a:p>
            <a:r>
              <a:rPr lang="en-GB" dirty="0" smtClean="0"/>
              <a:t>operations across EGI/EUDAT</a:t>
            </a:r>
          </a:p>
          <a:p>
            <a:r>
              <a:rPr lang="en-GB" dirty="0" smtClean="0"/>
              <a:t>implementation of WP4 processes</a:t>
            </a:r>
          </a:p>
          <a:p>
            <a:r>
              <a:rPr lang="en-GB" dirty="0" smtClean="0"/>
              <a:t>WP4 project </a:t>
            </a:r>
            <a:r>
              <a:rPr lang="en-GB" dirty="0" err="1" smtClean="0"/>
              <a:t>workplan</a:t>
            </a:r>
            <a:endParaRPr lang="en-GB" dirty="0" smtClean="0"/>
          </a:p>
          <a:p>
            <a:r>
              <a:rPr lang="en-GB" dirty="0" smtClean="0"/>
              <a:t>Preventing discourse and misunderstanding towards the end of the project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71600" y="764704"/>
            <a:ext cx="7344816" cy="850106"/>
          </a:xfrm>
        </p:spPr>
        <p:txBody>
          <a:bodyPr/>
          <a:lstStyle/>
          <a:p>
            <a:pPr algn="ctr"/>
            <a:r>
              <a:rPr lang="en-GB" dirty="0" smtClean="0"/>
              <a:t>Open question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910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2"/>
          </p:nvPr>
        </p:nvSpPr>
        <p:spPr>
          <a:xfrm>
            <a:off x="2483768" y="1380234"/>
            <a:ext cx="5832648" cy="4929086"/>
          </a:xfrm>
        </p:spPr>
        <p:txBody>
          <a:bodyPr>
            <a:normAutofit fontScale="77500" lnSpcReduction="20000"/>
          </a:bodyPr>
          <a:lstStyle/>
          <a:p>
            <a:endParaRPr lang="en-GB" dirty="0" smtClean="0"/>
          </a:p>
          <a:p>
            <a:pPr marL="0" indent="0">
              <a:buNone/>
            </a:pPr>
            <a:r>
              <a:rPr lang="en-GB" i="1" dirty="0" smtClean="0"/>
              <a:t>Invisible coordination</a:t>
            </a:r>
          </a:p>
          <a:p>
            <a:r>
              <a:rPr lang="en-GB" dirty="0" smtClean="0"/>
              <a:t>ITSM processes instated in both EGI/EUDAT meeting </a:t>
            </a:r>
            <a:r>
              <a:rPr lang="en-GB" dirty="0" err="1" smtClean="0"/>
              <a:t>FitSM</a:t>
            </a:r>
            <a:r>
              <a:rPr lang="en-GB" dirty="0" smtClean="0"/>
              <a:t> requirements. Each runs its own services, EGI OMB continues as is; possible parallel bodies in EUDAT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i="1" dirty="0" smtClean="0"/>
              <a:t>Some integration and interoperation</a:t>
            </a:r>
            <a:endParaRPr lang="en-GB" i="1" dirty="0"/>
          </a:p>
          <a:p>
            <a:r>
              <a:rPr lang="en-GB" dirty="0" smtClean="0"/>
              <a:t>Some services merged and run jointly with EGI/EUDAT; others run separately. 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i="1" dirty="0" smtClean="0"/>
              <a:t>Full service integration</a:t>
            </a:r>
          </a:p>
          <a:p>
            <a:r>
              <a:rPr lang="en-GB" dirty="0" smtClean="0"/>
              <a:t>Shared policies, OMB replaced by another EGI/EUDAT joint body developing strategy + technical priorities. EOSC-hub SMS* replacing existing EGI/EUDAT </a:t>
            </a:r>
            <a:r>
              <a:rPr lang="en-GB" dirty="0" err="1" smtClean="0"/>
              <a:t>SMSes</a:t>
            </a:r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619672" y="764704"/>
            <a:ext cx="7344816" cy="850106"/>
          </a:xfrm>
        </p:spPr>
        <p:txBody>
          <a:bodyPr/>
          <a:lstStyle/>
          <a:p>
            <a:pPr algn="ctr"/>
            <a:r>
              <a:rPr lang="en-GB" dirty="0" smtClean="0"/>
              <a:t>Possible scenarios</a:t>
            </a:r>
            <a:endParaRPr lang="en-GB" dirty="0"/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0" y="1268760"/>
            <a:ext cx="2771800" cy="115212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kern="1200">
                <a:solidFill>
                  <a:schemeClr val="tx1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000" dirty="0" smtClean="0"/>
              <a:t>Federation type</a:t>
            </a:r>
          </a:p>
          <a:p>
            <a:pPr marL="0" indent="0" algn="ctr">
              <a:buNone/>
            </a:pPr>
            <a:r>
              <a:rPr lang="en-US" b="1" dirty="0" smtClean="0"/>
              <a:t>Lose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971600" y="5301208"/>
            <a:ext cx="1056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Segoe UI" pitchFamily="34" charset="0"/>
                <a:cs typeface="Segoe UI" pitchFamily="34" charset="0"/>
              </a:rPr>
              <a:t>Tight</a:t>
            </a:r>
          </a:p>
        </p:txBody>
      </p:sp>
      <p:sp>
        <p:nvSpPr>
          <p:cNvPr id="6" name="Up-Down Arrow 5"/>
          <p:cNvSpPr/>
          <p:nvPr/>
        </p:nvSpPr>
        <p:spPr>
          <a:xfrm>
            <a:off x="1187624" y="2492896"/>
            <a:ext cx="484632" cy="2664296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947843" y="6381328"/>
            <a:ext cx="5891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*SMS = Service </a:t>
            </a:r>
            <a:r>
              <a:rPr lang="en-US" dirty="0" err="1" smtClean="0"/>
              <a:t>Mangement</a:t>
            </a:r>
            <a:r>
              <a:rPr lang="en-US" dirty="0" smtClean="0"/>
              <a:t> System, covering ITSM processes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980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47664" y="490662"/>
            <a:ext cx="5976664" cy="85010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Scenario 1: Invisible coordination </a:t>
            </a:r>
            <a:endParaRPr lang="en-GB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387188"/>
              </p:ext>
            </p:extLst>
          </p:nvPr>
        </p:nvGraphicFramePr>
        <p:xfrm>
          <a:off x="179512" y="1268760"/>
          <a:ext cx="9078787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1115616" y="1844824"/>
            <a:ext cx="201622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EGI SMS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15616" y="2204864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SPM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204864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15616" y="2492896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SUPPM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23728" y="2492896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CRM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15616" y="2780928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CHM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23728" y="2780928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RDM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15616" y="3068960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...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123728" y="3068960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r-IN" dirty="0" smtClean="0">
                <a:solidFill>
                  <a:schemeClr val="tx1"/>
                </a:solidFill>
              </a:rPr>
              <a:t>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436096" y="1844824"/>
            <a:ext cx="201622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EUDAT SMS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436096" y="2204864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SPM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444208" y="2204864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436096" y="2492896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SUPPM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44208" y="2492896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CRM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436096" y="2780928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CHM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444208" y="2780928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RDM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436096" y="3068960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...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444208" y="3068960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r-IN" dirty="0" smtClean="0">
                <a:solidFill>
                  <a:schemeClr val="tx1"/>
                </a:solidFill>
              </a:rPr>
              <a:t>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Symbol zastępczy zawartości 2"/>
          <p:cNvSpPr txBox="1">
            <a:spLocks/>
          </p:cNvSpPr>
          <p:nvPr/>
        </p:nvSpPr>
        <p:spPr>
          <a:xfrm>
            <a:off x="467544" y="4725144"/>
            <a:ext cx="8424936" cy="2132856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kern="1200">
                <a:solidFill>
                  <a:schemeClr val="tx1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rgbClr val="000000"/>
                </a:solidFill>
              </a:rPr>
              <a:t>EOSC-hub examines status-quo, identifies missing processes &amp; implements them</a:t>
            </a:r>
          </a:p>
          <a:p>
            <a:r>
              <a:rPr lang="en-US" sz="2400" dirty="0" smtClean="0">
                <a:solidFill>
                  <a:srgbClr val="000000"/>
                </a:solidFill>
              </a:rPr>
              <a:t>Policies are integrated (although implementations may differ)</a:t>
            </a:r>
          </a:p>
          <a:p>
            <a:r>
              <a:rPr lang="en-US" sz="2400" dirty="0" smtClean="0">
                <a:solidFill>
                  <a:srgbClr val="000000"/>
                </a:solidFill>
              </a:rPr>
              <a:t>Each SMS meeting </a:t>
            </a:r>
            <a:r>
              <a:rPr lang="en-US" sz="2400" dirty="0" err="1" smtClean="0">
                <a:solidFill>
                  <a:srgbClr val="000000"/>
                </a:solidFill>
              </a:rPr>
              <a:t>FitSM</a:t>
            </a:r>
            <a:r>
              <a:rPr lang="en-US" sz="2400" dirty="0" smtClean="0">
                <a:solidFill>
                  <a:srgbClr val="000000"/>
                </a:solidFill>
              </a:rPr>
              <a:t> requirements </a:t>
            </a:r>
            <a:r>
              <a:rPr lang="en-US" sz="2400" dirty="0" smtClean="0">
                <a:solidFill>
                  <a:srgbClr val="000000"/>
                </a:solidFill>
              </a:rPr>
              <a:t>separately</a:t>
            </a:r>
          </a:p>
          <a:p>
            <a:r>
              <a:rPr lang="en-US" sz="2400" dirty="0" smtClean="0">
                <a:solidFill>
                  <a:srgbClr val="008000"/>
                </a:solidFill>
              </a:rPr>
              <a:t>Minimal impact to the status quo</a:t>
            </a:r>
            <a:endParaRPr lang="en-US" sz="2400" dirty="0" smtClean="0">
              <a:solidFill>
                <a:srgbClr val="008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Different </a:t>
            </a:r>
            <a:r>
              <a:rPr lang="en-US" sz="2400" dirty="0" smtClean="0">
                <a:solidFill>
                  <a:srgbClr val="FF0000"/>
                </a:solidFill>
              </a:rPr>
              <a:t>groups of people </a:t>
            </a:r>
            <a:r>
              <a:rPr lang="en-US" sz="2400" dirty="0" smtClean="0">
                <a:solidFill>
                  <a:srgbClr val="FF0000"/>
                </a:solidFill>
              </a:rPr>
              <a:t>on </a:t>
            </a:r>
            <a:r>
              <a:rPr lang="en-US" sz="2400" dirty="0" smtClean="0">
                <a:solidFill>
                  <a:srgbClr val="FF0000"/>
                </a:solidFill>
              </a:rPr>
              <a:t>same processes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Widespread duplication of tools/services</a:t>
            </a:r>
            <a:endParaRPr lang="en-US" sz="2400" dirty="0" smtClean="0">
              <a:solidFill>
                <a:srgbClr val="FF0000"/>
              </a:solidFill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2872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23528" y="1556792"/>
            <a:ext cx="7920880" cy="3168352"/>
          </a:xfrm>
          <a:prstGeom prst="roundRect">
            <a:avLst/>
          </a:prstGeom>
          <a:solidFill>
            <a:srgbClr val="CCFFCC">
              <a:alpha val="35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47664" y="490662"/>
            <a:ext cx="6408712" cy="85010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Scenario 2: Partial integration (part 1)</a:t>
            </a:r>
            <a:endParaRPr lang="en-GB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2402387"/>
              </p:ext>
            </p:extLst>
          </p:nvPr>
        </p:nvGraphicFramePr>
        <p:xfrm>
          <a:off x="179512" y="1268760"/>
          <a:ext cx="9078787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1115616" y="2276872"/>
            <a:ext cx="201622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EGI SMS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15616" y="2636912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SUPPM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23728" y="2636912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CRM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15616" y="3212976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...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123728" y="3212976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r-IN" dirty="0" smtClean="0">
                <a:solidFill>
                  <a:schemeClr val="tx1"/>
                </a:solidFill>
              </a:rPr>
              <a:t>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436096" y="2276872"/>
            <a:ext cx="201622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EUDAT SMS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436096" y="2636912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SUPPM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44208" y="2636912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CRM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436096" y="3212976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...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444208" y="3212976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r-IN" dirty="0" smtClean="0">
                <a:solidFill>
                  <a:schemeClr val="tx1"/>
                </a:solidFill>
              </a:rPr>
              <a:t>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Symbol zastępczy zawartości 2"/>
          <p:cNvSpPr txBox="1">
            <a:spLocks/>
          </p:cNvSpPr>
          <p:nvPr/>
        </p:nvSpPr>
        <p:spPr>
          <a:xfrm>
            <a:off x="467544" y="4725144"/>
            <a:ext cx="8424936" cy="1944216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kern="1200">
                <a:solidFill>
                  <a:schemeClr val="tx1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Some services fully integrated and run jointly by both </a:t>
            </a:r>
            <a:r>
              <a:rPr lang="en-US" sz="2400" dirty="0" err="1" smtClean="0"/>
              <a:t>eInfras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Other services run separately, in parallel </a:t>
            </a:r>
          </a:p>
          <a:p>
            <a:r>
              <a:rPr lang="en-US" sz="2400" dirty="0" smtClean="0">
                <a:solidFill>
                  <a:srgbClr val="008000"/>
                </a:solidFill>
              </a:rPr>
              <a:t>Some consolidation of tools/</a:t>
            </a:r>
            <a:r>
              <a:rPr lang="en-US" sz="2400" dirty="0" smtClean="0">
                <a:solidFill>
                  <a:srgbClr val="008000"/>
                </a:solidFill>
              </a:rPr>
              <a:t>processes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Some duplication of tools/services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275856" y="1268760"/>
            <a:ext cx="201622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EOSC-hub </a:t>
            </a:r>
            <a:r>
              <a:rPr lang="en-US" sz="2000" b="1" dirty="0">
                <a:solidFill>
                  <a:schemeClr val="tx1"/>
                </a:solidFill>
              </a:rPr>
              <a:t>S</a:t>
            </a:r>
            <a:r>
              <a:rPr lang="en-US" sz="2000" b="1" dirty="0" smtClean="0">
                <a:solidFill>
                  <a:schemeClr val="tx1"/>
                </a:solidFill>
              </a:rPr>
              <a:t>MS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275856" y="1628800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SPM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283968" y="1628800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27584" y="1628800"/>
            <a:ext cx="1255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EOSC-hub</a:t>
            </a:r>
            <a:endParaRPr lang="en-US" sz="2000" b="1" dirty="0"/>
          </a:p>
        </p:txBody>
      </p:sp>
      <p:sp>
        <p:nvSpPr>
          <p:cNvPr id="20" name="Rectangle 19"/>
          <p:cNvSpPr/>
          <p:nvPr/>
        </p:nvSpPr>
        <p:spPr>
          <a:xfrm>
            <a:off x="1115616" y="2924944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CHM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123728" y="2924944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RDM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436096" y="2924944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CHM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444208" y="2924944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RDM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2057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23528" y="1556792"/>
            <a:ext cx="7920880" cy="3168352"/>
          </a:xfrm>
          <a:prstGeom prst="roundRect">
            <a:avLst/>
          </a:prstGeom>
          <a:solidFill>
            <a:srgbClr val="CCFFCC">
              <a:alpha val="35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490662"/>
            <a:ext cx="6480720" cy="85010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Scenario 2: Partial </a:t>
            </a:r>
            <a:r>
              <a:rPr lang="en-GB" dirty="0"/>
              <a:t>integration (part </a:t>
            </a:r>
            <a:r>
              <a:rPr lang="en-GB" dirty="0" smtClean="0"/>
              <a:t>2)</a:t>
            </a:r>
            <a:endParaRPr lang="en-GB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2404"/>
              </p:ext>
            </p:extLst>
          </p:nvPr>
        </p:nvGraphicFramePr>
        <p:xfrm>
          <a:off x="179512" y="1268760"/>
          <a:ext cx="9078787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" name="Symbol zastępczy zawartości 2"/>
          <p:cNvSpPr txBox="1">
            <a:spLocks/>
          </p:cNvSpPr>
          <p:nvPr/>
        </p:nvSpPr>
        <p:spPr>
          <a:xfrm>
            <a:off x="467544" y="4725144"/>
            <a:ext cx="8424936" cy="158417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kern="1200">
                <a:solidFill>
                  <a:schemeClr val="tx1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Some services fully integrated and run jointly by both </a:t>
            </a:r>
            <a:r>
              <a:rPr lang="en-US" sz="2400" dirty="0" err="1"/>
              <a:t>eInfras</a:t>
            </a:r>
            <a:endParaRPr lang="en-US" sz="2400" dirty="0" smtClean="0"/>
          </a:p>
          <a:p>
            <a:r>
              <a:rPr lang="en-US" sz="2400" dirty="0" smtClean="0"/>
              <a:t>Project-level EOSC-hub SMS calling out to individual </a:t>
            </a:r>
            <a:r>
              <a:rPr lang="en-US" sz="2400" dirty="0" err="1" smtClean="0"/>
              <a:t>eInfrastructure</a:t>
            </a:r>
            <a:r>
              <a:rPr lang="en-US" sz="2400" dirty="0" smtClean="0"/>
              <a:t> SMS, depending on the service in question</a:t>
            </a:r>
          </a:p>
          <a:p>
            <a:endParaRPr lang="en-US" sz="2400" dirty="0" smtClean="0"/>
          </a:p>
        </p:txBody>
      </p:sp>
      <p:sp>
        <p:nvSpPr>
          <p:cNvPr id="20" name="Rectangle 19"/>
          <p:cNvSpPr/>
          <p:nvPr/>
        </p:nvSpPr>
        <p:spPr>
          <a:xfrm>
            <a:off x="3203848" y="1124744"/>
            <a:ext cx="201622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EOSC-hub SMS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203848" y="1484784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SPM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211960" y="1484784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203848" y="1772816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SUPPM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211960" y="1772816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CRM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203848" y="2060848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CHM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211960" y="2060848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RDM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203848" y="2348880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...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211960" y="2348880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r-IN" dirty="0" smtClean="0">
                <a:solidFill>
                  <a:schemeClr val="tx1"/>
                </a:solidFill>
              </a:rPr>
              <a:t>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55576" y="2132856"/>
            <a:ext cx="201622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EGI SMS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55576" y="2492896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SUPPM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763688" y="2492896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CRM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55576" y="2780928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CHM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763688" y="2780928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RDM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55576" y="3068960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...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63688" y="3068960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r-IN" dirty="0" smtClean="0">
                <a:solidFill>
                  <a:schemeClr val="tx1"/>
                </a:solidFill>
              </a:rPr>
              <a:t>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724128" y="2132856"/>
            <a:ext cx="201622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EUDAT SMS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5724128" y="2492896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SUPPM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732240" y="2492896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CRM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5724128" y="2780928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CHM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732240" y="2780928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RDM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5724128" y="3068960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...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6732240" y="3068960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r-IN" dirty="0" smtClean="0">
                <a:solidFill>
                  <a:schemeClr val="tx1"/>
                </a:solidFill>
              </a:rPr>
              <a:t>…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5004048" y="1916832"/>
            <a:ext cx="2016224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5004048" y="2204864"/>
            <a:ext cx="2016224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3995936" y="2276872"/>
            <a:ext cx="2016224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3995936" y="1988840"/>
            <a:ext cx="2016224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>
            <a:off x="1403648" y="1988840"/>
            <a:ext cx="1944216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H="1">
            <a:off x="1475656" y="2204864"/>
            <a:ext cx="1944216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2555776" y="1988840"/>
            <a:ext cx="1944216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H="1">
            <a:off x="2555776" y="2204864"/>
            <a:ext cx="1944216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3441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23528" y="1556792"/>
            <a:ext cx="7920880" cy="3168352"/>
          </a:xfrm>
          <a:prstGeom prst="roundRect">
            <a:avLst/>
          </a:prstGeom>
          <a:solidFill>
            <a:srgbClr val="CCFFCC">
              <a:alpha val="35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47664" y="490662"/>
            <a:ext cx="5976664" cy="850106"/>
          </a:xfrm>
        </p:spPr>
        <p:txBody>
          <a:bodyPr>
            <a:normAutofit/>
          </a:bodyPr>
          <a:lstStyle/>
          <a:p>
            <a:r>
              <a:rPr lang="en-GB" dirty="0" smtClean="0"/>
              <a:t>Scenario 3: Full integration</a:t>
            </a:r>
            <a:endParaRPr lang="en-GB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4998411"/>
              </p:ext>
            </p:extLst>
          </p:nvPr>
        </p:nvGraphicFramePr>
        <p:xfrm>
          <a:off x="179512" y="1268760"/>
          <a:ext cx="9078787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" name="Symbol zastępczy zawartości 2"/>
          <p:cNvSpPr txBox="1">
            <a:spLocks/>
          </p:cNvSpPr>
          <p:nvPr/>
        </p:nvSpPr>
        <p:spPr>
          <a:xfrm>
            <a:off x="467544" y="4725144"/>
            <a:ext cx="8424936" cy="158417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kern="1200">
                <a:solidFill>
                  <a:schemeClr val="tx1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Single instances of all processes run for both </a:t>
            </a:r>
            <a:r>
              <a:rPr lang="en-US" sz="2400" dirty="0" err="1" smtClean="0"/>
              <a:t>eInfras</a:t>
            </a:r>
            <a:r>
              <a:rPr lang="en-US" sz="2400" dirty="0" smtClean="0"/>
              <a:t>.</a:t>
            </a:r>
          </a:p>
          <a:p>
            <a:r>
              <a:rPr lang="en-US" sz="2400" dirty="0" smtClean="0">
                <a:solidFill>
                  <a:srgbClr val="008000"/>
                </a:solidFill>
              </a:rPr>
              <a:t>Maximum elimination of duplication (tools, processes</a:t>
            </a:r>
            <a:r>
              <a:rPr lang="en-US" sz="2400" dirty="0" smtClean="0">
                <a:solidFill>
                  <a:srgbClr val="008000"/>
                </a:solidFill>
              </a:rPr>
              <a:t>)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Significant impact to status quo and reduction of identities of existing </a:t>
            </a:r>
            <a:r>
              <a:rPr lang="en-US" sz="2400" dirty="0" err="1" smtClean="0">
                <a:solidFill>
                  <a:srgbClr val="FF0000"/>
                </a:solidFill>
              </a:rPr>
              <a:t>eInfrastructures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27584" y="1628800"/>
            <a:ext cx="1231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EOSC-hub</a:t>
            </a:r>
            <a:endParaRPr lang="en-US" sz="2000" b="1" dirty="0"/>
          </a:p>
        </p:txBody>
      </p:sp>
      <p:sp>
        <p:nvSpPr>
          <p:cNvPr id="20" name="Rectangle 19"/>
          <p:cNvSpPr/>
          <p:nvPr/>
        </p:nvSpPr>
        <p:spPr>
          <a:xfrm>
            <a:off x="3203848" y="1268760"/>
            <a:ext cx="201622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EOSC-hub SMS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203848" y="1628800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SPM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211960" y="1628800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203848" y="1916832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SUPPM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211960" y="1916832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CRM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203848" y="2204864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CHM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211960" y="2204864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RDM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203848" y="2492896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...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211960" y="2492896"/>
            <a:ext cx="10081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r-IN" dirty="0" smtClean="0">
                <a:solidFill>
                  <a:schemeClr val="tx1"/>
                </a:solidFill>
              </a:rPr>
              <a:t>…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661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2"/>
          </p:nvPr>
        </p:nvSpPr>
        <p:spPr>
          <a:xfrm>
            <a:off x="467544" y="1380234"/>
            <a:ext cx="8424936" cy="4929086"/>
          </a:xfrm>
        </p:spPr>
        <p:txBody>
          <a:bodyPr>
            <a:normAutofit/>
          </a:bodyPr>
          <a:lstStyle/>
          <a:p>
            <a:r>
              <a:rPr lang="en-GB" dirty="0" smtClean="0"/>
              <a:t>Scenario 1 (Invisible coordination)</a:t>
            </a:r>
          </a:p>
          <a:p>
            <a:pPr lvl="1"/>
            <a:r>
              <a:rPr lang="en-GB" dirty="0" smtClean="0"/>
              <a:t>Separate CABs and service governance</a:t>
            </a:r>
          </a:p>
          <a:p>
            <a:pPr lvl="1"/>
            <a:r>
              <a:rPr lang="en-GB" dirty="0" smtClean="0"/>
              <a:t>Separate means of recording Change Requests (CRs)</a:t>
            </a:r>
            <a:endParaRPr lang="en-GB" dirty="0"/>
          </a:p>
          <a:p>
            <a:r>
              <a:rPr lang="en-GB" dirty="0" smtClean="0"/>
              <a:t>Scenario 2 (Partial integration)</a:t>
            </a:r>
          </a:p>
          <a:p>
            <a:pPr lvl="1"/>
            <a:r>
              <a:rPr lang="en-GB" dirty="0" smtClean="0"/>
              <a:t>3 CABs, one for joint services and separate for each set of specific </a:t>
            </a:r>
            <a:r>
              <a:rPr lang="en-GB" dirty="0" err="1" smtClean="0"/>
              <a:t>eInfra</a:t>
            </a:r>
            <a:r>
              <a:rPr lang="en-GB" dirty="0" smtClean="0"/>
              <a:t> services</a:t>
            </a:r>
          </a:p>
          <a:p>
            <a:pPr lvl="1"/>
            <a:r>
              <a:rPr lang="en-GB" dirty="0" smtClean="0"/>
              <a:t>Difference service governance (joint, separate services)</a:t>
            </a:r>
            <a:endParaRPr lang="en-GB" dirty="0"/>
          </a:p>
          <a:p>
            <a:r>
              <a:rPr lang="en-US" dirty="0" smtClean="0"/>
              <a:t>Scenario 3 (Full integration)</a:t>
            </a:r>
          </a:p>
          <a:p>
            <a:pPr lvl="1"/>
            <a:r>
              <a:rPr lang="en-US" dirty="0" smtClean="0"/>
              <a:t>Single CAB and one defined process</a:t>
            </a:r>
          </a:p>
          <a:p>
            <a:pPr lvl="1"/>
            <a:r>
              <a:rPr lang="en-US" dirty="0" smtClean="0"/>
              <a:t>Single governance of all set of services</a:t>
            </a:r>
            <a:endParaRPr lang="en-GB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344816" cy="850106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Example Process (CHM)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910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2"/>
          </p:nvPr>
        </p:nvSpPr>
        <p:spPr>
          <a:xfrm>
            <a:off x="467544" y="1380234"/>
            <a:ext cx="8424936" cy="4929086"/>
          </a:xfrm>
        </p:spPr>
        <p:txBody>
          <a:bodyPr>
            <a:normAutofit/>
          </a:bodyPr>
          <a:lstStyle/>
          <a:p>
            <a:r>
              <a:rPr lang="en-GB" dirty="0" smtClean="0"/>
              <a:t>Scenario 1 (Invisible coordination)</a:t>
            </a:r>
          </a:p>
          <a:p>
            <a:pPr lvl="1"/>
            <a:r>
              <a:rPr lang="en-GB" dirty="0" smtClean="0"/>
              <a:t>Separate helpdesks depending on which service is relevant</a:t>
            </a:r>
          </a:p>
          <a:p>
            <a:r>
              <a:rPr lang="en-GB" dirty="0" smtClean="0"/>
              <a:t>Scenario 2 (Partial integration)</a:t>
            </a:r>
          </a:p>
          <a:p>
            <a:pPr lvl="1"/>
            <a:r>
              <a:rPr lang="en-GB" dirty="0" smtClean="0"/>
              <a:t>Single helpdesk which triggers incident/SR on relevant </a:t>
            </a:r>
            <a:r>
              <a:rPr lang="en-GB" dirty="0" err="1" smtClean="0"/>
              <a:t>eInfrastructure</a:t>
            </a:r>
            <a:r>
              <a:rPr lang="en-GB" dirty="0" smtClean="0"/>
              <a:t> helpdesk</a:t>
            </a:r>
            <a:endParaRPr lang="en-GB" dirty="0"/>
          </a:p>
          <a:p>
            <a:r>
              <a:rPr lang="en-US" dirty="0" smtClean="0"/>
              <a:t>Scenario 3 (Full integration)</a:t>
            </a:r>
          </a:p>
          <a:p>
            <a:pPr lvl="1"/>
            <a:r>
              <a:rPr lang="en-US" dirty="0" smtClean="0"/>
              <a:t>One helpdesk, no duplication of tools/processes</a:t>
            </a:r>
            <a:endParaRPr lang="en-GB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064896" cy="850106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Example Process (ISRM)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5234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GI Engage powerpoint presentation v3.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 Engage powerpoint presentation v3.2</Template>
  <TotalTime>5226</TotalTime>
  <Words>668</Words>
  <Application>Microsoft Macintosh PowerPoint</Application>
  <PresentationFormat>On-screen Show (4:3)</PresentationFormat>
  <Paragraphs>165</Paragraphs>
  <Slides>10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EGI Engage powerpoint presentation v3.2</vt:lpstr>
      <vt:lpstr>Custom Design</vt:lpstr>
      <vt:lpstr>EGI Powerpoint Presentation (body)</vt:lpstr>
      <vt:lpstr>EOSC-hub - Levels of Integration</vt:lpstr>
      <vt:lpstr>Open question</vt:lpstr>
      <vt:lpstr>Possible scenarios</vt:lpstr>
      <vt:lpstr>Scenario 1: Invisible coordination </vt:lpstr>
      <vt:lpstr>Scenario 2: Partial integration (part 1)</vt:lpstr>
      <vt:lpstr>Scenario 2: Partial integration (part 2)</vt:lpstr>
      <vt:lpstr>Scenario 3: Full integration</vt:lpstr>
      <vt:lpstr>Example Process (CHM)</vt:lpstr>
      <vt:lpstr>Example Process (ISRM)</vt:lpstr>
      <vt:lpstr>Aim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WPX [name]</dc:title>
  <dc:creator>Malgorzata Krakowian</dc:creator>
  <cp:lastModifiedBy>Matthew Viljoen</cp:lastModifiedBy>
  <cp:revision>259</cp:revision>
  <cp:lastPrinted>2017-10-17T14:47:55Z</cp:lastPrinted>
  <dcterms:created xsi:type="dcterms:W3CDTF">2016-02-16T14:19:42Z</dcterms:created>
  <dcterms:modified xsi:type="dcterms:W3CDTF">2018-02-14T08:25:37Z</dcterms:modified>
</cp:coreProperties>
</file>