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2" r:id="rId2"/>
    <p:sldMasterId id="2147483648" r:id="rId3"/>
  </p:sldMasterIdLst>
  <p:notesMasterIdLst>
    <p:notesMasterId r:id="rId14"/>
  </p:notesMasterIdLst>
  <p:handoutMasterIdLst>
    <p:handoutMasterId r:id="rId15"/>
  </p:handoutMasterIdLst>
  <p:sldIdLst>
    <p:sldId id="280" r:id="rId4"/>
    <p:sldId id="347" r:id="rId5"/>
    <p:sldId id="346" r:id="rId6"/>
    <p:sldId id="345" r:id="rId7"/>
    <p:sldId id="349" r:id="rId8"/>
    <p:sldId id="350" r:id="rId9"/>
    <p:sldId id="351" r:id="rId10"/>
    <p:sldId id="348" r:id="rId11"/>
    <p:sldId id="352" r:id="rId12"/>
    <p:sldId id="353" r:id="rId13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  <p14:sldId id="347"/>
            <p14:sldId id="346"/>
            <p14:sldId id="345"/>
            <p14:sldId id="349"/>
            <p14:sldId id="350"/>
            <p14:sldId id="351"/>
            <p14:sldId id="348"/>
            <p14:sldId id="352"/>
            <p14:sldId id="35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6320" autoAdjust="0"/>
  </p:normalViewPr>
  <p:slideViewPr>
    <p:cSldViewPr showGuides="1">
      <p:cViewPr varScale="1">
        <p:scale>
          <a:sx n="81" d="100"/>
          <a:sy n="81" d="100"/>
        </p:scale>
        <p:origin x="-7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BBA10-58F2-6A4A-945A-ADF43E1B3EA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D07556-2276-6B49-A873-D1752591589D}">
      <dgm:prSet phldrT="[Text]" custT="1"/>
      <dgm:spPr/>
      <dgm:t>
        <a:bodyPr/>
        <a:lstStyle/>
        <a:p>
          <a:r>
            <a:rPr lang="en-GB" sz="2400" noProof="0" dirty="0" smtClean="0"/>
            <a:t>EGI</a:t>
          </a:r>
          <a:endParaRPr lang="en-GB" sz="2400" noProof="0" dirty="0"/>
        </a:p>
      </dgm:t>
    </dgm:pt>
    <dgm:pt modelId="{40291021-7A7F-3643-B265-B458DF621E85}" type="parTrans" cxnId="{3497FBC4-1AF0-1C4C-A0BC-FDC0AB7E429E}">
      <dgm:prSet/>
      <dgm:spPr/>
      <dgm:t>
        <a:bodyPr/>
        <a:lstStyle/>
        <a:p>
          <a:endParaRPr lang="de-DE"/>
        </a:p>
      </dgm:t>
    </dgm:pt>
    <dgm:pt modelId="{08014617-1759-AF48-B13C-7EF267B3BCC9}" type="sibTrans" cxnId="{3497FBC4-1AF0-1C4C-A0BC-FDC0AB7E429E}">
      <dgm:prSet/>
      <dgm:spPr/>
      <dgm:t>
        <a:bodyPr/>
        <a:lstStyle/>
        <a:p>
          <a:endParaRPr lang="de-DE"/>
        </a:p>
      </dgm:t>
    </dgm:pt>
    <dgm:pt modelId="{90719699-1035-794B-9B95-D72D444482A6}">
      <dgm:prSet phldrT="[Text]" custT="1"/>
      <dgm:spPr/>
      <dgm:t>
        <a:bodyPr/>
        <a:lstStyle/>
        <a:p>
          <a:r>
            <a:rPr lang="en-GB" sz="2400" noProof="0" dirty="0" smtClean="0"/>
            <a:t>EUDAT</a:t>
          </a:r>
          <a:endParaRPr lang="en-GB" sz="2400" noProof="0" dirty="0"/>
        </a:p>
      </dgm:t>
    </dgm:pt>
    <dgm:pt modelId="{5966D403-0DA0-E146-BCAA-0B76BF4C1A12}" type="parTrans" cxnId="{471B3518-9465-884D-8395-D6B46CB3F3EB}">
      <dgm:prSet/>
      <dgm:spPr/>
      <dgm:t>
        <a:bodyPr/>
        <a:lstStyle/>
        <a:p>
          <a:endParaRPr lang="de-DE"/>
        </a:p>
      </dgm:t>
    </dgm:pt>
    <dgm:pt modelId="{04C9C99E-81FE-0F49-83EC-FD4881DD1AD2}" type="sibTrans" cxnId="{471B3518-9465-884D-8395-D6B46CB3F3EB}">
      <dgm:prSet/>
      <dgm:spPr/>
      <dgm:t>
        <a:bodyPr/>
        <a:lstStyle/>
        <a:p>
          <a:endParaRPr lang="de-DE"/>
        </a:p>
      </dgm:t>
    </dgm:pt>
    <dgm:pt modelId="{7650B51D-A316-2344-911C-1B6FAE5E3829}" type="pres">
      <dgm:prSet presAssocID="{773BBA10-58F2-6A4A-945A-ADF43E1B3E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33F7341-C7B8-8948-9D7E-33DDC8777876}" type="pres">
      <dgm:prSet presAssocID="{A0D07556-2276-6B49-A873-D1752591589D}" presName="linNode" presStyleCnt="0"/>
      <dgm:spPr/>
      <dgm:t>
        <a:bodyPr/>
        <a:lstStyle/>
        <a:p>
          <a:endParaRPr lang="de-DE"/>
        </a:p>
      </dgm:t>
    </dgm:pt>
    <dgm:pt modelId="{B1F1D662-ECC4-4446-B215-56FB628A75BD}" type="pres">
      <dgm:prSet presAssocID="{A0D07556-2276-6B49-A873-D1752591589D}" presName="parentText" presStyleLbl="node1" presStyleIdx="0" presStyleCnt="2" custScaleY="70256" custLinFactNeighborX="-80377" custLinFactNeighborY="7711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BD2739-AD5F-174E-8E60-ABC8D41AE0A2}" type="pres">
      <dgm:prSet presAssocID="{08014617-1759-AF48-B13C-7EF267B3BCC9}" presName="sp" presStyleCnt="0"/>
      <dgm:spPr/>
      <dgm:t>
        <a:bodyPr/>
        <a:lstStyle/>
        <a:p>
          <a:endParaRPr lang="de-DE"/>
        </a:p>
      </dgm:t>
    </dgm:pt>
    <dgm:pt modelId="{B125ED72-9C62-824D-9739-124523F489EF}" type="pres">
      <dgm:prSet presAssocID="{90719699-1035-794B-9B95-D72D444482A6}" presName="linNode" presStyleCnt="0"/>
      <dgm:spPr/>
      <dgm:t>
        <a:bodyPr/>
        <a:lstStyle/>
        <a:p>
          <a:endParaRPr lang="de-DE"/>
        </a:p>
      </dgm:t>
    </dgm:pt>
    <dgm:pt modelId="{34C6CEAC-E3EB-F648-91A0-CF95E420F6F9}" type="pres">
      <dgm:prSet presAssocID="{90719699-1035-794B-9B95-D72D444482A6}" presName="parentText" presStyleLbl="node1" presStyleIdx="1" presStyleCnt="2" custScaleY="70147" custLinFactNeighborX="52115" custLinFactNeighborY="197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497FBC4-1AF0-1C4C-A0BC-FDC0AB7E429E}" srcId="{773BBA10-58F2-6A4A-945A-ADF43E1B3EA8}" destId="{A0D07556-2276-6B49-A873-D1752591589D}" srcOrd="0" destOrd="0" parTransId="{40291021-7A7F-3643-B265-B458DF621E85}" sibTransId="{08014617-1759-AF48-B13C-7EF267B3BCC9}"/>
    <dgm:cxn modelId="{2EF60916-0131-CC4B-9610-0640B4CE9D8E}" type="presOf" srcId="{90719699-1035-794B-9B95-D72D444482A6}" destId="{34C6CEAC-E3EB-F648-91A0-CF95E420F6F9}" srcOrd="0" destOrd="0" presId="urn:microsoft.com/office/officeart/2005/8/layout/vList5"/>
    <dgm:cxn modelId="{2D265FC9-3CFE-AA4F-B977-D455CFE29631}" type="presOf" srcId="{A0D07556-2276-6B49-A873-D1752591589D}" destId="{B1F1D662-ECC4-4446-B215-56FB628A75BD}" srcOrd="0" destOrd="0" presId="urn:microsoft.com/office/officeart/2005/8/layout/vList5"/>
    <dgm:cxn modelId="{471B3518-9465-884D-8395-D6B46CB3F3EB}" srcId="{773BBA10-58F2-6A4A-945A-ADF43E1B3EA8}" destId="{90719699-1035-794B-9B95-D72D444482A6}" srcOrd="1" destOrd="0" parTransId="{5966D403-0DA0-E146-BCAA-0B76BF4C1A12}" sibTransId="{04C9C99E-81FE-0F49-83EC-FD4881DD1AD2}"/>
    <dgm:cxn modelId="{0B63C532-C492-E641-86D5-F77B92900C08}" type="presOf" srcId="{773BBA10-58F2-6A4A-945A-ADF43E1B3EA8}" destId="{7650B51D-A316-2344-911C-1B6FAE5E3829}" srcOrd="0" destOrd="0" presId="urn:microsoft.com/office/officeart/2005/8/layout/vList5"/>
    <dgm:cxn modelId="{AA6ECC51-050C-BD49-80E4-D4114AF9DF47}" type="presParOf" srcId="{7650B51D-A316-2344-911C-1B6FAE5E3829}" destId="{233F7341-C7B8-8948-9D7E-33DDC8777876}" srcOrd="0" destOrd="0" presId="urn:microsoft.com/office/officeart/2005/8/layout/vList5"/>
    <dgm:cxn modelId="{714B31FB-8981-BC4D-A3F8-46F8FB2C26FB}" type="presParOf" srcId="{233F7341-C7B8-8948-9D7E-33DDC8777876}" destId="{B1F1D662-ECC4-4446-B215-56FB628A75BD}" srcOrd="0" destOrd="0" presId="urn:microsoft.com/office/officeart/2005/8/layout/vList5"/>
    <dgm:cxn modelId="{9E675C90-04A9-DA40-A35B-CBC54F6FEE45}" type="presParOf" srcId="{7650B51D-A316-2344-911C-1B6FAE5E3829}" destId="{AABD2739-AD5F-174E-8E60-ABC8D41AE0A2}" srcOrd="1" destOrd="0" presId="urn:microsoft.com/office/officeart/2005/8/layout/vList5"/>
    <dgm:cxn modelId="{EBDDC9D8-F6D7-EB44-9F64-1227000E7082}" type="presParOf" srcId="{7650B51D-A316-2344-911C-1B6FAE5E3829}" destId="{B125ED72-9C62-824D-9739-124523F489EF}" srcOrd="2" destOrd="0" presId="urn:microsoft.com/office/officeart/2005/8/layout/vList5"/>
    <dgm:cxn modelId="{F90CF3CD-0006-2149-A7EE-407042BC5DEC}" type="presParOf" srcId="{B125ED72-9C62-824D-9739-124523F489EF}" destId="{34C6CEAC-E3EB-F648-91A0-CF95E420F6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BBA10-58F2-6A4A-945A-ADF43E1B3EA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D07556-2276-6B49-A873-D1752591589D}">
      <dgm:prSet phldrT="[Text]" custT="1"/>
      <dgm:spPr/>
      <dgm:t>
        <a:bodyPr/>
        <a:lstStyle/>
        <a:p>
          <a:r>
            <a:rPr lang="en-GB" sz="2400" noProof="0" dirty="0" smtClean="0"/>
            <a:t>EGI</a:t>
          </a:r>
          <a:endParaRPr lang="en-GB" sz="2400" noProof="0" dirty="0"/>
        </a:p>
      </dgm:t>
    </dgm:pt>
    <dgm:pt modelId="{40291021-7A7F-3643-B265-B458DF621E85}" type="parTrans" cxnId="{3497FBC4-1AF0-1C4C-A0BC-FDC0AB7E429E}">
      <dgm:prSet/>
      <dgm:spPr/>
      <dgm:t>
        <a:bodyPr/>
        <a:lstStyle/>
        <a:p>
          <a:endParaRPr lang="de-DE"/>
        </a:p>
      </dgm:t>
    </dgm:pt>
    <dgm:pt modelId="{08014617-1759-AF48-B13C-7EF267B3BCC9}" type="sibTrans" cxnId="{3497FBC4-1AF0-1C4C-A0BC-FDC0AB7E429E}">
      <dgm:prSet/>
      <dgm:spPr/>
      <dgm:t>
        <a:bodyPr/>
        <a:lstStyle/>
        <a:p>
          <a:endParaRPr lang="de-DE"/>
        </a:p>
      </dgm:t>
    </dgm:pt>
    <dgm:pt modelId="{90719699-1035-794B-9B95-D72D444482A6}">
      <dgm:prSet phldrT="[Text]" custT="1"/>
      <dgm:spPr/>
      <dgm:t>
        <a:bodyPr/>
        <a:lstStyle/>
        <a:p>
          <a:r>
            <a:rPr lang="en-GB" sz="2400" noProof="0" dirty="0" smtClean="0"/>
            <a:t>EUDAT</a:t>
          </a:r>
          <a:endParaRPr lang="en-GB" sz="2400" noProof="0" dirty="0"/>
        </a:p>
      </dgm:t>
    </dgm:pt>
    <dgm:pt modelId="{5966D403-0DA0-E146-BCAA-0B76BF4C1A12}" type="parTrans" cxnId="{471B3518-9465-884D-8395-D6B46CB3F3EB}">
      <dgm:prSet/>
      <dgm:spPr/>
      <dgm:t>
        <a:bodyPr/>
        <a:lstStyle/>
        <a:p>
          <a:endParaRPr lang="de-DE"/>
        </a:p>
      </dgm:t>
    </dgm:pt>
    <dgm:pt modelId="{04C9C99E-81FE-0F49-83EC-FD4881DD1AD2}" type="sibTrans" cxnId="{471B3518-9465-884D-8395-D6B46CB3F3EB}">
      <dgm:prSet/>
      <dgm:spPr/>
      <dgm:t>
        <a:bodyPr/>
        <a:lstStyle/>
        <a:p>
          <a:endParaRPr lang="de-DE"/>
        </a:p>
      </dgm:t>
    </dgm:pt>
    <dgm:pt modelId="{7650B51D-A316-2344-911C-1B6FAE5E3829}" type="pres">
      <dgm:prSet presAssocID="{773BBA10-58F2-6A4A-945A-ADF43E1B3E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33F7341-C7B8-8948-9D7E-33DDC8777876}" type="pres">
      <dgm:prSet presAssocID="{A0D07556-2276-6B49-A873-D1752591589D}" presName="linNode" presStyleCnt="0"/>
      <dgm:spPr/>
      <dgm:t>
        <a:bodyPr/>
        <a:lstStyle/>
        <a:p>
          <a:endParaRPr lang="de-DE"/>
        </a:p>
      </dgm:t>
    </dgm:pt>
    <dgm:pt modelId="{B1F1D662-ECC4-4446-B215-56FB628A75BD}" type="pres">
      <dgm:prSet presAssocID="{A0D07556-2276-6B49-A873-D1752591589D}" presName="parentText" presStyleLbl="node1" presStyleIdx="0" presStyleCnt="2" custScaleY="70256" custLinFactNeighborX="-80377" custLinFactNeighborY="7711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BD2739-AD5F-174E-8E60-ABC8D41AE0A2}" type="pres">
      <dgm:prSet presAssocID="{08014617-1759-AF48-B13C-7EF267B3BCC9}" presName="sp" presStyleCnt="0"/>
      <dgm:spPr/>
      <dgm:t>
        <a:bodyPr/>
        <a:lstStyle/>
        <a:p>
          <a:endParaRPr lang="de-DE"/>
        </a:p>
      </dgm:t>
    </dgm:pt>
    <dgm:pt modelId="{B125ED72-9C62-824D-9739-124523F489EF}" type="pres">
      <dgm:prSet presAssocID="{90719699-1035-794B-9B95-D72D444482A6}" presName="linNode" presStyleCnt="0"/>
      <dgm:spPr/>
      <dgm:t>
        <a:bodyPr/>
        <a:lstStyle/>
        <a:p>
          <a:endParaRPr lang="de-DE"/>
        </a:p>
      </dgm:t>
    </dgm:pt>
    <dgm:pt modelId="{34C6CEAC-E3EB-F648-91A0-CF95E420F6F9}" type="pres">
      <dgm:prSet presAssocID="{90719699-1035-794B-9B95-D72D444482A6}" presName="parentText" presStyleLbl="node1" presStyleIdx="1" presStyleCnt="2" custScaleY="70147" custLinFactNeighborX="52115" custLinFactNeighborY="197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A5FF6C-C01A-3B48-B869-D37BD44F2E3F}" type="presOf" srcId="{773BBA10-58F2-6A4A-945A-ADF43E1B3EA8}" destId="{7650B51D-A316-2344-911C-1B6FAE5E3829}" srcOrd="0" destOrd="0" presId="urn:microsoft.com/office/officeart/2005/8/layout/vList5"/>
    <dgm:cxn modelId="{3497FBC4-1AF0-1C4C-A0BC-FDC0AB7E429E}" srcId="{773BBA10-58F2-6A4A-945A-ADF43E1B3EA8}" destId="{A0D07556-2276-6B49-A873-D1752591589D}" srcOrd="0" destOrd="0" parTransId="{40291021-7A7F-3643-B265-B458DF621E85}" sibTransId="{08014617-1759-AF48-B13C-7EF267B3BCC9}"/>
    <dgm:cxn modelId="{C81FA09E-95F0-6D4C-A9F5-3171D8D1C319}" type="presOf" srcId="{A0D07556-2276-6B49-A873-D1752591589D}" destId="{B1F1D662-ECC4-4446-B215-56FB628A75BD}" srcOrd="0" destOrd="0" presId="urn:microsoft.com/office/officeart/2005/8/layout/vList5"/>
    <dgm:cxn modelId="{471B3518-9465-884D-8395-D6B46CB3F3EB}" srcId="{773BBA10-58F2-6A4A-945A-ADF43E1B3EA8}" destId="{90719699-1035-794B-9B95-D72D444482A6}" srcOrd="1" destOrd="0" parTransId="{5966D403-0DA0-E146-BCAA-0B76BF4C1A12}" sibTransId="{04C9C99E-81FE-0F49-83EC-FD4881DD1AD2}"/>
    <dgm:cxn modelId="{0A886C75-0609-B643-B3B9-426F78070138}" type="presOf" srcId="{90719699-1035-794B-9B95-D72D444482A6}" destId="{34C6CEAC-E3EB-F648-91A0-CF95E420F6F9}" srcOrd="0" destOrd="0" presId="urn:microsoft.com/office/officeart/2005/8/layout/vList5"/>
    <dgm:cxn modelId="{AF7ED6D7-8716-584A-B5B4-D202A12078B0}" type="presParOf" srcId="{7650B51D-A316-2344-911C-1B6FAE5E3829}" destId="{233F7341-C7B8-8948-9D7E-33DDC8777876}" srcOrd="0" destOrd="0" presId="urn:microsoft.com/office/officeart/2005/8/layout/vList5"/>
    <dgm:cxn modelId="{3D40EC35-9E7E-5C49-AA10-1D64A8E81742}" type="presParOf" srcId="{233F7341-C7B8-8948-9D7E-33DDC8777876}" destId="{B1F1D662-ECC4-4446-B215-56FB628A75BD}" srcOrd="0" destOrd="0" presId="urn:microsoft.com/office/officeart/2005/8/layout/vList5"/>
    <dgm:cxn modelId="{19141E1D-CACB-A448-99EE-47C71825A0F1}" type="presParOf" srcId="{7650B51D-A316-2344-911C-1B6FAE5E3829}" destId="{AABD2739-AD5F-174E-8E60-ABC8D41AE0A2}" srcOrd="1" destOrd="0" presId="urn:microsoft.com/office/officeart/2005/8/layout/vList5"/>
    <dgm:cxn modelId="{D915A0EB-A259-D043-A331-A3A53BDA816E}" type="presParOf" srcId="{7650B51D-A316-2344-911C-1B6FAE5E3829}" destId="{B125ED72-9C62-824D-9739-124523F489EF}" srcOrd="2" destOrd="0" presId="urn:microsoft.com/office/officeart/2005/8/layout/vList5"/>
    <dgm:cxn modelId="{C61576E1-EC2C-9546-BEBB-30AF11E57C1E}" type="presParOf" srcId="{B125ED72-9C62-824D-9739-124523F489EF}" destId="{34C6CEAC-E3EB-F648-91A0-CF95E420F6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3BBA10-58F2-6A4A-945A-ADF43E1B3EA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D07556-2276-6B49-A873-D1752591589D}">
      <dgm:prSet phldrT="[Text]" custT="1"/>
      <dgm:spPr/>
      <dgm:t>
        <a:bodyPr/>
        <a:lstStyle/>
        <a:p>
          <a:r>
            <a:rPr lang="en-GB" sz="2400" noProof="0" dirty="0" smtClean="0"/>
            <a:t>EGI</a:t>
          </a:r>
          <a:endParaRPr lang="en-GB" sz="2400" noProof="0" dirty="0"/>
        </a:p>
      </dgm:t>
    </dgm:pt>
    <dgm:pt modelId="{40291021-7A7F-3643-B265-B458DF621E85}" type="parTrans" cxnId="{3497FBC4-1AF0-1C4C-A0BC-FDC0AB7E429E}">
      <dgm:prSet/>
      <dgm:spPr/>
      <dgm:t>
        <a:bodyPr/>
        <a:lstStyle/>
        <a:p>
          <a:endParaRPr lang="de-DE"/>
        </a:p>
      </dgm:t>
    </dgm:pt>
    <dgm:pt modelId="{08014617-1759-AF48-B13C-7EF267B3BCC9}" type="sibTrans" cxnId="{3497FBC4-1AF0-1C4C-A0BC-FDC0AB7E429E}">
      <dgm:prSet/>
      <dgm:spPr/>
      <dgm:t>
        <a:bodyPr/>
        <a:lstStyle/>
        <a:p>
          <a:endParaRPr lang="de-DE"/>
        </a:p>
      </dgm:t>
    </dgm:pt>
    <dgm:pt modelId="{90719699-1035-794B-9B95-D72D444482A6}">
      <dgm:prSet phldrT="[Text]" custT="1"/>
      <dgm:spPr/>
      <dgm:t>
        <a:bodyPr/>
        <a:lstStyle/>
        <a:p>
          <a:r>
            <a:rPr lang="en-GB" sz="2400" noProof="0" dirty="0" smtClean="0"/>
            <a:t>EUDAT</a:t>
          </a:r>
          <a:endParaRPr lang="en-GB" sz="2400" noProof="0" dirty="0"/>
        </a:p>
      </dgm:t>
    </dgm:pt>
    <dgm:pt modelId="{5966D403-0DA0-E146-BCAA-0B76BF4C1A12}" type="parTrans" cxnId="{471B3518-9465-884D-8395-D6B46CB3F3EB}">
      <dgm:prSet/>
      <dgm:spPr/>
      <dgm:t>
        <a:bodyPr/>
        <a:lstStyle/>
        <a:p>
          <a:endParaRPr lang="de-DE"/>
        </a:p>
      </dgm:t>
    </dgm:pt>
    <dgm:pt modelId="{04C9C99E-81FE-0F49-83EC-FD4881DD1AD2}" type="sibTrans" cxnId="{471B3518-9465-884D-8395-D6B46CB3F3EB}">
      <dgm:prSet/>
      <dgm:spPr/>
      <dgm:t>
        <a:bodyPr/>
        <a:lstStyle/>
        <a:p>
          <a:endParaRPr lang="de-DE"/>
        </a:p>
      </dgm:t>
    </dgm:pt>
    <dgm:pt modelId="{7650B51D-A316-2344-911C-1B6FAE5E3829}" type="pres">
      <dgm:prSet presAssocID="{773BBA10-58F2-6A4A-945A-ADF43E1B3E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33F7341-C7B8-8948-9D7E-33DDC8777876}" type="pres">
      <dgm:prSet presAssocID="{A0D07556-2276-6B49-A873-D1752591589D}" presName="linNode" presStyleCnt="0"/>
      <dgm:spPr/>
      <dgm:t>
        <a:bodyPr/>
        <a:lstStyle/>
        <a:p>
          <a:endParaRPr lang="de-DE"/>
        </a:p>
      </dgm:t>
    </dgm:pt>
    <dgm:pt modelId="{B1F1D662-ECC4-4446-B215-56FB628A75BD}" type="pres">
      <dgm:prSet presAssocID="{A0D07556-2276-6B49-A873-D1752591589D}" presName="parentText" presStyleLbl="node1" presStyleIdx="0" presStyleCnt="2" custScaleY="70256" custLinFactNeighborX="-80377" custLinFactNeighborY="7711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BD2739-AD5F-174E-8E60-ABC8D41AE0A2}" type="pres">
      <dgm:prSet presAssocID="{08014617-1759-AF48-B13C-7EF267B3BCC9}" presName="sp" presStyleCnt="0"/>
      <dgm:spPr/>
      <dgm:t>
        <a:bodyPr/>
        <a:lstStyle/>
        <a:p>
          <a:endParaRPr lang="de-DE"/>
        </a:p>
      </dgm:t>
    </dgm:pt>
    <dgm:pt modelId="{B125ED72-9C62-824D-9739-124523F489EF}" type="pres">
      <dgm:prSet presAssocID="{90719699-1035-794B-9B95-D72D444482A6}" presName="linNode" presStyleCnt="0"/>
      <dgm:spPr/>
      <dgm:t>
        <a:bodyPr/>
        <a:lstStyle/>
        <a:p>
          <a:endParaRPr lang="de-DE"/>
        </a:p>
      </dgm:t>
    </dgm:pt>
    <dgm:pt modelId="{34C6CEAC-E3EB-F648-91A0-CF95E420F6F9}" type="pres">
      <dgm:prSet presAssocID="{90719699-1035-794B-9B95-D72D444482A6}" presName="parentText" presStyleLbl="node1" presStyleIdx="1" presStyleCnt="2" custScaleY="70147" custLinFactNeighborX="52115" custLinFactNeighborY="197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497FBC4-1AF0-1C4C-A0BC-FDC0AB7E429E}" srcId="{773BBA10-58F2-6A4A-945A-ADF43E1B3EA8}" destId="{A0D07556-2276-6B49-A873-D1752591589D}" srcOrd="0" destOrd="0" parTransId="{40291021-7A7F-3643-B265-B458DF621E85}" sibTransId="{08014617-1759-AF48-B13C-7EF267B3BCC9}"/>
    <dgm:cxn modelId="{DAAA68D1-C539-2D47-B61E-8FC620A60AD0}" type="presOf" srcId="{773BBA10-58F2-6A4A-945A-ADF43E1B3EA8}" destId="{7650B51D-A316-2344-911C-1B6FAE5E3829}" srcOrd="0" destOrd="0" presId="urn:microsoft.com/office/officeart/2005/8/layout/vList5"/>
    <dgm:cxn modelId="{1B36C550-FEF9-7A41-85FC-70709FCB7DB5}" type="presOf" srcId="{A0D07556-2276-6B49-A873-D1752591589D}" destId="{B1F1D662-ECC4-4446-B215-56FB628A75BD}" srcOrd="0" destOrd="0" presId="urn:microsoft.com/office/officeart/2005/8/layout/vList5"/>
    <dgm:cxn modelId="{471B3518-9465-884D-8395-D6B46CB3F3EB}" srcId="{773BBA10-58F2-6A4A-945A-ADF43E1B3EA8}" destId="{90719699-1035-794B-9B95-D72D444482A6}" srcOrd="1" destOrd="0" parTransId="{5966D403-0DA0-E146-BCAA-0B76BF4C1A12}" sibTransId="{04C9C99E-81FE-0F49-83EC-FD4881DD1AD2}"/>
    <dgm:cxn modelId="{9DBD757A-3FD0-2347-9638-5F0EF6C29A38}" type="presOf" srcId="{90719699-1035-794B-9B95-D72D444482A6}" destId="{34C6CEAC-E3EB-F648-91A0-CF95E420F6F9}" srcOrd="0" destOrd="0" presId="urn:microsoft.com/office/officeart/2005/8/layout/vList5"/>
    <dgm:cxn modelId="{2CE20F87-FFC2-6140-AF7F-F85FA7F0903F}" type="presParOf" srcId="{7650B51D-A316-2344-911C-1B6FAE5E3829}" destId="{233F7341-C7B8-8948-9D7E-33DDC8777876}" srcOrd="0" destOrd="0" presId="urn:microsoft.com/office/officeart/2005/8/layout/vList5"/>
    <dgm:cxn modelId="{95A75C00-6883-C640-B02C-26F1E97260B9}" type="presParOf" srcId="{233F7341-C7B8-8948-9D7E-33DDC8777876}" destId="{B1F1D662-ECC4-4446-B215-56FB628A75BD}" srcOrd="0" destOrd="0" presId="urn:microsoft.com/office/officeart/2005/8/layout/vList5"/>
    <dgm:cxn modelId="{0E523F2A-DC94-E042-8ED9-E3B39AA36C49}" type="presParOf" srcId="{7650B51D-A316-2344-911C-1B6FAE5E3829}" destId="{AABD2739-AD5F-174E-8E60-ABC8D41AE0A2}" srcOrd="1" destOrd="0" presId="urn:microsoft.com/office/officeart/2005/8/layout/vList5"/>
    <dgm:cxn modelId="{C9BE59D8-B75D-C44A-B0DC-2A75B7A8A8F2}" type="presParOf" srcId="{7650B51D-A316-2344-911C-1B6FAE5E3829}" destId="{B125ED72-9C62-824D-9739-124523F489EF}" srcOrd="2" destOrd="0" presId="urn:microsoft.com/office/officeart/2005/8/layout/vList5"/>
    <dgm:cxn modelId="{C5D40DB5-3C82-674B-AF35-4E56A6D98737}" type="presParOf" srcId="{B125ED72-9C62-824D-9739-124523F489EF}" destId="{34C6CEAC-E3EB-F648-91A0-CF95E420F6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3BBA10-58F2-6A4A-945A-ADF43E1B3EA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D07556-2276-6B49-A873-D1752591589D}">
      <dgm:prSet phldrT="[Text]" custT="1"/>
      <dgm:spPr/>
      <dgm:t>
        <a:bodyPr/>
        <a:lstStyle/>
        <a:p>
          <a:r>
            <a:rPr lang="en-GB" sz="2400" noProof="0" dirty="0" smtClean="0"/>
            <a:t>EGI</a:t>
          </a:r>
          <a:endParaRPr lang="en-GB" sz="2400" noProof="0" dirty="0"/>
        </a:p>
      </dgm:t>
    </dgm:pt>
    <dgm:pt modelId="{40291021-7A7F-3643-B265-B458DF621E85}" type="parTrans" cxnId="{3497FBC4-1AF0-1C4C-A0BC-FDC0AB7E429E}">
      <dgm:prSet/>
      <dgm:spPr/>
      <dgm:t>
        <a:bodyPr/>
        <a:lstStyle/>
        <a:p>
          <a:endParaRPr lang="de-DE"/>
        </a:p>
      </dgm:t>
    </dgm:pt>
    <dgm:pt modelId="{08014617-1759-AF48-B13C-7EF267B3BCC9}" type="sibTrans" cxnId="{3497FBC4-1AF0-1C4C-A0BC-FDC0AB7E429E}">
      <dgm:prSet/>
      <dgm:spPr/>
      <dgm:t>
        <a:bodyPr/>
        <a:lstStyle/>
        <a:p>
          <a:endParaRPr lang="de-DE"/>
        </a:p>
      </dgm:t>
    </dgm:pt>
    <dgm:pt modelId="{90719699-1035-794B-9B95-D72D444482A6}">
      <dgm:prSet phldrT="[Text]" custT="1"/>
      <dgm:spPr/>
      <dgm:t>
        <a:bodyPr/>
        <a:lstStyle/>
        <a:p>
          <a:r>
            <a:rPr lang="en-GB" sz="2400" noProof="0" dirty="0" smtClean="0"/>
            <a:t>EUDAT</a:t>
          </a:r>
          <a:endParaRPr lang="en-GB" sz="2400" noProof="0" dirty="0"/>
        </a:p>
      </dgm:t>
    </dgm:pt>
    <dgm:pt modelId="{5966D403-0DA0-E146-BCAA-0B76BF4C1A12}" type="parTrans" cxnId="{471B3518-9465-884D-8395-D6B46CB3F3EB}">
      <dgm:prSet/>
      <dgm:spPr/>
      <dgm:t>
        <a:bodyPr/>
        <a:lstStyle/>
        <a:p>
          <a:endParaRPr lang="de-DE"/>
        </a:p>
      </dgm:t>
    </dgm:pt>
    <dgm:pt modelId="{04C9C99E-81FE-0F49-83EC-FD4881DD1AD2}" type="sibTrans" cxnId="{471B3518-9465-884D-8395-D6B46CB3F3EB}">
      <dgm:prSet/>
      <dgm:spPr/>
      <dgm:t>
        <a:bodyPr/>
        <a:lstStyle/>
        <a:p>
          <a:endParaRPr lang="de-DE"/>
        </a:p>
      </dgm:t>
    </dgm:pt>
    <dgm:pt modelId="{7650B51D-A316-2344-911C-1B6FAE5E3829}" type="pres">
      <dgm:prSet presAssocID="{773BBA10-58F2-6A4A-945A-ADF43E1B3E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33F7341-C7B8-8948-9D7E-33DDC8777876}" type="pres">
      <dgm:prSet presAssocID="{A0D07556-2276-6B49-A873-D1752591589D}" presName="linNode" presStyleCnt="0"/>
      <dgm:spPr/>
      <dgm:t>
        <a:bodyPr/>
        <a:lstStyle/>
        <a:p>
          <a:endParaRPr lang="de-DE"/>
        </a:p>
      </dgm:t>
    </dgm:pt>
    <dgm:pt modelId="{B1F1D662-ECC4-4446-B215-56FB628A75BD}" type="pres">
      <dgm:prSet presAssocID="{A0D07556-2276-6B49-A873-D1752591589D}" presName="parentText" presStyleLbl="node1" presStyleIdx="0" presStyleCnt="2" custScaleY="70256" custLinFactNeighborX="-80377" custLinFactNeighborY="7711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BD2739-AD5F-174E-8E60-ABC8D41AE0A2}" type="pres">
      <dgm:prSet presAssocID="{08014617-1759-AF48-B13C-7EF267B3BCC9}" presName="sp" presStyleCnt="0"/>
      <dgm:spPr/>
      <dgm:t>
        <a:bodyPr/>
        <a:lstStyle/>
        <a:p>
          <a:endParaRPr lang="de-DE"/>
        </a:p>
      </dgm:t>
    </dgm:pt>
    <dgm:pt modelId="{B125ED72-9C62-824D-9739-124523F489EF}" type="pres">
      <dgm:prSet presAssocID="{90719699-1035-794B-9B95-D72D444482A6}" presName="linNode" presStyleCnt="0"/>
      <dgm:spPr/>
      <dgm:t>
        <a:bodyPr/>
        <a:lstStyle/>
        <a:p>
          <a:endParaRPr lang="de-DE"/>
        </a:p>
      </dgm:t>
    </dgm:pt>
    <dgm:pt modelId="{34C6CEAC-E3EB-F648-91A0-CF95E420F6F9}" type="pres">
      <dgm:prSet presAssocID="{90719699-1035-794B-9B95-D72D444482A6}" presName="parentText" presStyleLbl="node1" presStyleIdx="1" presStyleCnt="2" custScaleY="70147" custLinFactNeighborX="52115" custLinFactNeighborY="197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497FBC4-1AF0-1C4C-A0BC-FDC0AB7E429E}" srcId="{773BBA10-58F2-6A4A-945A-ADF43E1B3EA8}" destId="{A0D07556-2276-6B49-A873-D1752591589D}" srcOrd="0" destOrd="0" parTransId="{40291021-7A7F-3643-B265-B458DF621E85}" sibTransId="{08014617-1759-AF48-B13C-7EF267B3BCC9}"/>
    <dgm:cxn modelId="{92DA5106-4234-FD48-BDDC-B174F054406F}" type="presOf" srcId="{A0D07556-2276-6B49-A873-D1752591589D}" destId="{B1F1D662-ECC4-4446-B215-56FB628A75BD}" srcOrd="0" destOrd="0" presId="urn:microsoft.com/office/officeart/2005/8/layout/vList5"/>
    <dgm:cxn modelId="{6C54550A-BCBF-EE4B-899D-797236DFF126}" type="presOf" srcId="{90719699-1035-794B-9B95-D72D444482A6}" destId="{34C6CEAC-E3EB-F648-91A0-CF95E420F6F9}" srcOrd="0" destOrd="0" presId="urn:microsoft.com/office/officeart/2005/8/layout/vList5"/>
    <dgm:cxn modelId="{471B3518-9465-884D-8395-D6B46CB3F3EB}" srcId="{773BBA10-58F2-6A4A-945A-ADF43E1B3EA8}" destId="{90719699-1035-794B-9B95-D72D444482A6}" srcOrd="1" destOrd="0" parTransId="{5966D403-0DA0-E146-BCAA-0B76BF4C1A12}" sibTransId="{04C9C99E-81FE-0F49-83EC-FD4881DD1AD2}"/>
    <dgm:cxn modelId="{3FA54262-6A4B-E149-8723-C2328B26E5FF}" type="presOf" srcId="{773BBA10-58F2-6A4A-945A-ADF43E1B3EA8}" destId="{7650B51D-A316-2344-911C-1B6FAE5E3829}" srcOrd="0" destOrd="0" presId="urn:microsoft.com/office/officeart/2005/8/layout/vList5"/>
    <dgm:cxn modelId="{9505DC83-1A70-894F-A0D7-D814262216AA}" type="presParOf" srcId="{7650B51D-A316-2344-911C-1B6FAE5E3829}" destId="{233F7341-C7B8-8948-9D7E-33DDC8777876}" srcOrd="0" destOrd="0" presId="urn:microsoft.com/office/officeart/2005/8/layout/vList5"/>
    <dgm:cxn modelId="{34981086-AF1D-464F-9FBB-B79A15F74E97}" type="presParOf" srcId="{233F7341-C7B8-8948-9D7E-33DDC8777876}" destId="{B1F1D662-ECC4-4446-B215-56FB628A75BD}" srcOrd="0" destOrd="0" presId="urn:microsoft.com/office/officeart/2005/8/layout/vList5"/>
    <dgm:cxn modelId="{28359D5B-519E-8D4D-8CB7-84A56F07B802}" type="presParOf" srcId="{7650B51D-A316-2344-911C-1B6FAE5E3829}" destId="{AABD2739-AD5F-174E-8E60-ABC8D41AE0A2}" srcOrd="1" destOrd="0" presId="urn:microsoft.com/office/officeart/2005/8/layout/vList5"/>
    <dgm:cxn modelId="{281C901E-57E7-CD49-85C6-32A61337A125}" type="presParOf" srcId="{7650B51D-A316-2344-911C-1B6FAE5E3829}" destId="{B125ED72-9C62-824D-9739-124523F489EF}" srcOrd="2" destOrd="0" presId="urn:microsoft.com/office/officeart/2005/8/layout/vList5"/>
    <dgm:cxn modelId="{5B718162-9549-0B43-9418-BF875A450835}" type="presParOf" srcId="{B125ED72-9C62-824D-9739-124523F489EF}" destId="{34C6CEAC-E3EB-F648-91A0-CF95E420F6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1D662-ECC4-4446-B215-56FB628A75BD}">
      <dsp:nvSpPr>
        <dsp:cNvPr id="0" name=""/>
        <dsp:cNvSpPr/>
      </dsp:nvSpPr>
      <dsp:spPr>
        <a:xfrm>
          <a:off x="278199" y="1675233"/>
          <a:ext cx="3268363" cy="15651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EGI</a:t>
          </a:r>
          <a:endParaRPr lang="en-GB" sz="2400" kern="1200" noProof="0" dirty="0"/>
        </a:p>
      </dsp:txBody>
      <dsp:txXfrm>
        <a:off x="354602" y="1751636"/>
        <a:ext cx="3115557" cy="1412320"/>
      </dsp:txXfrm>
    </dsp:sp>
    <dsp:sp modelId="{34C6CEAC-E3EB-F648-91A0-CF95E420F6F9}">
      <dsp:nvSpPr>
        <dsp:cNvPr id="0" name=""/>
        <dsp:cNvSpPr/>
      </dsp:nvSpPr>
      <dsp:spPr>
        <a:xfrm>
          <a:off x="4608519" y="1677661"/>
          <a:ext cx="3268363" cy="1562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EUDAT</a:t>
          </a:r>
          <a:endParaRPr lang="en-GB" sz="2400" kern="1200" noProof="0" dirty="0"/>
        </a:p>
      </dsp:txBody>
      <dsp:txXfrm>
        <a:off x="4684804" y="1753946"/>
        <a:ext cx="3115793" cy="1410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1D662-ECC4-4446-B215-56FB628A75BD}">
      <dsp:nvSpPr>
        <dsp:cNvPr id="0" name=""/>
        <dsp:cNvSpPr/>
      </dsp:nvSpPr>
      <dsp:spPr>
        <a:xfrm>
          <a:off x="278199" y="1675233"/>
          <a:ext cx="3268363" cy="15651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EGI</a:t>
          </a:r>
          <a:endParaRPr lang="en-GB" sz="2400" kern="1200" noProof="0" dirty="0"/>
        </a:p>
      </dsp:txBody>
      <dsp:txXfrm>
        <a:off x="354602" y="1751636"/>
        <a:ext cx="3115557" cy="1412320"/>
      </dsp:txXfrm>
    </dsp:sp>
    <dsp:sp modelId="{34C6CEAC-E3EB-F648-91A0-CF95E420F6F9}">
      <dsp:nvSpPr>
        <dsp:cNvPr id="0" name=""/>
        <dsp:cNvSpPr/>
      </dsp:nvSpPr>
      <dsp:spPr>
        <a:xfrm>
          <a:off x="4608519" y="1677661"/>
          <a:ext cx="3268363" cy="1562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EUDAT</a:t>
          </a:r>
          <a:endParaRPr lang="en-GB" sz="2400" kern="1200" noProof="0" dirty="0"/>
        </a:p>
      </dsp:txBody>
      <dsp:txXfrm>
        <a:off x="4684804" y="1753946"/>
        <a:ext cx="3115793" cy="1410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1D662-ECC4-4446-B215-56FB628A75BD}">
      <dsp:nvSpPr>
        <dsp:cNvPr id="0" name=""/>
        <dsp:cNvSpPr/>
      </dsp:nvSpPr>
      <dsp:spPr>
        <a:xfrm>
          <a:off x="278199" y="1675233"/>
          <a:ext cx="3268363" cy="15651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EGI</a:t>
          </a:r>
          <a:endParaRPr lang="en-GB" sz="2400" kern="1200" noProof="0" dirty="0"/>
        </a:p>
      </dsp:txBody>
      <dsp:txXfrm>
        <a:off x="354602" y="1751636"/>
        <a:ext cx="3115557" cy="1412320"/>
      </dsp:txXfrm>
    </dsp:sp>
    <dsp:sp modelId="{34C6CEAC-E3EB-F648-91A0-CF95E420F6F9}">
      <dsp:nvSpPr>
        <dsp:cNvPr id="0" name=""/>
        <dsp:cNvSpPr/>
      </dsp:nvSpPr>
      <dsp:spPr>
        <a:xfrm>
          <a:off x="4608519" y="1677661"/>
          <a:ext cx="3268363" cy="1562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EUDAT</a:t>
          </a:r>
          <a:endParaRPr lang="en-GB" sz="2400" kern="1200" noProof="0" dirty="0"/>
        </a:p>
      </dsp:txBody>
      <dsp:txXfrm>
        <a:off x="4684804" y="1753946"/>
        <a:ext cx="3115793" cy="1410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1D662-ECC4-4446-B215-56FB628A75BD}">
      <dsp:nvSpPr>
        <dsp:cNvPr id="0" name=""/>
        <dsp:cNvSpPr/>
      </dsp:nvSpPr>
      <dsp:spPr>
        <a:xfrm>
          <a:off x="278199" y="1675233"/>
          <a:ext cx="3268363" cy="15651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EGI</a:t>
          </a:r>
          <a:endParaRPr lang="en-GB" sz="2400" kern="1200" noProof="0" dirty="0"/>
        </a:p>
      </dsp:txBody>
      <dsp:txXfrm>
        <a:off x="354602" y="1751636"/>
        <a:ext cx="3115557" cy="1412320"/>
      </dsp:txXfrm>
    </dsp:sp>
    <dsp:sp modelId="{34C6CEAC-E3EB-F648-91A0-CF95E420F6F9}">
      <dsp:nvSpPr>
        <dsp:cNvPr id="0" name=""/>
        <dsp:cNvSpPr/>
      </dsp:nvSpPr>
      <dsp:spPr>
        <a:xfrm>
          <a:off x="4608519" y="1677661"/>
          <a:ext cx="3268363" cy="1562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EUDAT</a:t>
          </a:r>
          <a:endParaRPr lang="en-GB" sz="2400" kern="1200" noProof="0" dirty="0"/>
        </a:p>
      </dsp:txBody>
      <dsp:txXfrm>
        <a:off x="4684804" y="1753946"/>
        <a:ext cx="3115793" cy="141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52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6260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0518"/>
            <a:ext cx="2133600" cy="365125"/>
          </a:xfrm>
          <a:prstGeom prst="rect">
            <a:avLst/>
          </a:prstGeom>
        </p:spPr>
        <p:txBody>
          <a:bodyPr/>
          <a:lstStyle/>
          <a:p>
            <a:fld id="{4BA67825-2AA7-4373-8684-F53091DBF984}" type="datetime1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051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0518"/>
            <a:ext cx="2133600" cy="365125"/>
          </a:xfrm>
          <a:prstGeom prst="rect">
            <a:avLst/>
          </a:prstGeom>
        </p:spPr>
        <p:txBody>
          <a:bodyPr/>
          <a:lstStyle/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0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1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7" Type="http://schemas.openxmlformats.org/officeDocument/2006/relationships/image" Target="../media/image2.png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 descr="eosc-hub-web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" y="24904"/>
            <a:ext cx="2976629" cy="81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0BCD-E8C5-3F49-83D0-213DF6B4ED72}" type="datetimeFigureOut">
              <a:rPr lang="en-US" smtClean="0"/>
              <a:t>14/02/18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A18C-9EA8-ED43-B2BA-B948DF7B6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3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65"/>
            <a:ext cx="6534150" cy="470535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9766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698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24/01/2018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 descr="eosc-hub-web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" y="24904"/>
            <a:ext cx="2976629" cy="81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7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7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7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7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72207"/>
          </a:xfrm>
        </p:spPr>
        <p:txBody>
          <a:bodyPr>
            <a:normAutofit/>
          </a:bodyPr>
          <a:lstStyle/>
          <a:p>
            <a:r>
              <a:rPr lang="en-GB" dirty="0" smtClean="0"/>
              <a:t>EOSC-</a:t>
            </a:r>
            <a:r>
              <a:rPr lang="en-GB" dirty="0" smtClean="0"/>
              <a:t>hub - Levels of Integration</a:t>
            </a:r>
            <a:endParaRPr lang="en-GB" dirty="0"/>
          </a:p>
        </p:txBody>
      </p:sp>
      <p:sp>
        <p:nvSpPr>
          <p:cNvPr id="8" name="Subtitle 3"/>
          <p:cNvSpPr>
            <a:spLocks noGrp="1"/>
          </p:cNvSpPr>
          <p:nvPr>
            <p:ph type="subTitle" idx="1"/>
          </p:nvPr>
        </p:nvSpPr>
        <p:spPr>
          <a:xfrm>
            <a:off x="1371600" y="3719427"/>
            <a:ext cx="6400800" cy="504056"/>
          </a:xfrm>
        </p:spPr>
        <p:txBody>
          <a:bodyPr/>
          <a:lstStyle/>
          <a:p>
            <a:r>
              <a:rPr lang="en-GB" dirty="0" smtClean="0"/>
              <a:t>Matthew Viljoen</a:t>
            </a:r>
          </a:p>
          <a:p>
            <a:r>
              <a:rPr lang="en-GB" sz="2000" dirty="0" err="1" smtClean="0"/>
              <a:t>matthew.viljoen@</a:t>
            </a:r>
            <a:r>
              <a:rPr lang="en-GB" sz="2000" dirty="0" err="1" smtClean="0"/>
              <a:t>egi.eu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563888" y="544522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 </a:t>
            </a:r>
            <a:r>
              <a:rPr lang="en-US" b="1" dirty="0" smtClean="0"/>
              <a:t>February 2018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>
            <a:normAutofit/>
          </a:bodyPr>
          <a:lstStyle/>
          <a:p>
            <a:r>
              <a:rPr lang="en-GB" dirty="0" smtClean="0"/>
              <a:t>Scope statement of EOSC-hub SMS?</a:t>
            </a:r>
          </a:p>
          <a:p>
            <a:r>
              <a:rPr lang="en-GB" dirty="0" smtClean="0"/>
              <a:t>Agreed statement of intent of implementation level of WP4 processes. </a:t>
            </a:r>
          </a:p>
          <a:p>
            <a:r>
              <a:rPr lang="en-GB" dirty="0" smtClean="0"/>
              <a:t>If different processes should have different levels of integration, this should be agreed in advance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44816" cy="850106"/>
          </a:xfrm>
        </p:spPr>
        <p:txBody>
          <a:bodyPr/>
          <a:lstStyle/>
          <a:p>
            <a:pPr algn="ctr"/>
            <a:r>
              <a:rPr lang="en-GB" dirty="0" smtClean="0"/>
              <a:t>Aim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50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What is the target level of integration/service interoperation between EGI and EUDAT?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Answer is fundamental to:</a:t>
            </a:r>
          </a:p>
          <a:p>
            <a:r>
              <a:rPr lang="en-GB" dirty="0" smtClean="0"/>
              <a:t>governance of delivering services</a:t>
            </a:r>
          </a:p>
          <a:p>
            <a:r>
              <a:rPr lang="en-GB" dirty="0" smtClean="0"/>
              <a:t>operations across EGI/EUDAT</a:t>
            </a:r>
          </a:p>
          <a:p>
            <a:r>
              <a:rPr lang="en-GB" dirty="0" smtClean="0"/>
              <a:t>implementation of WP4 processes</a:t>
            </a:r>
          </a:p>
          <a:p>
            <a:r>
              <a:rPr lang="en-GB" dirty="0" smtClean="0"/>
              <a:t>WP4 project </a:t>
            </a:r>
            <a:r>
              <a:rPr lang="en-GB" dirty="0" err="1" smtClean="0"/>
              <a:t>workplan</a:t>
            </a:r>
            <a:endParaRPr lang="en-GB" dirty="0" smtClean="0"/>
          </a:p>
          <a:p>
            <a:r>
              <a:rPr lang="en-GB" dirty="0" smtClean="0"/>
              <a:t>Preventing discourse and misunderstanding towards the end of the project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344816" cy="850106"/>
          </a:xfrm>
        </p:spPr>
        <p:txBody>
          <a:bodyPr/>
          <a:lstStyle/>
          <a:p>
            <a:pPr algn="ctr"/>
            <a:r>
              <a:rPr lang="en-GB" dirty="0" smtClean="0"/>
              <a:t>Open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483768" y="1380234"/>
            <a:ext cx="5832648" cy="4929086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Invisible coordination</a:t>
            </a:r>
          </a:p>
          <a:p>
            <a:r>
              <a:rPr lang="en-GB" dirty="0" smtClean="0"/>
              <a:t>ITSM processes instated in both EGI/EUDAT meeting </a:t>
            </a:r>
            <a:r>
              <a:rPr lang="en-GB" dirty="0" err="1" smtClean="0"/>
              <a:t>FitSM</a:t>
            </a:r>
            <a:r>
              <a:rPr lang="en-GB" dirty="0" smtClean="0"/>
              <a:t> requirements. Each runs its own services, EGI OMB continues as is; possible parallel bodies in EUDAT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Some integration and interoperation</a:t>
            </a:r>
            <a:endParaRPr lang="en-GB" i="1" dirty="0"/>
          </a:p>
          <a:p>
            <a:r>
              <a:rPr lang="en-GB" dirty="0" smtClean="0"/>
              <a:t>Some services merged and run jointly with EGI/EUDAT; others run separately.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Full service integration</a:t>
            </a:r>
          </a:p>
          <a:p>
            <a:r>
              <a:rPr lang="en-GB" dirty="0" smtClean="0"/>
              <a:t>Shared policies, OMB replaced by another EGI/EUDAT joint body developing strategy + technical priorities. EOSC-hub SMS* replacing existing EGI/EUDAT </a:t>
            </a:r>
            <a:r>
              <a:rPr lang="en-GB" dirty="0" err="1" smtClean="0"/>
              <a:t>SMSes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7344816" cy="850106"/>
          </a:xfrm>
        </p:spPr>
        <p:txBody>
          <a:bodyPr/>
          <a:lstStyle/>
          <a:p>
            <a:pPr algn="ctr"/>
            <a:r>
              <a:rPr lang="en-GB" dirty="0" smtClean="0"/>
              <a:t>Possible scenarios</a:t>
            </a:r>
            <a:endParaRPr lang="en-GB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68760"/>
            <a:ext cx="277180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 smtClean="0"/>
              <a:t>Federation type</a:t>
            </a:r>
          </a:p>
          <a:p>
            <a:pPr marL="0" indent="0" algn="ctr">
              <a:buNone/>
            </a:pPr>
            <a:r>
              <a:rPr lang="en-US" b="1" dirty="0" smtClean="0"/>
              <a:t>Lose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5301208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Segoe UI" pitchFamily="34" charset="0"/>
                <a:cs typeface="Segoe UI" pitchFamily="34" charset="0"/>
              </a:rPr>
              <a:t>Tight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1187624" y="2492896"/>
            <a:ext cx="484632" cy="266429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47843" y="6381328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*SMS = Service </a:t>
            </a:r>
            <a:r>
              <a:rPr lang="en-US" dirty="0" err="1" smtClean="0"/>
              <a:t>Mangement</a:t>
            </a:r>
            <a:r>
              <a:rPr lang="en-US" dirty="0" smtClean="0"/>
              <a:t> System, covering ITSM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490662"/>
            <a:ext cx="5976664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Scenario 1: Invisible coordination 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87188"/>
              </p:ext>
            </p:extLst>
          </p:nvPr>
        </p:nvGraphicFramePr>
        <p:xfrm>
          <a:off x="179512" y="1268760"/>
          <a:ext cx="907878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115616" y="1844824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EGI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3728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23728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5616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3728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1844824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EUDAT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6096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4208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4208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36096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4208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36096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44208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67544" y="4725144"/>
            <a:ext cx="8424936" cy="21328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0000"/>
                </a:solidFill>
              </a:rPr>
              <a:t>EOSC-hub examines status-quo, identifies missing processes &amp; implements them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Policies are integrated (although implementations may differ)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Each SMS meeting </a:t>
            </a:r>
            <a:r>
              <a:rPr lang="en-US" sz="2400" dirty="0" err="1" smtClean="0">
                <a:solidFill>
                  <a:srgbClr val="000000"/>
                </a:solidFill>
              </a:rPr>
              <a:t>FitSM</a:t>
            </a:r>
            <a:r>
              <a:rPr lang="en-US" sz="2400" dirty="0" smtClean="0">
                <a:solidFill>
                  <a:srgbClr val="000000"/>
                </a:solidFill>
              </a:rPr>
              <a:t> requirements </a:t>
            </a:r>
            <a:r>
              <a:rPr lang="en-US" sz="2400" dirty="0" smtClean="0">
                <a:solidFill>
                  <a:srgbClr val="000000"/>
                </a:solidFill>
              </a:rPr>
              <a:t>separately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Minimal impact to the status quo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Different </a:t>
            </a:r>
            <a:r>
              <a:rPr lang="en-US" sz="2400" dirty="0" smtClean="0">
                <a:solidFill>
                  <a:srgbClr val="FF0000"/>
                </a:solidFill>
              </a:rPr>
              <a:t>groups of people </a:t>
            </a:r>
            <a:r>
              <a:rPr lang="en-US" sz="2400" dirty="0" smtClean="0">
                <a:solidFill>
                  <a:srgbClr val="FF0000"/>
                </a:solidFill>
              </a:rPr>
              <a:t>on </a:t>
            </a:r>
            <a:r>
              <a:rPr lang="en-US" sz="2400" dirty="0" smtClean="0">
                <a:solidFill>
                  <a:srgbClr val="FF0000"/>
                </a:solidFill>
              </a:rPr>
              <a:t>same processes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Widespread duplication of tools/services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87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556792"/>
            <a:ext cx="7920880" cy="3168352"/>
          </a:xfrm>
          <a:prstGeom prst="roundRect">
            <a:avLst/>
          </a:prstGeom>
          <a:solidFill>
            <a:srgbClr val="CCFFCC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490662"/>
            <a:ext cx="6408712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Scenario 2: Partial integration (part 1)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402387"/>
              </p:ext>
            </p:extLst>
          </p:nvPr>
        </p:nvGraphicFramePr>
        <p:xfrm>
          <a:off x="179512" y="1268760"/>
          <a:ext cx="907878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115616" y="2276872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EGI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263691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3728" y="263691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5616" y="321297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3728" y="321297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2276872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EUDAT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263691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4208" y="263691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36096" y="321297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44208" y="321297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67544" y="4725144"/>
            <a:ext cx="8424936" cy="194421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Some services fully integrated and run jointly by both </a:t>
            </a:r>
            <a:r>
              <a:rPr lang="en-US" sz="2400" dirty="0" err="1" smtClean="0"/>
              <a:t>eInfras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Other services run separately, in parallel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Some consolidation of tools/</a:t>
            </a:r>
            <a:r>
              <a:rPr lang="en-US" sz="2400" dirty="0" smtClean="0">
                <a:solidFill>
                  <a:srgbClr val="008000"/>
                </a:solidFill>
              </a:rPr>
              <a:t>processes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Some duplication of tools/services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75856" y="1268760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EOSC-hub </a:t>
            </a:r>
            <a:r>
              <a:rPr lang="en-US" sz="2000" b="1" dirty="0">
                <a:solidFill>
                  <a:schemeClr val="tx1"/>
                </a:solidFill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5856" y="162880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83968" y="162880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7584" y="1628800"/>
            <a:ext cx="1255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EOSC-hub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1115616" y="292494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23728" y="292494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36096" y="292494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44208" y="292494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0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556792"/>
            <a:ext cx="7920880" cy="3168352"/>
          </a:xfrm>
          <a:prstGeom prst="roundRect">
            <a:avLst/>
          </a:prstGeom>
          <a:solidFill>
            <a:srgbClr val="CCFFCC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490662"/>
            <a:ext cx="6480720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Scenario 2: Partial </a:t>
            </a:r>
            <a:r>
              <a:rPr lang="en-GB" dirty="0"/>
              <a:t>integration (part </a:t>
            </a:r>
            <a:r>
              <a:rPr lang="en-GB" dirty="0" smtClean="0"/>
              <a:t>2)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404"/>
              </p:ext>
            </p:extLst>
          </p:nvPr>
        </p:nvGraphicFramePr>
        <p:xfrm>
          <a:off x="179512" y="1268760"/>
          <a:ext cx="907878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67544" y="4725144"/>
            <a:ext cx="8424936" cy="1584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Some services fully integrated and run jointly by both </a:t>
            </a:r>
            <a:r>
              <a:rPr lang="en-US" sz="2400" dirty="0" err="1"/>
              <a:t>eInfras</a:t>
            </a:r>
            <a:endParaRPr lang="en-US" sz="2400" dirty="0" smtClean="0"/>
          </a:p>
          <a:p>
            <a:r>
              <a:rPr lang="en-US" sz="2400" dirty="0" smtClean="0"/>
              <a:t>Project-level EOSC-hub SMS calling out to individual </a:t>
            </a:r>
            <a:r>
              <a:rPr lang="en-US" sz="2400" dirty="0" err="1" smtClean="0"/>
              <a:t>eInfrastructure</a:t>
            </a:r>
            <a:r>
              <a:rPr lang="en-US" sz="2400" dirty="0" smtClean="0"/>
              <a:t> SMS, depending on the service in question</a:t>
            </a:r>
          </a:p>
          <a:p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203848" y="1124744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EOSC-hub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3848" y="148478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11960" y="148478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848" y="177281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11960" y="177281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3848" y="206084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11960" y="206084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3848" y="234888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11960" y="234888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5576" y="2132856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EGI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5576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763688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5576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63688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5576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63688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24128" y="2132856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EUDAT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24128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32240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724128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32240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724128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32240" y="306896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004048" y="1916832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004048" y="2204864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995936" y="2276872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95936" y="1988840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403648" y="1988840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475656" y="2204864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555776" y="1988840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555776" y="2204864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4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556792"/>
            <a:ext cx="7920880" cy="3168352"/>
          </a:xfrm>
          <a:prstGeom prst="roundRect">
            <a:avLst/>
          </a:prstGeom>
          <a:solidFill>
            <a:srgbClr val="CCFFCC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490662"/>
            <a:ext cx="5976664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Scenario 3: Full integration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998411"/>
              </p:ext>
            </p:extLst>
          </p:nvPr>
        </p:nvGraphicFramePr>
        <p:xfrm>
          <a:off x="179512" y="1268760"/>
          <a:ext cx="907878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67544" y="4725144"/>
            <a:ext cx="8424936" cy="1584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Single instances of all processes run for both </a:t>
            </a:r>
            <a:r>
              <a:rPr lang="en-US" sz="2400" dirty="0" err="1" smtClean="0"/>
              <a:t>eInfras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Maximum elimination of duplication (tools, processes</a:t>
            </a:r>
            <a:r>
              <a:rPr lang="en-US" sz="24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Significant impact to status quo and reduction of identities of existing </a:t>
            </a:r>
            <a:r>
              <a:rPr lang="en-US" sz="2400" dirty="0" err="1" smtClean="0">
                <a:solidFill>
                  <a:srgbClr val="FF0000"/>
                </a:solidFill>
              </a:rPr>
              <a:t>eInfrastructures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7584" y="1628800"/>
            <a:ext cx="1231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EOSC-hub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3203848" y="1268760"/>
            <a:ext cx="20162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EOSC-hub SMS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3848" y="162880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11960" y="162880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848" y="191683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11960" y="191683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3848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11960" y="220486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3848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11960" y="2492896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6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>
            <a:normAutofit/>
          </a:bodyPr>
          <a:lstStyle/>
          <a:p>
            <a:r>
              <a:rPr lang="en-GB" dirty="0" smtClean="0"/>
              <a:t>Scenario 1 (Invisible coordination)</a:t>
            </a:r>
          </a:p>
          <a:p>
            <a:pPr lvl="1"/>
            <a:r>
              <a:rPr lang="en-GB" dirty="0" smtClean="0"/>
              <a:t>Separate CABs and service governance</a:t>
            </a:r>
          </a:p>
          <a:p>
            <a:pPr lvl="1"/>
            <a:r>
              <a:rPr lang="en-GB" dirty="0" smtClean="0"/>
              <a:t>Separate means of recording Change Requests (CRs)</a:t>
            </a:r>
            <a:endParaRPr lang="en-GB" dirty="0"/>
          </a:p>
          <a:p>
            <a:r>
              <a:rPr lang="en-GB" dirty="0" smtClean="0"/>
              <a:t>Scenario 2 (Partial integration)</a:t>
            </a:r>
          </a:p>
          <a:p>
            <a:pPr lvl="1"/>
            <a:r>
              <a:rPr lang="en-GB" dirty="0" smtClean="0"/>
              <a:t>3 CABs, one for joint services and separate for each set of specific </a:t>
            </a:r>
            <a:r>
              <a:rPr lang="en-GB" dirty="0" err="1" smtClean="0"/>
              <a:t>eInfra</a:t>
            </a:r>
            <a:r>
              <a:rPr lang="en-GB" dirty="0" smtClean="0"/>
              <a:t> services</a:t>
            </a:r>
          </a:p>
          <a:p>
            <a:pPr lvl="1"/>
            <a:r>
              <a:rPr lang="en-GB" dirty="0" smtClean="0"/>
              <a:t>Difference service governance (joint, separate services)</a:t>
            </a:r>
            <a:endParaRPr lang="en-GB" dirty="0"/>
          </a:p>
          <a:p>
            <a:r>
              <a:rPr lang="en-US" dirty="0" smtClean="0"/>
              <a:t>Scenario 3 (Full integration)</a:t>
            </a:r>
          </a:p>
          <a:p>
            <a:pPr lvl="1"/>
            <a:r>
              <a:rPr lang="en-US" dirty="0" smtClean="0"/>
              <a:t>Single CAB and one defined process</a:t>
            </a:r>
          </a:p>
          <a:p>
            <a:pPr lvl="1"/>
            <a:r>
              <a:rPr lang="en-US" dirty="0" smtClean="0"/>
              <a:t>Single governance of all set of services</a:t>
            </a: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344816" cy="85010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Example Process (CHM)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>
            <a:normAutofit/>
          </a:bodyPr>
          <a:lstStyle/>
          <a:p>
            <a:r>
              <a:rPr lang="en-GB" dirty="0" smtClean="0"/>
              <a:t>Scenario 1 (Invisible coordination)</a:t>
            </a:r>
          </a:p>
          <a:p>
            <a:pPr lvl="1"/>
            <a:r>
              <a:rPr lang="en-GB" dirty="0" smtClean="0"/>
              <a:t>Separate helpdesks depending on which service is relevant</a:t>
            </a:r>
          </a:p>
          <a:p>
            <a:r>
              <a:rPr lang="en-GB" dirty="0" smtClean="0"/>
              <a:t>Scenario 2 (Partial integration)</a:t>
            </a:r>
          </a:p>
          <a:p>
            <a:pPr lvl="1"/>
            <a:r>
              <a:rPr lang="en-GB" dirty="0" smtClean="0"/>
              <a:t>Single helpdesk which triggers incident/SR on relevant </a:t>
            </a:r>
            <a:r>
              <a:rPr lang="en-GB" dirty="0" err="1" smtClean="0"/>
              <a:t>eInfrastructure</a:t>
            </a:r>
            <a:r>
              <a:rPr lang="en-GB" dirty="0" smtClean="0"/>
              <a:t> helpdesk</a:t>
            </a:r>
            <a:endParaRPr lang="en-GB" dirty="0"/>
          </a:p>
          <a:p>
            <a:r>
              <a:rPr lang="en-US" dirty="0" smtClean="0"/>
              <a:t>Scenario 3 (Full integration)</a:t>
            </a:r>
          </a:p>
          <a:p>
            <a:pPr lvl="1"/>
            <a:r>
              <a:rPr lang="en-US" dirty="0" smtClean="0"/>
              <a:t>One helpdesk, no duplication of tools/processes</a:t>
            </a: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64896" cy="85010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Example Process (ISRM)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2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5226</TotalTime>
  <Words>668</Words>
  <Application>Microsoft Macintosh PowerPoint</Application>
  <PresentationFormat>On-screen Show (4:3)</PresentationFormat>
  <Paragraphs>165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 Engage powerpoint presentation v3.2</vt:lpstr>
      <vt:lpstr>Custom Design</vt:lpstr>
      <vt:lpstr>EGI Powerpoint Presentation (body)</vt:lpstr>
      <vt:lpstr>EOSC-hub - Levels of Integration</vt:lpstr>
      <vt:lpstr>Open question</vt:lpstr>
      <vt:lpstr>Possible scenarios</vt:lpstr>
      <vt:lpstr>Scenario 1: Invisible coordination </vt:lpstr>
      <vt:lpstr>Scenario 2: Partial integration (part 1)</vt:lpstr>
      <vt:lpstr>Scenario 2: Partial integration (part 2)</vt:lpstr>
      <vt:lpstr>Scenario 3: Full integration</vt:lpstr>
      <vt:lpstr>Example Process (CHM)</vt:lpstr>
      <vt:lpstr>Example Process (ISRM)</vt:lpstr>
      <vt:lpstr>Aim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Matthew Viljoen</cp:lastModifiedBy>
  <cp:revision>259</cp:revision>
  <cp:lastPrinted>2017-10-17T14:47:55Z</cp:lastPrinted>
  <dcterms:created xsi:type="dcterms:W3CDTF">2016-02-16T14:19:42Z</dcterms:created>
  <dcterms:modified xsi:type="dcterms:W3CDTF">2018-02-14T08:25:37Z</dcterms:modified>
</cp:coreProperties>
</file>