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"/>
  </p:notesMasterIdLst>
  <p:sldIdLst>
    <p:sldId id="261" r:id="rId2"/>
    <p:sldId id="324" r:id="rId3"/>
    <p:sldId id="325" r:id="rId4"/>
    <p:sldId id="32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76" autoAdjust="0"/>
    <p:restoredTop sz="95707" autoAdjust="0"/>
  </p:normalViewPr>
  <p:slideViewPr>
    <p:cSldViewPr>
      <p:cViewPr varScale="1">
        <p:scale>
          <a:sx n="109" d="100"/>
          <a:sy n="109" d="100"/>
        </p:scale>
        <p:origin x="5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gif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wq52N8Q7wneY6LxtkOfMK9ScubrZA68PkrpCzQBmymc/edit" TargetMode="External"/><Relationship Id="rId4" Type="http://schemas.openxmlformats.org/officeDocument/2006/relationships/hyperlink" Target="https://docs.google.com/document/d/1320M17t8avyMUQE9kOlMasabBeYWQQ18IFs-LxU0VZE/edit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s.google.com/spreadsheets/d/1jxI9c9z8Uh-9oYNyNtj7K2S_LJ1KtocKV3rA2zZxYLI/edit#gid=70054191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s.google.com/document/d/1320M17t8avyMUQE9kOlMasabBeYWQQ18IFs-LxU0VZE/edi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osc-hub.eu/display/EOSC/EOSC-hub+service+catalog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2592288"/>
          </a:xfrm>
        </p:spPr>
        <p:txBody>
          <a:bodyPr>
            <a:normAutofit/>
          </a:bodyPr>
          <a:lstStyle/>
          <a:p>
            <a:r>
              <a:rPr lang="en-US" sz="3100" b="0" dirty="0" smtClean="0"/>
              <a:t>WP10 Regular Phone Conference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i="1" dirty="0" err="1" smtClean="0"/>
              <a:t>Giacinto</a:t>
            </a:r>
            <a:r>
              <a:rPr lang="en-US" sz="2700" b="0" i="1" dirty="0" smtClean="0"/>
              <a:t> DONVITO </a:t>
            </a:r>
            <a:br>
              <a:rPr lang="en-US" sz="2700" b="0" i="1" dirty="0" smtClean="0"/>
            </a:br>
            <a:r>
              <a:rPr lang="en-US" sz="2700" b="0" i="1" dirty="0" smtClean="0"/>
              <a:t>(INFN)</a:t>
            </a: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dirty="0" smtClean="0">
                <a:solidFill>
                  <a:schemeClr val="accent6">
                    <a:lumMod val="10000"/>
                  </a:schemeClr>
                </a:solidFill>
              </a:rPr>
              <a:t>7 February </a:t>
            </a:r>
            <a:r>
              <a:rPr lang="en-GB" sz="1800" dirty="0">
                <a:solidFill>
                  <a:schemeClr val="accent6">
                    <a:lumMod val="10000"/>
                  </a:schemeClr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9E9F3-82B0-4440-A468-6DF9BA02D60F}" type="datetime1">
              <a:rPr lang="en-US" smtClean="0"/>
              <a:t>2/7/18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/>
              <a:t>1) Status report </a:t>
            </a:r>
            <a:r>
              <a:rPr lang="it-IT" sz="1800" dirty="0" err="1"/>
              <a:t>about</a:t>
            </a:r>
            <a:r>
              <a:rPr lang="it-IT" sz="1800" dirty="0"/>
              <a:t> the list of the </a:t>
            </a:r>
            <a:r>
              <a:rPr lang="it-IT" sz="1800" dirty="0" err="1"/>
              <a:t>activities</a:t>
            </a:r>
            <a:endParaRPr lang="it-IT" sz="1800" dirty="0"/>
          </a:p>
          <a:p>
            <a:r>
              <a:rPr lang="it-IT" sz="1800" u="sng" dirty="0">
                <a:hlinkClick r:id="rId2"/>
              </a:rPr>
              <a:t>https://docs.google.com/spreadsheets/d/1jxI9c9z8Uh-9oYNyNtj7K2S_LJ1KtocKV3rA2zZxYLI/edit#gid=700541911</a:t>
            </a:r>
            <a:endParaRPr lang="it-IT" sz="1800" dirty="0"/>
          </a:p>
          <a:p>
            <a:r>
              <a:rPr lang="it-IT" sz="1800" dirty="0"/>
              <a:t>2) Status report </a:t>
            </a:r>
            <a:r>
              <a:rPr lang="it-IT" sz="1800" dirty="0" err="1"/>
              <a:t>about</a:t>
            </a:r>
            <a:r>
              <a:rPr lang="it-IT" sz="1800" dirty="0"/>
              <a:t> the </a:t>
            </a:r>
            <a:r>
              <a:rPr lang="it-IT" sz="1800" dirty="0" err="1"/>
              <a:t>metrics</a:t>
            </a:r>
            <a:r>
              <a:rPr lang="it-IT" sz="1800" dirty="0"/>
              <a:t> </a:t>
            </a:r>
            <a:endParaRPr lang="it-IT" sz="1800" dirty="0"/>
          </a:p>
          <a:p>
            <a:r>
              <a:rPr lang="it-IT" sz="1800" u="sng" dirty="0">
                <a:hlinkClick r:id="rId3"/>
              </a:rPr>
              <a:t>https://docs.google.com/document/d/1wq52N8Q7wneY6LxtkOfMK9ScubrZA68PkrpCzQBmymc/edit</a:t>
            </a:r>
            <a:endParaRPr lang="it-IT" sz="1800" dirty="0"/>
          </a:p>
          <a:p>
            <a:r>
              <a:rPr lang="it-IT" sz="1800" dirty="0"/>
              <a:t>3) </a:t>
            </a:r>
            <a:r>
              <a:rPr lang="it-IT" sz="1800" dirty="0" err="1"/>
              <a:t>discussion</a:t>
            </a:r>
            <a:r>
              <a:rPr lang="it-IT" sz="1800" dirty="0"/>
              <a:t> </a:t>
            </a:r>
            <a:r>
              <a:rPr lang="it-IT" sz="1800" dirty="0" err="1"/>
              <a:t>about</a:t>
            </a:r>
            <a:r>
              <a:rPr lang="it-IT" sz="1800" dirty="0"/>
              <a:t> the </a:t>
            </a:r>
            <a:r>
              <a:rPr lang="it-IT" sz="1800" dirty="0" err="1"/>
              <a:t>proposal</a:t>
            </a:r>
            <a:r>
              <a:rPr lang="it-IT" sz="1800" dirty="0"/>
              <a:t> </a:t>
            </a:r>
            <a:r>
              <a:rPr lang="it-IT" sz="1800" dirty="0" err="1"/>
              <a:t>names</a:t>
            </a:r>
            <a:r>
              <a:rPr lang="it-IT" sz="1800" dirty="0"/>
              <a:t> for TCOM. </a:t>
            </a:r>
            <a:endParaRPr lang="it-IT" sz="1800" dirty="0"/>
          </a:p>
          <a:p>
            <a:r>
              <a:rPr lang="it-IT" sz="1800" u="sng" dirty="0">
                <a:hlinkClick r:id="rId4"/>
              </a:rPr>
              <a:t>https://docs.google.com/document/d/1320M17t8avyMUQE9kOlMasabBeYWQQ18IFs-LxU0VZE/edit</a:t>
            </a:r>
            <a:endParaRPr lang="it-IT" sz="1800" dirty="0"/>
          </a:p>
          <a:p>
            <a:r>
              <a:rPr lang="it-IT" sz="1800" dirty="0"/>
              <a:t>4) planning for </a:t>
            </a:r>
            <a:r>
              <a:rPr lang="it-IT" sz="1800" dirty="0" err="1"/>
              <a:t>next</a:t>
            </a:r>
            <a:r>
              <a:rPr lang="it-IT" sz="1800" dirty="0"/>
              <a:t> </a:t>
            </a:r>
            <a:r>
              <a:rPr lang="it-IT" sz="1800" dirty="0" err="1"/>
              <a:t>activities</a:t>
            </a:r>
            <a:r>
              <a:rPr lang="it-IT" sz="1800" dirty="0"/>
              <a:t>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97240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TCOM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r>
              <a:rPr lang="en-GB" dirty="0" smtClean="0"/>
              <a:t>The proposed names: 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docs.google.com/document/d/1320M17t8avyMUQE9kOlMasabBeYWQQ18IFs-LxU0VZE/edit</a:t>
            </a:r>
            <a:endParaRPr lang="en-GB" dirty="0" smtClean="0"/>
          </a:p>
          <a:p>
            <a:r>
              <a:rPr lang="en-GB" dirty="0" smtClean="0"/>
              <a:t>They are only coordinators of the activities for that area</a:t>
            </a:r>
          </a:p>
          <a:p>
            <a:pPr lvl="1"/>
            <a:r>
              <a:rPr lang="en-GB" sz="2400" dirty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need </a:t>
            </a:r>
            <a:r>
              <a:rPr lang="en-GB" sz="2400" dirty="0" smtClean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group of people for each technical area that is expert and that could support the representative </a:t>
            </a:r>
          </a:p>
          <a:p>
            <a:pPr lvl="1"/>
            <a:r>
              <a:rPr lang="en-GB" sz="2400" dirty="0" smtClean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have to provide names also for these groups, but this is a medium term task</a:t>
            </a:r>
          </a:p>
          <a:p>
            <a:pPr lvl="1"/>
            <a:r>
              <a:rPr lang="en-GB" sz="2400" dirty="0" smtClean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These people could be both internal to the project and external, if required for specific competence.</a:t>
            </a:r>
            <a:endParaRPr lang="en-GB" sz="2400" dirty="0">
              <a:latin typeface="Alte DIN 1451 Mittelschrift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 smtClean="0"/>
              <a:t>The proposal is that </a:t>
            </a:r>
            <a:r>
              <a:rPr lang="en-GB" dirty="0"/>
              <a:t>these people are in charge for 18 </a:t>
            </a:r>
            <a:r>
              <a:rPr lang="en-GB" dirty="0" smtClean="0"/>
              <a:t>months</a:t>
            </a:r>
          </a:p>
          <a:p>
            <a:r>
              <a:rPr lang="en-GB" dirty="0" smtClean="0"/>
              <a:t>After this period of time we could designate new 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2/7/18</a:t>
            </a:fld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activities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r>
              <a:rPr lang="en-GB" dirty="0" smtClean="0"/>
              <a:t>Tool for </a:t>
            </a:r>
            <a:r>
              <a:rPr lang="en-GB" dirty="0" err="1" smtClean="0"/>
              <a:t>gethering</a:t>
            </a:r>
            <a:r>
              <a:rPr lang="en-GB" dirty="0" smtClean="0"/>
              <a:t> the user requirements</a:t>
            </a:r>
          </a:p>
          <a:p>
            <a:r>
              <a:rPr lang="en-GB" dirty="0" smtClean="0"/>
              <a:t>Start </a:t>
            </a:r>
            <a:r>
              <a:rPr lang="en-GB" dirty="0" err="1" smtClean="0"/>
              <a:t>gethering</a:t>
            </a:r>
            <a:r>
              <a:rPr lang="en-GB" dirty="0" smtClean="0"/>
              <a:t> the tech documentation for all the services available in the first draft of the catalogue:</a:t>
            </a:r>
          </a:p>
          <a:p>
            <a:pPr lvl="1"/>
            <a:r>
              <a:rPr lang="en-GB" sz="2400" dirty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https://</a:t>
            </a:r>
            <a:r>
              <a:rPr lang="en-GB" sz="2400" dirty="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/>
              </a:rPr>
              <a:t>wiki.eosc-hub.eu/display/EOSC/EOSC-hub+service+catalogue</a:t>
            </a:r>
            <a:endParaRPr lang="en-GB" sz="2400" dirty="0">
              <a:latin typeface="Alte DIN 1451 Mittelschrift" panose="020B06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dirty="0"/>
              <a:t>Workflow building for requirements </a:t>
            </a:r>
            <a:r>
              <a:rPr lang="en-GB" dirty="0" smtClean="0"/>
              <a:t>gathering</a:t>
            </a:r>
          </a:p>
          <a:p>
            <a:r>
              <a:rPr lang="en-GB" dirty="0" smtClean="0"/>
              <a:t>Is WP9 starting the activities with their communities?</a:t>
            </a:r>
          </a:p>
          <a:p>
            <a:r>
              <a:rPr lang="en-GB"/>
              <a:t>Identify external entities/projects that provide innovative services</a:t>
            </a:r>
            <a:r>
              <a:rPr lang="en-GB" smtClean="0"/>
              <a:t> 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32743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4026</TotalTime>
  <Words>200</Words>
  <Application>Microsoft Macintosh PowerPoint</Application>
  <PresentationFormat>Presentazione su schermo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Alte DIN 1451 Mittelschrift</vt:lpstr>
      <vt:lpstr>Alte DIN 1451 Mittelschrift gepraegt</vt:lpstr>
      <vt:lpstr>Calibri</vt:lpstr>
      <vt:lpstr>DIN Next LT Pro</vt:lpstr>
      <vt:lpstr>Open Sans</vt:lpstr>
      <vt:lpstr>Arial</vt:lpstr>
      <vt:lpstr>Presentation1</vt:lpstr>
      <vt:lpstr>WP10 Regular Phone Conference  Giacinto DONVITO  (INFN)</vt:lpstr>
      <vt:lpstr>Agenda</vt:lpstr>
      <vt:lpstr>TCOM</vt:lpstr>
      <vt:lpstr>Next activities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Giacinto Donvito</cp:lastModifiedBy>
  <cp:revision>249</cp:revision>
  <dcterms:created xsi:type="dcterms:W3CDTF">2017-10-02T12:41:48Z</dcterms:created>
  <dcterms:modified xsi:type="dcterms:W3CDTF">2018-02-07T12:38:12Z</dcterms:modified>
</cp:coreProperties>
</file>