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289" r:id="rId5"/>
    <p:sldId id="294" r:id="rId6"/>
    <p:sldId id="293" r:id="rId7"/>
    <p:sldId id="296" r:id="rId8"/>
    <p:sldId id="297" r:id="rId9"/>
    <p:sldId id="299" r:id="rId10"/>
    <p:sldId id="298" r:id="rId11"/>
    <p:sldId id="29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460" autoAdjust="0"/>
    <p:restoredTop sz="96208" autoAdjust="0"/>
  </p:normalViewPr>
  <p:slideViewPr>
    <p:cSldViewPr showGuides="1">
      <p:cViewPr varScale="1">
        <p:scale>
          <a:sx n="45" d="100"/>
          <a:sy n="45" d="100"/>
        </p:scale>
        <p:origin x="-9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14/03/18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14/03/18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94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92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929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14/03/18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March 2018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Matthew Viljoen – EGI Foundation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35696" y="3501008"/>
            <a:ext cx="5689178" cy="431477"/>
          </a:xfrm>
        </p:spPr>
        <p:txBody>
          <a:bodyPr/>
          <a:lstStyle/>
          <a:p>
            <a:r>
              <a:rPr lang="en-US" dirty="0" smtClean="0"/>
              <a:t>EGI Operations Manger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47664" y="130622"/>
            <a:ext cx="7344816" cy="850106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7844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News from EOSC-hub Operations</a:t>
            </a:r>
          </a:p>
          <a:p>
            <a:pPr lvl="1"/>
            <a:r>
              <a:rPr lang="en-US" dirty="0" smtClean="0"/>
              <a:t>Operations Coordination</a:t>
            </a:r>
          </a:p>
          <a:p>
            <a:r>
              <a:rPr lang="en-US" dirty="0" smtClean="0"/>
              <a:t>GDPR at EGI</a:t>
            </a:r>
          </a:p>
          <a:p>
            <a:r>
              <a:rPr lang="en-US" dirty="0"/>
              <a:t>OMB Format</a:t>
            </a:r>
          </a:p>
          <a:p>
            <a:r>
              <a:rPr lang="en-US" dirty="0" smtClean="0"/>
              <a:t>New member of EGI Ops Team</a:t>
            </a:r>
          </a:p>
          <a:p>
            <a:r>
              <a:rPr lang="en-US" dirty="0" smtClean="0"/>
              <a:t>DONM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47664" y="130622"/>
            <a:ext cx="7344816" cy="850106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2" name="Picture 1" descr="Screen Shot 2018-03-01 at 08.34.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304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2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News from EOSC-hub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Operations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1655514"/>
          </a:xfrm>
        </p:spPr>
        <p:txBody>
          <a:bodyPr/>
          <a:lstStyle/>
          <a:p>
            <a:endParaRPr lang="en-US" dirty="0"/>
          </a:p>
          <a:p>
            <a:r>
              <a:rPr lang="en-GB" dirty="0" smtClean="0"/>
              <a:t>Operations Coordination task members working on different focus areas:</a:t>
            </a:r>
            <a:endParaRPr lang="en-GB" dirty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780928"/>
            <a:ext cx="7128792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GB" dirty="0"/>
              <a:t>Operations governance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/>
              <a:t>Site suspension 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/>
              <a:t>Monitoring 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/>
              <a:t>Accounting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/>
              <a:t>RC registration + certification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/>
              <a:t>Infrastructure Ops oversight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/>
              <a:t> Logical groupings of RCs and their integration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221088"/>
            <a:ext cx="79928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UI" pitchFamily="34" charset="0"/>
                <a:cs typeface="Segoe UI" pitchFamily="34" charset="0"/>
              </a:rPr>
              <a:t>analyzing status quo in EGI,EUDAT and proposing areas for harmonization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Segoe UI" pitchFamily="34" charset="0"/>
                <a:cs typeface="Segoe UI" pitchFamily="34" charset="0"/>
              </a:rPr>
              <a:t>Also working on proposing target levels of integration for services and IMS processes</a:t>
            </a:r>
          </a:p>
        </p:txBody>
      </p:sp>
    </p:spTree>
    <p:extLst>
      <p:ext uri="{BB962C8B-B14F-4D97-AF65-F5344CB8AC3E}">
        <p14:creationId xmlns:p14="http://schemas.microsoft.com/office/powerpoint/2010/main" val="366213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alarms &amp; Accounting problems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GB" dirty="0" smtClean="0"/>
              <a:t>Multiple long standing critical alarms  </a:t>
            </a:r>
          </a:p>
          <a:p>
            <a:r>
              <a:rPr lang="en-GB" dirty="0" smtClean="0"/>
              <a:t>Accounting problems at PL_GRID and Catania</a:t>
            </a:r>
          </a:p>
          <a:p>
            <a:r>
              <a:rPr lang="en-GB" dirty="0" smtClean="0"/>
              <a:t>Please check ROD Dashboard for any long-standing alarms against your site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916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GDPR at 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Working </a:t>
            </a:r>
            <a:r>
              <a:rPr lang="en-US" dirty="0"/>
              <a:t>to ensure the EGI Foundation is GDPR compliant by May</a:t>
            </a:r>
          </a:p>
          <a:p>
            <a:r>
              <a:rPr lang="en-US" dirty="0" smtClean="0"/>
              <a:t>Supported </a:t>
            </a:r>
            <a:r>
              <a:rPr lang="en-US" dirty="0"/>
              <a:t>by a legal </a:t>
            </a:r>
            <a:r>
              <a:rPr lang="en-US" dirty="0" smtClean="0"/>
              <a:t>firm (ICT Legal)</a:t>
            </a:r>
            <a:endParaRPr lang="en-US" dirty="0"/>
          </a:p>
          <a:p>
            <a:r>
              <a:rPr lang="en-US" dirty="0" smtClean="0"/>
              <a:t>OLAs </a:t>
            </a:r>
            <a:r>
              <a:rPr lang="en-US" dirty="0"/>
              <a:t>will need to be updated/aligned</a:t>
            </a:r>
          </a:p>
          <a:p>
            <a:r>
              <a:rPr lang="en-US" dirty="0" smtClean="0"/>
              <a:t>Multiple </a:t>
            </a:r>
            <a:r>
              <a:rPr lang="en-US" dirty="0"/>
              <a:t>people at EGI Foundation went through ISO27K training and certification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91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Current scope:</a:t>
            </a:r>
          </a:p>
          <a:p>
            <a:pPr lvl="1"/>
            <a:r>
              <a:rPr lang="en-US" dirty="0" smtClean="0"/>
              <a:t>review changes in policies</a:t>
            </a:r>
          </a:p>
          <a:p>
            <a:pPr lvl="1"/>
            <a:r>
              <a:rPr lang="en-US" dirty="0" smtClean="0"/>
              <a:t>relevant operations news, problems</a:t>
            </a:r>
          </a:p>
          <a:p>
            <a:pPr lvl="1"/>
            <a:r>
              <a:rPr lang="en-US" dirty="0" smtClean="0"/>
              <a:t>security news</a:t>
            </a:r>
          </a:p>
          <a:p>
            <a:r>
              <a:rPr lang="en-US" dirty="0" smtClean="0"/>
              <a:t>Monthly meetings</a:t>
            </a:r>
          </a:p>
          <a:p>
            <a:pPr lvl="1"/>
            <a:r>
              <a:rPr lang="en-US" dirty="0" smtClean="0"/>
              <a:t>right frequency?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Thoughts during meeting/via ML/directly to 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09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of EGI Operations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GB" dirty="0" smtClean="0"/>
              <a:t>Introducing Bruce Becker</a:t>
            </a:r>
          </a:p>
          <a:p>
            <a:r>
              <a:rPr lang="en-GB" dirty="0" smtClean="0"/>
              <a:t>Based in Catania, previously </a:t>
            </a:r>
            <a:r>
              <a:rPr lang="en-GB" dirty="0" err="1" smtClean="0"/>
              <a:t>Meraka</a:t>
            </a:r>
            <a:r>
              <a:rPr lang="en-GB" dirty="0" smtClean="0"/>
              <a:t> Institute RSA and INFN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91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April 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Next OMB on April </a:t>
            </a:r>
            <a:r>
              <a:rPr lang="en-US" dirty="0" smtClean="0"/>
              <a:t>26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at 10am </a:t>
            </a:r>
            <a:r>
              <a:rPr lang="en-US" dirty="0"/>
              <a:t>CET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198081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2533</TotalTime>
  <Words>259</Words>
  <Application>Microsoft Macintosh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EGI.eu template</vt:lpstr>
      <vt:lpstr>EGI Powerpoint Presentation (body)</vt:lpstr>
      <vt:lpstr>EGI Powerpoint Presentation (closing)</vt:lpstr>
      <vt:lpstr>OMB March 2018</vt:lpstr>
      <vt:lpstr>Introduction</vt:lpstr>
      <vt:lpstr>Agenda</vt:lpstr>
      <vt:lpstr>News from EOSC-hub –  Operations Coordination</vt:lpstr>
      <vt:lpstr>Critical alarms &amp; Accounting problems  </vt:lpstr>
      <vt:lpstr>GDPR at EGI</vt:lpstr>
      <vt:lpstr>OMB Format</vt:lpstr>
      <vt:lpstr>New member of EGI Operations Team</vt:lpstr>
      <vt:lpstr>April OMB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Matthew Viljoen</cp:lastModifiedBy>
  <cp:revision>57</cp:revision>
  <cp:lastPrinted>2017-12-14T07:42:05Z</cp:lastPrinted>
  <dcterms:created xsi:type="dcterms:W3CDTF">2015-05-07T09:44:43Z</dcterms:created>
  <dcterms:modified xsi:type="dcterms:W3CDTF">2018-03-14T14:07:54Z</dcterms:modified>
</cp:coreProperties>
</file>