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69" r:id="rId4"/>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11" Type="http://schemas.openxmlformats.org/officeDocument/2006/relationships/slide" Target="slides/slide4.xml"/><Relationship Id="rId22" Type="http://schemas.openxmlformats.org/officeDocument/2006/relationships/slide" Target="slides/slide15.xml"/><Relationship Id="rId10" Type="http://schemas.openxmlformats.org/officeDocument/2006/relationships/slide" Target="slides/slide3.xml"/><Relationship Id="rId21" Type="http://schemas.openxmlformats.org/officeDocument/2006/relationships/slide" Target="slides/slide14.xml"/><Relationship Id="rId13" Type="http://schemas.openxmlformats.org/officeDocument/2006/relationships/slide" Target="slides/slide6.xml"/><Relationship Id="rId12" Type="http://schemas.openxmlformats.org/officeDocument/2006/relationships/slide" Target="slides/slide5.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5" Type="http://schemas.openxmlformats.org/officeDocument/2006/relationships/slideMaster" Target="slideMasters/slideMaster2.xml"/><Relationship Id="rId19" Type="http://schemas.openxmlformats.org/officeDocument/2006/relationships/slide" Target="slides/slide12.xml"/><Relationship Id="rId6" Type="http://schemas.openxmlformats.org/officeDocument/2006/relationships/slideMaster" Target="slideMasters/slideMaster3.xml"/><Relationship Id="rId18" Type="http://schemas.openxmlformats.org/officeDocument/2006/relationships/slide" Target="slides/slide1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Shape 3"/>
          <p:cNvSpPr txBox="1"/>
          <p:nvPr>
            <p:ph idx="2" type="hdr"/>
          </p:nvPr>
        </p:nvSpPr>
        <p:spPr>
          <a:xfrm>
            <a:off x="0" y="0"/>
            <a:ext cx="2971800" cy="458788"/>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Shape 4"/>
          <p:cNvSpPr txBox="1"/>
          <p:nvPr>
            <p:ph idx="10" type="dt"/>
          </p:nvPr>
        </p:nvSpPr>
        <p:spPr>
          <a:xfrm>
            <a:off x="3884613" y="0"/>
            <a:ext cx="2971800" cy="458788"/>
          </a:xfrm>
          <a:prstGeom prst="rect">
            <a:avLst/>
          </a:prstGeom>
          <a:noFill/>
          <a:ln>
            <a:noFill/>
          </a:ln>
        </p:spPr>
        <p:txBody>
          <a:bodyPr anchorCtr="0" anchor="t" bIns="91425" lIns="91425" spcFirstLastPara="1" rIns="91425" wrap="square" tIns="9142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Shape 5"/>
          <p:cNvSpPr/>
          <p:nvPr>
            <p:ph idx="3"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Shape 6"/>
          <p:cNvSpPr txBox="1"/>
          <p:nvPr>
            <p:ph idx="1" type="body"/>
          </p:nvPr>
        </p:nvSpPr>
        <p:spPr>
          <a:xfrm>
            <a:off x="685800" y="4400550"/>
            <a:ext cx="5486400" cy="3600450"/>
          </a:xfrm>
          <a:prstGeom prst="rect">
            <a:avLst/>
          </a:prstGeom>
          <a:noFill/>
          <a:ln>
            <a:noFill/>
          </a:ln>
        </p:spPr>
        <p:txBody>
          <a:bodyPr anchorCtr="0" anchor="t" bIns="91425" lIns="91425" spcFirstLastPara="1" rIns="91425" wrap="square" tIns="91425"/>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Shape 7"/>
          <p:cNvSpPr txBox="1"/>
          <p:nvPr>
            <p:ph idx="11" type="ftr"/>
          </p:nvPr>
        </p:nvSpPr>
        <p:spPr>
          <a:xfrm>
            <a:off x="0" y="8685213"/>
            <a:ext cx="2971800" cy="45878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Shape 8"/>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5" name="Shape 325"/>
        <p:cNvGrpSpPr/>
        <p:nvPr/>
      </p:nvGrpSpPr>
      <p:grpSpPr>
        <a:xfrm>
          <a:off x="0" y="0"/>
          <a:ext cx="0" cy="0"/>
          <a:chOff x="0" y="0"/>
          <a:chExt cx="0" cy="0"/>
        </a:xfrm>
      </p:grpSpPr>
      <p:sp>
        <p:nvSpPr>
          <p:cNvPr id="326" name="Shape 326"/>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7" name="Shape 32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7" name="Shape 397"/>
        <p:cNvGrpSpPr/>
        <p:nvPr/>
      </p:nvGrpSpPr>
      <p:grpSpPr>
        <a:xfrm>
          <a:off x="0" y="0"/>
          <a:ext cx="0" cy="0"/>
          <a:chOff x="0" y="0"/>
          <a:chExt cx="0" cy="0"/>
        </a:xfrm>
      </p:grpSpPr>
      <p:sp>
        <p:nvSpPr>
          <p:cNvPr id="398" name="Shape 398"/>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99" name="Shape 39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07" name="Shape 407"/>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3" name="Shape 413"/>
        <p:cNvGrpSpPr/>
        <p:nvPr/>
      </p:nvGrpSpPr>
      <p:grpSpPr>
        <a:xfrm>
          <a:off x="0" y="0"/>
          <a:ext cx="0" cy="0"/>
          <a:chOff x="0" y="0"/>
          <a:chExt cx="0" cy="0"/>
        </a:xfrm>
      </p:grpSpPr>
      <p:sp>
        <p:nvSpPr>
          <p:cNvPr id="414" name="Shape 414"/>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15" name="Shape 41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1" name="Shape 421"/>
        <p:cNvGrpSpPr/>
        <p:nvPr/>
      </p:nvGrpSpPr>
      <p:grpSpPr>
        <a:xfrm>
          <a:off x="0" y="0"/>
          <a:ext cx="0" cy="0"/>
          <a:chOff x="0" y="0"/>
          <a:chExt cx="0" cy="0"/>
        </a:xfrm>
      </p:grpSpPr>
      <p:sp>
        <p:nvSpPr>
          <p:cNvPr id="422" name="Shape 422"/>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23" name="Shape 42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2" name="Shape 432"/>
        <p:cNvGrpSpPr/>
        <p:nvPr/>
      </p:nvGrpSpPr>
      <p:grpSpPr>
        <a:xfrm>
          <a:off x="0" y="0"/>
          <a:ext cx="0" cy="0"/>
          <a:chOff x="0" y="0"/>
          <a:chExt cx="0" cy="0"/>
        </a:xfrm>
      </p:grpSpPr>
      <p:sp>
        <p:nvSpPr>
          <p:cNvPr id="433" name="Shape 433"/>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34" name="Shape 43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443" name="Shape 443"/>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9" name="Shape 449"/>
        <p:cNvGrpSpPr/>
        <p:nvPr/>
      </p:nvGrpSpPr>
      <p:grpSpPr>
        <a:xfrm>
          <a:off x="0" y="0"/>
          <a:ext cx="0" cy="0"/>
          <a:chOff x="0" y="0"/>
          <a:chExt cx="0" cy="0"/>
        </a:xfrm>
      </p:grpSpPr>
      <p:sp>
        <p:nvSpPr>
          <p:cNvPr id="450" name="Shape 450"/>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51" name="Shape 45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Shape 332"/>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3" name="Shape 333"/>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Shape 340"/>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1" name="Shape 34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Shape 348"/>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49" name="Shape 34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Shape 357"/>
          <p:cNvSpPr txBox="1"/>
          <p:nvPr>
            <p:ph idx="1" type="body"/>
          </p:nvPr>
        </p:nvSpPr>
        <p:spPr>
          <a:xfrm>
            <a:off x="685800" y="4400550"/>
            <a:ext cx="5486400" cy="360045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8" name="Shape 358"/>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366" name="Shape 366"/>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
        <p:nvSpPr>
          <p:cNvPr id="367" name="Shape 367"/>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2" name="Shape 372"/>
        <p:cNvGrpSpPr/>
        <p:nvPr/>
      </p:nvGrpSpPr>
      <p:grpSpPr>
        <a:xfrm>
          <a:off x="0" y="0"/>
          <a:ext cx="0" cy="0"/>
          <a:chOff x="0" y="0"/>
          <a:chExt cx="0" cy="0"/>
        </a:xfrm>
      </p:grpSpPr>
      <p:sp>
        <p:nvSpPr>
          <p:cNvPr id="373" name="Shape 373"/>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74" name="Shape 374"/>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Shape 381"/>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382" name="Shape 382"/>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83" name="Shape 383"/>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p:nvPr>
            <p:ph idx="2" type="sldImg"/>
          </p:nvPr>
        </p:nvSpPr>
        <p:spPr>
          <a:xfrm>
            <a:off x="1371600" y="1143000"/>
            <a:ext cx="4114800" cy="3086100"/>
          </a:xfrm>
          <a:custGeom>
            <a:pathLst>
              <a:path extrusionOk="0" h="120000" w="120000">
                <a:moveTo>
                  <a:pt x="0" y="0"/>
                </a:moveTo>
                <a:lnTo>
                  <a:pt x="120000" y="0"/>
                </a:lnTo>
                <a:lnTo>
                  <a:pt x="120000" y="120000"/>
                </a:lnTo>
                <a:lnTo>
                  <a:pt x="0" y="120000"/>
                </a:lnTo>
                <a:close/>
              </a:path>
            </a:pathLst>
          </a:custGeom>
        </p:spPr>
      </p:sp>
      <p:sp>
        <p:nvSpPr>
          <p:cNvPr id="390" name="Shape 390"/>
          <p:cNvSpPr txBox="1"/>
          <p:nvPr>
            <p:ph idx="1" type="body"/>
          </p:nvPr>
        </p:nvSpPr>
        <p:spPr>
          <a:xfrm>
            <a:off x="685800" y="4400550"/>
            <a:ext cx="5486400" cy="36006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391" name="Shape 391"/>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7.png"/><Relationship Id="rId6"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0.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6.jpg"/><Relationship Id="rId3"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7.jpg"/><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2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9.jp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18.png"/><Relationship Id="rId6" Type="http://schemas.openxmlformats.org/officeDocument/2006/relationships/image" Target="../media/image2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7.jpg"/><Relationship Id="rId3" Type="http://schemas.openxmlformats.org/officeDocument/2006/relationships/image" Target="../media/image2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33.jpg"/><Relationship Id="rId3" Type="http://schemas.openxmlformats.org/officeDocument/2006/relationships/image" Target="../media/image19.png"/><Relationship Id="rId4" Type="http://schemas.openxmlformats.org/officeDocument/2006/relationships/image" Target="../media/image14.png"/><Relationship Id="rId5"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 Id="rId3" Type="http://schemas.openxmlformats.org/officeDocument/2006/relationships/image" Target="../media/image6.png"/><Relationship Id="rId4" Type="http://schemas.openxmlformats.org/officeDocument/2006/relationships/image" Target="../media/image2.png"/><Relationship Id="rId5"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2.jpg"/><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23.png"/><Relationship Id="rId6"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1.png"/><Relationship Id="rId3"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ro_slide" showMasterSp="0">
  <p:cSld name="Intro_slide">
    <p:bg>
      <p:bgPr>
        <a:blipFill>
          <a:blip r:embed="rId2">
            <a:alphaModFix/>
          </a:blip>
          <a:stretch>
            <a:fillRect/>
          </a:stretch>
        </a:blipFill>
      </p:bgPr>
    </p:bg>
    <p:spTree>
      <p:nvGrpSpPr>
        <p:cNvPr id="15" name="Shape 15"/>
        <p:cNvGrpSpPr/>
        <p:nvPr/>
      </p:nvGrpSpPr>
      <p:grpSpPr>
        <a:xfrm>
          <a:off x="0" y="0"/>
          <a:ext cx="0" cy="0"/>
          <a:chOff x="0" y="0"/>
          <a:chExt cx="0" cy="0"/>
        </a:xfrm>
      </p:grpSpPr>
      <p:sp>
        <p:nvSpPr>
          <p:cNvPr id="16" name="Shape 16"/>
          <p:cNvSpPr txBox="1"/>
          <p:nvPr/>
        </p:nvSpPr>
        <p:spPr>
          <a:xfrm>
            <a:off x="1858186" y="5161114"/>
            <a:ext cx="1552984"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C3046"/>
                </a:solidFill>
                <a:latin typeface="Calibri"/>
                <a:ea typeface="Calibri"/>
                <a:cs typeface="Calibri"/>
                <a:sym typeface="Calibri"/>
              </a:rPr>
              <a:t>eosc-hub.eu</a:t>
            </a:r>
            <a:endParaRPr/>
          </a:p>
        </p:txBody>
      </p:sp>
      <p:pic>
        <p:nvPicPr>
          <p:cNvPr id="17" name="Shape 17"/>
          <p:cNvPicPr preferRelativeResize="0"/>
          <p:nvPr/>
        </p:nvPicPr>
        <p:blipFill rotWithShape="1">
          <a:blip r:embed="rId3">
            <a:alphaModFix/>
          </a:blip>
          <a:srcRect b="0" l="0" r="0" t="0"/>
          <a:stretch/>
        </p:blipFill>
        <p:spPr>
          <a:xfrm>
            <a:off x="1239829" y="5021749"/>
            <a:ext cx="589524" cy="578959"/>
          </a:xfrm>
          <a:prstGeom prst="rect">
            <a:avLst/>
          </a:prstGeom>
          <a:noFill/>
          <a:ln>
            <a:noFill/>
          </a:ln>
        </p:spPr>
      </p:pic>
      <p:pic>
        <p:nvPicPr>
          <p:cNvPr id="18" name="Shape 18"/>
          <p:cNvPicPr preferRelativeResize="0"/>
          <p:nvPr/>
        </p:nvPicPr>
        <p:blipFill rotWithShape="1">
          <a:blip r:embed="rId4">
            <a:alphaModFix/>
          </a:blip>
          <a:srcRect b="0" l="0" r="0" t="0"/>
          <a:stretch/>
        </p:blipFill>
        <p:spPr>
          <a:xfrm>
            <a:off x="1262923" y="5413598"/>
            <a:ext cx="644783" cy="633228"/>
          </a:xfrm>
          <a:prstGeom prst="rect">
            <a:avLst/>
          </a:prstGeom>
          <a:noFill/>
          <a:ln>
            <a:noFill/>
          </a:ln>
        </p:spPr>
      </p:pic>
      <p:sp>
        <p:nvSpPr>
          <p:cNvPr id="19" name="Shape 19"/>
          <p:cNvSpPr txBox="1"/>
          <p:nvPr/>
        </p:nvSpPr>
        <p:spPr>
          <a:xfrm>
            <a:off x="1794880" y="5557093"/>
            <a:ext cx="1624992"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C3046"/>
                </a:solidFill>
                <a:latin typeface="Calibri"/>
                <a:ea typeface="Calibri"/>
                <a:cs typeface="Calibri"/>
                <a:sym typeface="Calibri"/>
              </a:rPr>
              <a:t>@EOSC_eu</a:t>
            </a:r>
            <a:endParaRPr b="0" i="0" sz="2000" u="none" cap="none" strike="noStrike">
              <a:solidFill>
                <a:srgbClr val="1C3046"/>
              </a:solidFill>
              <a:latin typeface="Calibri"/>
              <a:ea typeface="Calibri"/>
              <a:cs typeface="Calibri"/>
              <a:sym typeface="Calibri"/>
            </a:endParaRPr>
          </a:p>
        </p:txBody>
      </p:sp>
      <p:sp>
        <p:nvSpPr>
          <p:cNvPr id="20" name="Shape 20"/>
          <p:cNvSpPr/>
          <p:nvPr/>
        </p:nvSpPr>
        <p:spPr>
          <a:xfrm>
            <a:off x="755578" y="6381329"/>
            <a:ext cx="8280920" cy="21929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825" u="none" cap="none" strike="noStrike">
                <a:solidFill>
                  <a:schemeClr val="dk1"/>
                </a:solidFill>
                <a:latin typeface="Calibri"/>
                <a:ea typeface="Calibri"/>
                <a:cs typeface="Calibri"/>
                <a:sym typeface="Calibri"/>
              </a:rPr>
              <a:t>EOSC-hub receives funding from the European Union’s Horizon 2020 research and innovation programme under grant agreement No. 777536.</a:t>
            </a:r>
            <a:endParaRPr/>
          </a:p>
        </p:txBody>
      </p:sp>
      <p:pic>
        <p:nvPicPr>
          <p:cNvPr id="21" name="Shape 21"/>
          <p:cNvPicPr preferRelativeResize="0"/>
          <p:nvPr/>
        </p:nvPicPr>
        <p:blipFill rotWithShape="1">
          <a:blip r:embed="rId5">
            <a:alphaModFix/>
          </a:blip>
          <a:srcRect b="0" l="0" r="0" t="0"/>
          <a:stretch/>
        </p:blipFill>
        <p:spPr>
          <a:xfrm>
            <a:off x="179514" y="6381328"/>
            <a:ext cx="422176" cy="282000"/>
          </a:xfrm>
          <a:prstGeom prst="rect">
            <a:avLst/>
          </a:prstGeom>
          <a:noFill/>
          <a:ln>
            <a:noFill/>
          </a:ln>
        </p:spPr>
      </p:pic>
      <p:cxnSp>
        <p:nvCxnSpPr>
          <p:cNvPr id="22" name="Shape 22"/>
          <p:cNvCxnSpPr/>
          <p:nvPr/>
        </p:nvCxnSpPr>
        <p:spPr>
          <a:xfrm>
            <a:off x="1403648" y="4941168"/>
            <a:ext cx="1872208" cy="0"/>
          </a:xfrm>
          <a:prstGeom prst="straightConnector1">
            <a:avLst/>
          </a:prstGeom>
          <a:noFill/>
          <a:ln cap="flat" cmpd="sng" w="25400">
            <a:solidFill>
              <a:srgbClr val="1C3046"/>
            </a:solidFill>
            <a:prstDash val="solid"/>
            <a:round/>
            <a:headEnd len="sm" w="sm" type="none"/>
            <a:tailEnd len="sm" w="sm" type="none"/>
          </a:ln>
        </p:spPr>
      </p:cxnSp>
      <p:pic>
        <p:nvPicPr>
          <p:cNvPr id="23" name="Shape 23"/>
          <p:cNvPicPr preferRelativeResize="0"/>
          <p:nvPr/>
        </p:nvPicPr>
        <p:blipFill rotWithShape="1">
          <a:blip r:embed="rId6">
            <a:alphaModFix/>
          </a:blip>
          <a:srcRect b="0" l="0" r="0" t="0"/>
          <a:stretch/>
        </p:blipFill>
        <p:spPr>
          <a:xfrm>
            <a:off x="1282080" y="1247533"/>
            <a:ext cx="4916162" cy="1224125"/>
          </a:xfrm>
          <a:prstGeom prst="rect">
            <a:avLst/>
          </a:prstGeom>
          <a:noFill/>
          <a:ln>
            <a:noFill/>
          </a:ln>
        </p:spPr>
      </p:pic>
      <p:sp>
        <p:nvSpPr>
          <p:cNvPr id="24" name="Shape 24"/>
          <p:cNvSpPr txBox="1"/>
          <p:nvPr>
            <p:ph idx="1" type="body"/>
          </p:nvPr>
        </p:nvSpPr>
        <p:spPr>
          <a:xfrm>
            <a:off x="1402928" y="3572463"/>
            <a:ext cx="6121400" cy="720725"/>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B5892D"/>
              </a:buClr>
              <a:buSzPts val="2800"/>
              <a:buFont typeface="Arial"/>
              <a:buNone/>
              <a:defRPr b="0" i="1" sz="2800" u="none" cap="none" strike="noStrike">
                <a:solidFill>
                  <a:srgbClr val="B5892D"/>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5" name="Shape 25"/>
          <p:cNvSpPr txBox="1"/>
          <p:nvPr>
            <p:ph idx="2" type="body"/>
          </p:nvPr>
        </p:nvSpPr>
        <p:spPr>
          <a:xfrm>
            <a:off x="1403350" y="2852738"/>
            <a:ext cx="6192838" cy="576262"/>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0"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_Slide_2" showMasterSp="0">
  <p:cSld name="Content_Slide_2">
    <p:spTree>
      <p:nvGrpSpPr>
        <p:cNvPr id="142" name="Shape 142"/>
        <p:cNvGrpSpPr/>
        <p:nvPr/>
      </p:nvGrpSpPr>
      <p:grpSpPr>
        <a:xfrm>
          <a:off x="0" y="0"/>
          <a:ext cx="0" cy="0"/>
          <a:chOff x="0" y="0"/>
          <a:chExt cx="0" cy="0"/>
        </a:xfrm>
      </p:grpSpPr>
      <p:sp>
        <p:nvSpPr>
          <p:cNvPr id="143" name="Shape 143"/>
          <p:cNvSpPr/>
          <p:nvPr/>
        </p:nvSpPr>
        <p:spPr>
          <a:xfrm>
            <a:off x="8560686" y="6376243"/>
            <a:ext cx="3318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144" name="Shape 144"/>
          <p:cNvSpPr/>
          <p:nvPr/>
        </p:nvSpPr>
        <p:spPr>
          <a:xfrm>
            <a:off x="3114459" y="0"/>
            <a:ext cx="11337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Shape 145"/>
          <p:cNvSpPr/>
          <p:nvPr/>
        </p:nvSpPr>
        <p:spPr>
          <a:xfrm>
            <a:off x="5940154" y="0"/>
            <a:ext cx="3167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 name="Shape 146"/>
          <p:cNvSpPr/>
          <p:nvPr/>
        </p:nvSpPr>
        <p:spPr>
          <a:xfrm>
            <a:off x="8401706" y="0"/>
            <a:ext cx="7476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Shape 147"/>
          <p:cNvSpPr/>
          <p:nvPr/>
        </p:nvSpPr>
        <p:spPr>
          <a:xfrm>
            <a:off x="1907705" y="0"/>
            <a:ext cx="10161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 name="Shape 148"/>
          <p:cNvSpPr/>
          <p:nvPr/>
        </p:nvSpPr>
        <p:spPr>
          <a:xfrm>
            <a:off x="7164289" y="0"/>
            <a:ext cx="13035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 name="Shape 149"/>
          <p:cNvSpPr/>
          <p:nvPr/>
        </p:nvSpPr>
        <p:spPr>
          <a:xfrm>
            <a:off x="5220073" y="0"/>
            <a:ext cx="11427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 name="Shape 150"/>
          <p:cNvSpPr/>
          <p:nvPr/>
        </p:nvSpPr>
        <p:spPr>
          <a:xfrm>
            <a:off x="1276469" y="-2"/>
            <a:ext cx="6312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Shape 151"/>
          <p:cNvSpPr/>
          <p:nvPr/>
        </p:nvSpPr>
        <p:spPr>
          <a:xfrm>
            <a:off x="643478"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Shape 152"/>
          <p:cNvSpPr/>
          <p:nvPr/>
        </p:nvSpPr>
        <p:spPr>
          <a:xfrm>
            <a:off x="2590801"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Shape 153"/>
          <p:cNvSpPr/>
          <p:nvPr/>
        </p:nvSpPr>
        <p:spPr>
          <a:xfrm>
            <a:off x="4247980" y="0"/>
            <a:ext cx="1052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Shape 154"/>
          <p:cNvSpPr/>
          <p:nvPr/>
        </p:nvSpPr>
        <p:spPr>
          <a:xfrm>
            <a:off x="7357995" y="0"/>
            <a:ext cx="1662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Shape 155"/>
          <p:cNvSpPr/>
          <p:nvPr/>
        </p:nvSpPr>
        <p:spPr>
          <a:xfrm>
            <a:off x="-136" y="-2"/>
            <a:ext cx="6438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 name="Shape 156"/>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7" name="Shape 157"/>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158" name="Shape 158"/>
          <p:cNvCxnSpPr/>
          <p:nvPr/>
        </p:nvCxnSpPr>
        <p:spPr>
          <a:xfrm rot="10800000">
            <a:off x="251580" y="6376231"/>
            <a:ext cx="8640900" cy="5100"/>
          </a:xfrm>
          <a:prstGeom prst="straightConnector1">
            <a:avLst/>
          </a:prstGeom>
          <a:noFill/>
          <a:ln cap="flat" cmpd="sng" w="12700">
            <a:solidFill>
              <a:srgbClr val="1D2F45"/>
            </a:solidFill>
            <a:prstDash val="solid"/>
            <a:round/>
            <a:headEnd len="sm" w="sm" type="none"/>
            <a:tailEnd len="sm" w="sm" type="none"/>
          </a:ln>
        </p:spPr>
      </p:cxnSp>
      <p:sp>
        <p:nvSpPr>
          <p:cNvPr id="159" name="Shape 159"/>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50">
                <a:solidFill>
                  <a:srgbClr val="3C3C3C"/>
                </a:solidFill>
                <a:latin typeface="Calibri"/>
                <a:ea typeface="Calibri"/>
                <a:cs typeface="Calibri"/>
                <a:sym typeface="Calibri"/>
              </a:defRPr>
            </a:lvl1pPr>
            <a:lvl2pPr indent="0" lvl="1" marL="0" marR="0" rtl="0" algn="r">
              <a:spcBef>
                <a:spcPts val="0"/>
              </a:spcBef>
              <a:buNone/>
              <a:defRPr b="0" i="0" sz="950">
                <a:solidFill>
                  <a:srgbClr val="3C3C3C"/>
                </a:solidFill>
                <a:latin typeface="Calibri"/>
                <a:ea typeface="Calibri"/>
                <a:cs typeface="Calibri"/>
                <a:sym typeface="Calibri"/>
              </a:defRPr>
            </a:lvl2pPr>
            <a:lvl3pPr indent="0" lvl="2" marL="0" marR="0" rtl="0" algn="r">
              <a:spcBef>
                <a:spcPts val="0"/>
              </a:spcBef>
              <a:buNone/>
              <a:defRPr b="0" i="0" sz="950">
                <a:solidFill>
                  <a:srgbClr val="3C3C3C"/>
                </a:solidFill>
                <a:latin typeface="Calibri"/>
                <a:ea typeface="Calibri"/>
                <a:cs typeface="Calibri"/>
                <a:sym typeface="Calibri"/>
              </a:defRPr>
            </a:lvl3pPr>
            <a:lvl4pPr indent="0" lvl="3" marL="0" marR="0" rtl="0" algn="r">
              <a:spcBef>
                <a:spcPts val="0"/>
              </a:spcBef>
              <a:buNone/>
              <a:defRPr b="0" i="0" sz="950">
                <a:solidFill>
                  <a:srgbClr val="3C3C3C"/>
                </a:solidFill>
                <a:latin typeface="Calibri"/>
                <a:ea typeface="Calibri"/>
                <a:cs typeface="Calibri"/>
                <a:sym typeface="Calibri"/>
              </a:defRPr>
            </a:lvl4pPr>
            <a:lvl5pPr indent="0" lvl="4" marL="0" marR="0" rtl="0" algn="r">
              <a:spcBef>
                <a:spcPts val="0"/>
              </a:spcBef>
              <a:buNone/>
              <a:defRPr b="0" i="0" sz="950">
                <a:solidFill>
                  <a:srgbClr val="3C3C3C"/>
                </a:solidFill>
                <a:latin typeface="Calibri"/>
                <a:ea typeface="Calibri"/>
                <a:cs typeface="Calibri"/>
                <a:sym typeface="Calibri"/>
              </a:defRPr>
            </a:lvl5pPr>
            <a:lvl6pPr indent="0" lvl="5" marL="0" marR="0" rtl="0" algn="r">
              <a:spcBef>
                <a:spcPts val="0"/>
              </a:spcBef>
              <a:buNone/>
              <a:defRPr b="0" i="0" sz="950">
                <a:solidFill>
                  <a:srgbClr val="3C3C3C"/>
                </a:solidFill>
                <a:latin typeface="Calibri"/>
                <a:ea typeface="Calibri"/>
                <a:cs typeface="Calibri"/>
                <a:sym typeface="Calibri"/>
              </a:defRPr>
            </a:lvl6pPr>
            <a:lvl7pPr indent="0" lvl="6" marL="0" marR="0" rtl="0" algn="r">
              <a:spcBef>
                <a:spcPts val="0"/>
              </a:spcBef>
              <a:buNone/>
              <a:defRPr b="0" i="0" sz="950">
                <a:solidFill>
                  <a:srgbClr val="3C3C3C"/>
                </a:solidFill>
                <a:latin typeface="Calibri"/>
                <a:ea typeface="Calibri"/>
                <a:cs typeface="Calibri"/>
                <a:sym typeface="Calibri"/>
              </a:defRPr>
            </a:lvl7pPr>
            <a:lvl8pPr indent="0" lvl="7" marL="0" marR="0" rtl="0" algn="r">
              <a:spcBef>
                <a:spcPts val="0"/>
              </a:spcBef>
              <a:buNone/>
              <a:defRPr b="0" i="0" sz="950">
                <a:solidFill>
                  <a:srgbClr val="3C3C3C"/>
                </a:solidFill>
                <a:latin typeface="Calibri"/>
                <a:ea typeface="Calibri"/>
                <a:cs typeface="Calibri"/>
                <a:sym typeface="Calibri"/>
              </a:defRPr>
            </a:lvl8pPr>
            <a:lvl9pPr indent="0" lvl="8" marL="0" marR="0" rtl="0" algn="r">
              <a:spcBef>
                <a:spcPts val="0"/>
              </a:spcBef>
              <a:buNone/>
              <a:defRPr b="0" i="0" sz="950">
                <a:solidFill>
                  <a:srgbClr val="3C3C3C"/>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pic>
        <p:nvPicPr>
          <p:cNvPr id="160" name="Shape 160"/>
          <p:cNvPicPr preferRelativeResize="0"/>
          <p:nvPr/>
        </p:nvPicPr>
        <p:blipFill rotWithShape="1">
          <a:blip r:embed="rId2">
            <a:alphaModFix/>
          </a:blip>
          <a:srcRect b="0" l="0" r="0" t="0"/>
          <a:stretch/>
        </p:blipFill>
        <p:spPr>
          <a:xfrm>
            <a:off x="80628" y="120788"/>
            <a:ext cx="2106233" cy="566004"/>
          </a:xfrm>
          <a:prstGeom prst="rect">
            <a:avLst/>
          </a:prstGeom>
          <a:noFill/>
          <a:ln>
            <a:noFill/>
          </a:ln>
        </p:spPr>
      </p:pic>
      <p:pic>
        <p:nvPicPr>
          <p:cNvPr id="161" name="Shape 161"/>
          <p:cNvPicPr preferRelativeResize="0"/>
          <p:nvPr/>
        </p:nvPicPr>
        <p:blipFill rotWithShape="1">
          <a:blip r:embed="rId3">
            <a:alphaModFix/>
          </a:blip>
          <a:srcRect b="0" l="0" r="0" t="0"/>
          <a:stretch/>
        </p:blipFill>
        <p:spPr>
          <a:xfrm>
            <a:off x="0" y="6826217"/>
            <a:ext cx="9144003" cy="23837"/>
          </a:xfrm>
          <a:prstGeom prst="rect">
            <a:avLst/>
          </a:prstGeom>
          <a:noFill/>
          <a:ln>
            <a:noFill/>
          </a:ln>
        </p:spPr>
      </p:pic>
      <p:sp>
        <p:nvSpPr>
          <p:cNvPr id="162" name="Shape 162"/>
          <p:cNvSpPr txBox="1"/>
          <p:nvPr>
            <p:ph idx="1" type="body"/>
          </p:nvPr>
        </p:nvSpPr>
        <p:spPr>
          <a:xfrm>
            <a:off x="215516" y="1340771"/>
            <a:ext cx="4248600" cy="47829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93700" lvl="1" marL="914400" marR="0" rtl="0" algn="l">
              <a:spcBef>
                <a:spcPts val="520"/>
              </a:spcBef>
              <a:spcAft>
                <a:spcPts val="0"/>
              </a:spcAft>
              <a:buClr>
                <a:srgbClr val="3C3C3C"/>
              </a:buClr>
              <a:buSzPts val="260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Arial"/>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3" name="Shape 163"/>
          <p:cNvSpPr txBox="1"/>
          <p:nvPr>
            <p:ph idx="2" type="body"/>
          </p:nvPr>
        </p:nvSpPr>
        <p:spPr>
          <a:xfrm>
            <a:off x="2415779" y="192857"/>
            <a:ext cx="6476700" cy="8235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4" name="Shape 164"/>
          <p:cNvSpPr txBox="1"/>
          <p:nvPr>
            <p:ph idx="3" type="body"/>
          </p:nvPr>
        </p:nvSpPr>
        <p:spPr>
          <a:xfrm>
            <a:off x="4626006" y="1340771"/>
            <a:ext cx="4248600" cy="47829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Arial"/>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rmediate Slide">
  <p:cSld name="Intermediate Slide">
    <p:bg>
      <p:bgPr>
        <a:blipFill rotWithShape="1">
          <a:blip r:embed="rId2">
            <a:alphaModFix/>
          </a:blip>
          <a:tile algn="tl" flip="none" tx="0" sx="99997" ty="0" sy="99997"/>
        </a:blipFill>
      </p:bgPr>
    </p:bg>
    <p:spTree>
      <p:nvGrpSpPr>
        <p:cNvPr id="165" name="Shape 165"/>
        <p:cNvGrpSpPr/>
        <p:nvPr/>
      </p:nvGrpSpPr>
      <p:grpSpPr>
        <a:xfrm>
          <a:off x="0" y="0"/>
          <a:ext cx="0" cy="0"/>
          <a:chOff x="0" y="0"/>
          <a:chExt cx="0" cy="0"/>
        </a:xfrm>
      </p:grpSpPr>
      <p:sp>
        <p:nvSpPr>
          <p:cNvPr id="166" name="Shape 166"/>
          <p:cNvSpPr txBox="1"/>
          <p:nvPr>
            <p:ph idx="1" type="body"/>
          </p:nvPr>
        </p:nvSpPr>
        <p:spPr>
          <a:xfrm>
            <a:off x="471488" y="3127856"/>
            <a:ext cx="5819700" cy="2317500"/>
          </a:xfrm>
          <a:prstGeom prst="rect">
            <a:avLst/>
          </a:prstGeom>
          <a:noFill/>
          <a:ln>
            <a:noFill/>
          </a:ln>
        </p:spPr>
        <p:txBody>
          <a:bodyPr anchorCtr="0" anchor="t" bIns="91425" lIns="91425" spcFirstLastPara="1" rIns="91425" wrap="square" tIns="91425"/>
          <a:lstStyle>
            <a:lvl1pPr indent="-228600" lvl="0" marL="457200" marR="0" rtl="0" algn="l">
              <a:spcBef>
                <a:spcPts val="400"/>
              </a:spcBef>
              <a:spcAft>
                <a:spcPts val="0"/>
              </a:spcAft>
              <a:buClr>
                <a:srgbClr val="3C3C3C"/>
              </a:buClr>
              <a:buSzPts val="2800"/>
              <a:buFont typeface="Arial"/>
              <a:buNone/>
              <a:defRPr b="0" i="0" sz="2800" u="none" cap="none" strike="noStrike">
                <a:solidFill>
                  <a:srgbClr val="3C3C3C"/>
                </a:solidFill>
                <a:latin typeface="Calibri"/>
                <a:ea typeface="Calibri"/>
                <a:cs typeface="Calibri"/>
                <a:sym typeface="Calibri"/>
              </a:defRPr>
            </a:lvl1pPr>
            <a:lvl2pPr indent="-406400" lvl="1" marL="914400" marR="0" rtl="0" algn="l">
              <a:spcBef>
                <a:spcPts val="520"/>
              </a:spcBef>
              <a:spcAft>
                <a:spcPts val="0"/>
              </a:spcAft>
              <a:buClr>
                <a:srgbClr val="3C3C3C"/>
              </a:buClr>
              <a:buSzPts val="2800"/>
              <a:buFont typeface="Calibri"/>
              <a:buChar char="-"/>
              <a:defRPr b="0" i="0" sz="2800" u="none" cap="none" strike="noStrike">
                <a:solidFill>
                  <a:srgbClr val="3C3C3C"/>
                </a:solidFill>
                <a:latin typeface="Calibri"/>
                <a:ea typeface="Calibri"/>
                <a:cs typeface="Calibri"/>
                <a:sym typeface="Calibri"/>
              </a:defRPr>
            </a:lvl2pPr>
            <a:lvl3pPr indent="-406400" lvl="2" marL="1371600" marR="0" rtl="0" algn="l">
              <a:spcBef>
                <a:spcPts val="480"/>
              </a:spcBef>
              <a:spcAft>
                <a:spcPts val="0"/>
              </a:spcAft>
              <a:buClr>
                <a:srgbClr val="3C3C3C"/>
              </a:buClr>
              <a:buSzPts val="2800"/>
              <a:buFont typeface="Noto Sans Symbols"/>
              <a:buChar char="▪"/>
              <a:defRPr b="0" i="0" sz="28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2800"/>
              <a:buFont typeface="Calibri"/>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400"/>
              </a:spcBef>
              <a:spcAft>
                <a:spcPts val="0"/>
              </a:spcAft>
              <a:buClr>
                <a:srgbClr val="3C3C3C"/>
              </a:buClr>
              <a:buSzPts val="2800"/>
              <a:buFont typeface="Arial"/>
              <a:buNone/>
              <a:defRPr b="0" i="0" sz="2800" u="none" cap="none" strike="noStrike">
                <a:solidFill>
                  <a:srgbClr val="3C3C3C"/>
                </a:solidFill>
                <a:latin typeface="Calibri"/>
                <a:ea typeface="Calibri"/>
                <a:cs typeface="Calibri"/>
                <a:sym typeface="Calibri"/>
              </a:defRPr>
            </a:lvl5pPr>
            <a:lvl6pPr indent="-406400" lvl="5" marL="27432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id="167" name="Shape 167"/>
          <p:cNvPicPr preferRelativeResize="0"/>
          <p:nvPr/>
        </p:nvPicPr>
        <p:blipFill rotWithShape="1">
          <a:blip r:embed="rId3">
            <a:alphaModFix/>
          </a:blip>
          <a:srcRect b="0" l="0" r="0" t="0"/>
          <a:stretch/>
        </p:blipFill>
        <p:spPr>
          <a:xfrm>
            <a:off x="0" y="6826217"/>
            <a:ext cx="9144003" cy="23837"/>
          </a:xfrm>
          <a:prstGeom prst="rect">
            <a:avLst/>
          </a:prstGeom>
          <a:noFill/>
          <a:ln>
            <a:noFill/>
          </a:ln>
        </p:spPr>
      </p:pic>
      <p:sp>
        <p:nvSpPr>
          <p:cNvPr id="168" name="Shape 168"/>
          <p:cNvSpPr txBox="1"/>
          <p:nvPr>
            <p:ph idx="2" type="body"/>
          </p:nvPr>
        </p:nvSpPr>
        <p:spPr>
          <a:xfrm>
            <a:off x="471488" y="1810325"/>
            <a:ext cx="5819700" cy="4485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69" name="Shape 169"/>
          <p:cNvSpPr txBox="1"/>
          <p:nvPr>
            <p:ph idx="3" type="body"/>
          </p:nvPr>
        </p:nvSpPr>
        <p:spPr>
          <a:xfrm>
            <a:off x="471488" y="2440525"/>
            <a:ext cx="5819700" cy="448500"/>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B5892D"/>
              </a:buClr>
              <a:buSzPts val="2800"/>
              <a:buFont typeface="Arial"/>
              <a:buNone/>
              <a:defRPr b="0" i="0" sz="2800" u="none" cap="none" strike="noStrike">
                <a:solidFill>
                  <a:srgbClr val="B5892D"/>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406400" lvl="2" marL="1371600" marR="0" rtl="0" algn="l">
              <a:spcBef>
                <a:spcPts val="48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406400" lvl="3" marL="18288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ised Layout" showMasterSp="0">
  <p:cSld name="Customised Layout">
    <p:bg>
      <p:bgPr>
        <a:blipFill rotWithShape="1">
          <a:blip r:embed="rId2">
            <a:alphaModFix/>
          </a:blip>
          <a:stretch>
            <a:fillRect b="0" l="0" r="0" t="0"/>
          </a:stretch>
        </a:blipFill>
      </p:bgPr>
    </p:bg>
    <p:spTree>
      <p:nvGrpSpPr>
        <p:cNvPr id="170" name="Shape 170"/>
        <p:cNvGrpSpPr/>
        <p:nvPr/>
      </p:nvGrpSpPr>
      <p:grpSpPr>
        <a:xfrm>
          <a:off x="0" y="0"/>
          <a:ext cx="0" cy="0"/>
          <a:chOff x="0" y="0"/>
          <a:chExt cx="0" cy="0"/>
        </a:xfrm>
      </p:grpSpPr>
      <p:pic>
        <p:nvPicPr>
          <p:cNvPr id="171" name="Shape 171"/>
          <p:cNvPicPr preferRelativeResize="0"/>
          <p:nvPr/>
        </p:nvPicPr>
        <p:blipFill rotWithShape="1">
          <a:blip r:embed="rId3">
            <a:alphaModFix/>
          </a:blip>
          <a:srcRect b="0" l="0" r="0" t="0"/>
          <a:stretch/>
        </p:blipFill>
        <p:spPr>
          <a:xfrm>
            <a:off x="3201756" y="5655630"/>
            <a:ext cx="472525" cy="578959"/>
          </a:xfrm>
          <a:prstGeom prst="rect">
            <a:avLst/>
          </a:prstGeom>
          <a:noFill/>
          <a:ln>
            <a:noFill/>
          </a:ln>
        </p:spPr>
      </p:pic>
      <p:pic>
        <p:nvPicPr>
          <p:cNvPr id="172" name="Shape 172"/>
          <p:cNvPicPr preferRelativeResize="0"/>
          <p:nvPr/>
        </p:nvPicPr>
        <p:blipFill rotWithShape="1">
          <a:blip r:embed="rId4">
            <a:alphaModFix/>
          </a:blip>
          <a:srcRect b="0" l="0" r="0" t="0"/>
          <a:stretch/>
        </p:blipFill>
        <p:spPr>
          <a:xfrm>
            <a:off x="4607629" y="5638956"/>
            <a:ext cx="494177" cy="633228"/>
          </a:xfrm>
          <a:prstGeom prst="rect">
            <a:avLst/>
          </a:prstGeom>
          <a:noFill/>
          <a:ln>
            <a:noFill/>
          </a:ln>
        </p:spPr>
      </p:pic>
      <p:sp>
        <p:nvSpPr>
          <p:cNvPr id="173" name="Shape 173"/>
          <p:cNvSpPr txBox="1"/>
          <p:nvPr/>
        </p:nvSpPr>
        <p:spPr>
          <a:xfrm>
            <a:off x="3569412" y="5755515"/>
            <a:ext cx="11649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1C3046"/>
                </a:solidFill>
                <a:latin typeface="Calibri"/>
                <a:ea typeface="Calibri"/>
                <a:cs typeface="Calibri"/>
                <a:sym typeface="Calibri"/>
              </a:rPr>
              <a:t>eosc-hub.eu</a:t>
            </a:r>
            <a:endParaRPr/>
          </a:p>
        </p:txBody>
      </p:sp>
      <p:sp>
        <p:nvSpPr>
          <p:cNvPr id="174" name="Shape 174"/>
          <p:cNvSpPr txBox="1"/>
          <p:nvPr/>
        </p:nvSpPr>
        <p:spPr>
          <a:xfrm>
            <a:off x="4950042" y="5745054"/>
            <a:ext cx="12189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pic>
        <p:nvPicPr>
          <p:cNvPr id="175" name="Shape 175"/>
          <p:cNvPicPr preferRelativeResize="0"/>
          <p:nvPr/>
        </p:nvPicPr>
        <p:blipFill rotWithShape="1">
          <a:blip r:embed="rId5">
            <a:alphaModFix/>
          </a:blip>
          <a:srcRect b="0" l="0" r="0" t="0"/>
          <a:stretch/>
        </p:blipFill>
        <p:spPr>
          <a:xfrm>
            <a:off x="3902639" y="2983662"/>
            <a:ext cx="1338721" cy="1673401"/>
          </a:xfrm>
          <a:prstGeom prst="rect">
            <a:avLst/>
          </a:prstGeom>
          <a:noFill/>
          <a:ln>
            <a:noFill/>
          </a:ln>
        </p:spPr>
      </p:pic>
      <p:cxnSp>
        <p:nvCxnSpPr>
          <p:cNvPr id="176" name="Shape 176"/>
          <p:cNvCxnSpPr/>
          <p:nvPr/>
        </p:nvCxnSpPr>
        <p:spPr>
          <a:xfrm>
            <a:off x="684952" y="2958518"/>
            <a:ext cx="1584300" cy="0"/>
          </a:xfrm>
          <a:prstGeom prst="straightConnector1">
            <a:avLst/>
          </a:prstGeom>
          <a:noFill/>
          <a:ln cap="flat" cmpd="sng" w="25400">
            <a:solidFill>
              <a:srgbClr val="1D2F45"/>
            </a:solidFill>
            <a:prstDash val="solid"/>
            <a:round/>
            <a:headEnd len="sm" w="sm" type="none"/>
            <a:tailEnd len="sm" w="sm" type="none"/>
          </a:ln>
        </p:spPr>
      </p:cxnSp>
      <p:sp>
        <p:nvSpPr>
          <p:cNvPr id="177" name="Shape 177"/>
          <p:cNvSpPr txBox="1"/>
          <p:nvPr>
            <p:ph idx="1" type="body"/>
          </p:nvPr>
        </p:nvSpPr>
        <p:spPr>
          <a:xfrm>
            <a:off x="5619236" y="2508667"/>
            <a:ext cx="2538600" cy="1171500"/>
          </a:xfrm>
          <a:prstGeom prst="rect">
            <a:avLst/>
          </a:prstGeom>
          <a:noFill/>
          <a:ln>
            <a:noFill/>
          </a:ln>
        </p:spPr>
        <p:txBody>
          <a:bodyPr anchorCtr="0" anchor="t" bIns="91425" lIns="91425" spcFirstLastPara="1" rIns="91425" wrap="square" tIns="91425"/>
          <a:lstStyle>
            <a:lvl1pPr indent="-228600" lvl="0" marL="457200" marR="0" rtl="0" algn="l">
              <a:spcBef>
                <a:spcPts val="24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spcBef>
                <a:spcPts val="5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spcBef>
                <a:spcPts val="48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8" name="Shape 178"/>
          <p:cNvSpPr txBox="1"/>
          <p:nvPr/>
        </p:nvSpPr>
        <p:spPr>
          <a:xfrm>
            <a:off x="580538" y="1813325"/>
            <a:ext cx="2348400" cy="10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1C3046"/>
              </a:buClr>
              <a:buSzPts val="2800"/>
              <a:buFont typeface="Calibri"/>
              <a:buNone/>
            </a:pPr>
            <a:r>
              <a:rPr b="1" lang="en-GB" sz="2800">
                <a:solidFill>
                  <a:srgbClr val="1C3046"/>
                </a:solidFill>
                <a:latin typeface="Calibri"/>
                <a:ea typeface="Calibri"/>
                <a:cs typeface="Calibri"/>
                <a:sym typeface="Calibri"/>
              </a:rPr>
              <a:t>Thank you for your attention!</a:t>
            </a:r>
            <a:endParaRPr b="1" sz="2800">
              <a:solidFill>
                <a:srgbClr val="1C3046"/>
              </a:solidFill>
              <a:latin typeface="Calibri"/>
              <a:ea typeface="Calibri"/>
              <a:cs typeface="Calibri"/>
              <a:sym typeface="Calibri"/>
            </a:endParaRPr>
          </a:p>
        </p:txBody>
      </p:sp>
      <p:sp>
        <p:nvSpPr>
          <p:cNvPr id="179" name="Shape 179"/>
          <p:cNvSpPr txBox="1"/>
          <p:nvPr/>
        </p:nvSpPr>
        <p:spPr>
          <a:xfrm>
            <a:off x="580538" y="2958525"/>
            <a:ext cx="2348400" cy="10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1C3046"/>
              </a:buClr>
              <a:buSzPts val="2800"/>
              <a:buFont typeface="Calibri"/>
              <a:buNone/>
            </a:pPr>
            <a:r>
              <a:rPr i="1" lang="en-GB" sz="2000">
                <a:solidFill>
                  <a:srgbClr val="1C3046"/>
                </a:solidFill>
                <a:latin typeface="Calibri"/>
                <a:ea typeface="Calibri"/>
                <a:cs typeface="Calibri"/>
                <a:sym typeface="Calibri"/>
              </a:rPr>
              <a:t>Questions</a:t>
            </a:r>
            <a:r>
              <a:rPr lang="en-GB" sz="2000">
                <a:solidFill>
                  <a:srgbClr val="1C3046"/>
                </a:solidFill>
                <a:latin typeface="Calibri"/>
                <a:ea typeface="Calibri"/>
                <a:cs typeface="Calibri"/>
                <a:sym typeface="Calibri"/>
              </a:rPr>
              <a:t>?</a:t>
            </a:r>
            <a:endParaRPr sz="2000">
              <a:solidFill>
                <a:srgbClr val="1C3046"/>
              </a:solidFill>
              <a:latin typeface="Calibri"/>
              <a:ea typeface="Calibri"/>
              <a:cs typeface="Calibri"/>
              <a:sym typeface="Calibri"/>
            </a:endParaRPr>
          </a:p>
        </p:txBody>
      </p:sp>
      <p:sp>
        <p:nvSpPr>
          <p:cNvPr id="180" name="Shape 180"/>
          <p:cNvSpPr txBox="1"/>
          <p:nvPr/>
        </p:nvSpPr>
        <p:spPr>
          <a:xfrm>
            <a:off x="5533800" y="1929675"/>
            <a:ext cx="1584300" cy="579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rgbClr val="515151"/>
              </a:buClr>
              <a:buSzPts val="2000"/>
              <a:buNone/>
            </a:pPr>
            <a:r>
              <a:rPr b="1" lang="en-GB" sz="2000">
                <a:solidFill>
                  <a:srgbClr val="1C3046"/>
                </a:solidFill>
                <a:latin typeface="Calibri"/>
                <a:ea typeface="Calibri"/>
                <a:cs typeface="Calibri"/>
                <a:sym typeface="Calibri"/>
              </a:rPr>
              <a:t>Contact</a:t>
            </a:r>
            <a:endParaRPr b="1" sz="2000">
              <a:solidFill>
                <a:srgbClr val="51515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_slide" showMasterSp="0">
  <p:cSld name="Content_slide">
    <p:spTree>
      <p:nvGrpSpPr>
        <p:cNvPr id="181" name="Shape 181"/>
        <p:cNvGrpSpPr/>
        <p:nvPr/>
      </p:nvGrpSpPr>
      <p:grpSpPr>
        <a:xfrm>
          <a:off x="0" y="0"/>
          <a:ext cx="0" cy="0"/>
          <a:chOff x="0" y="0"/>
          <a:chExt cx="0" cy="0"/>
        </a:xfrm>
      </p:grpSpPr>
      <p:sp>
        <p:nvSpPr>
          <p:cNvPr id="182" name="Shape 182"/>
          <p:cNvSpPr/>
          <p:nvPr/>
        </p:nvSpPr>
        <p:spPr>
          <a:xfrm>
            <a:off x="8560686" y="6376243"/>
            <a:ext cx="3318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183" name="Shape 183"/>
          <p:cNvSpPr/>
          <p:nvPr/>
        </p:nvSpPr>
        <p:spPr>
          <a:xfrm>
            <a:off x="3114459" y="0"/>
            <a:ext cx="11337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Shape 184"/>
          <p:cNvSpPr/>
          <p:nvPr/>
        </p:nvSpPr>
        <p:spPr>
          <a:xfrm>
            <a:off x="5940154" y="0"/>
            <a:ext cx="3167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Shape 185"/>
          <p:cNvSpPr/>
          <p:nvPr/>
        </p:nvSpPr>
        <p:spPr>
          <a:xfrm>
            <a:off x="8401706" y="0"/>
            <a:ext cx="7476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Shape 186"/>
          <p:cNvSpPr/>
          <p:nvPr/>
        </p:nvSpPr>
        <p:spPr>
          <a:xfrm>
            <a:off x="1907705" y="0"/>
            <a:ext cx="10161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Shape 187"/>
          <p:cNvSpPr/>
          <p:nvPr/>
        </p:nvSpPr>
        <p:spPr>
          <a:xfrm>
            <a:off x="7164289" y="0"/>
            <a:ext cx="13035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Shape 188"/>
          <p:cNvSpPr/>
          <p:nvPr/>
        </p:nvSpPr>
        <p:spPr>
          <a:xfrm>
            <a:off x="5220073" y="0"/>
            <a:ext cx="11427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Shape 189"/>
          <p:cNvSpPr/>
          <p:nvPr/>
        </p:nvSpPr>
        <p:spPr>
          <a:xfrm>
            <a:off x="1276469" y="-2"/>
            <a:ext cx="6312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Shape 190"/>
          <p:cNvSpPr/>
          <p:nvPr/>
        </p:nvSpPr>
        <p:spPr>
          <a:xfrm>
            <a:off x="643478"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Shape 191"/>
          <p:cNvSpPr/>
          <p:nvPr/>
        </p:nvSpPr>
        <p:spPr>
          <a:xfrm>
            <a:off x="2590801"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Shape 192"/>
          <p:cNvSpPr/>
          <p:nvPr/>
        </p:nvSpPr>
        <p:spPr>
          <a:xfrm>
            <a:off x="4247980" y="0"/>
            <a:ext cx="1052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Shape 193"/>
          <p:cNvSpPr/>
          <p:nvPr/>
        </p:nvSpPr>
        <p:spPr>
          <a:xfrm>
            <a:off x="7357995" y="0"/>
            <a:ext cx="1662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Shape 194"/>
          <p:cNvSpPr/>
          <p:nvPr/>
        </p:nvSpPr>
        <p:spPr>
          <a:xfrm>
            <a:off x="-136" y="-2"/>
            <a:ext cx="6438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Shape 195"/>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6" name="Shape 196"/>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197" name="Shape 197"/>
          <p:cNvCxnSpPr/>
          <p:nvPr/>
        </p:nvCxnSpPr>
        <p:spPr>
          <a:xfrm rot="10800000">
            <a:off x="251580" y="6376231"/>
            <a:ext cx="8640900" cy="5100"/>
          </a:xfrm>
          <a:prstGeom prst="straightConnector1">
            <a:avLst/>
          </a:prstGeom>
          <a:noFill/>
          <a:ln cap="flat" cmpd="sng" w="12700">
            <a:solidFill>
              <a:srgbClr val="1D2F45"/>
            </a:solidFill>
            <a:prstDash val="solid"/>
            <a:round/>
            <a:headEnd len="sm" w="sm" type="none"/>
            <a:tailEnd len="sm" w="sm" type="none"/>
          </a:ln>
        </p:spPr>
      </p:cxnSp>
      <p:sp>
        <p:nvSpPr>
          <p:cNvPr id="198" name="Shape 198"/>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50">
                <a:solidFill>
                  <a:srgbClr val="3C3C3C"/>
                </a:solidFill>
                <a:latin typeface="Calibri"/>
                <a:ea typeface="Calibri"/>
                <a:cs typeface="Calibri"/>
                <a:sym typeface="Calibri"/>
              </a:defRPr>
            </a:lvl1pPr>
            <a:lvl2pPr indent="0" lvl="1" marL="0" marR="0" rtl="0" algn="r">
              <a:spcBef>
                <a:spcPts val="0"/>
              </a:spcBef>
              <a:buNone/>
              <a:defRPr b="0" i="0" sz="950">
                <a:solidFill>
                  <a:srgbClr val="3C3C3C"/>
                </a:solidFill>
                <a:latin typeface="Calibri"/>
                <a:ea typeface="Calibri"/>
                <a:cs typeface="Calibri"/>
                <a:sym typeface="Calibri"/>
              </a:defRPr>
            </a:lvl2pPr>
            <a:lvl3pPr indent="0" lvl="2" marL="0" marR="0" rtl="0" algn="r">
              <a:spcBef>
                <a:spcPts val="0"/>
              </a:spcBef>
              <a:buNone/>
              <a:defRPr b="0" i="0" sz="950">
                <a:solidFill>
                  <a:srgbClr val="3C3C3C"/>
                </a:solidFill>
                <a:latin typeface="Calibri"/>
                <a:ea typeface="Calibri"/>
                <a:cs typeface="Calibri"/>
                <a:sym typeface="Calibri"/>
              </a:defRPr>
            </a:lvl3pPr>
            <a:lvl4pPr indent="0" lvl="3" marL="0" marR="0" rtl="0" algn="r">
              <a:spcBef>
                <a:spcPts val="0"/>
              </a:spcBef>
              <a:buNone/>
              <a:defRPr b="0" i="0" sz="950">
                <a:solidFill>
                  <a:srgbClr val="3C3C3C"/>
                </a:solidFill>
                <a:latin typeface="Calibri"/>
                <a:ea typeface="Calibri"/>
                <a:cs typeface="Calibri"/>
                <a:sym typeface="Calibri"/>
              </a:defRPr>
            </a:lvl4pPr>
            <a:lvl5pPr indent="0" lvl="4" marL="0" marR="0" rtl="0" algn="r">
              <a:spcBef>
                <a:spcPts val="0"/>
              </a:spcBef>
              <a:buNone/>
              <a:defRPr b="0" i="0" sz="950">
                <a:solidFill>
                  <a:srgbClr val="3C3C3C"/>
                </a:solidFill>
                <a:latin typeface="Calibri"/>
                <a:ea typeface="Calibri"/>
                <a:cs typeface="Calibri"/>
                <a:sym typeface="Calibri"/>
              </a:defRPr>
            </a:lvl5pPr>
            <a:lvl6pPr indent="0" lvl="5" marL="0" marR="0" rtl="0" algn="r">
              <a:spcBef>
                <a:spcPts val="0"/>
              </a:spcBef>
              <a:buNone/>
              <a:defRPr b="0" i="0" sz="950">
                <a:solidFill>
                  <a:srgbClr val="3C3C3C"/>
                </a:solidFill>
                <a:latin typeface="Calibri"/>
                <a:ea typeface="Calibri"/>
                <a:cs typeface="Calibri"/>
                <a:sym typeface="Calibri"/>
              </a:defRPr>
            </a:lvl6pPr>
            <a:lvl7pPr indent="0" lvl="6" marL="0" marR="0" rtl="0" algn="r">
              <a:spcBef>
                <a:spcPts val="0"/>
              </a:spcBef>
              <a:buNone/>
              <a:defRPr b="0" i="0" sz="950">
                <a:solidFill>
                  <a:srgbClr val="3C3C3C"/>
                </a:solidFill>
                <a:latin typeface="Calibri"/>
                <a:ea typeface="Calibri"/>
                <a:cs typeface="Calibri"/>
                <a:sym typeface="Calibri"/>
              </a:defRPr>
            </a:lvl7pPr>
            <a:lvl8pPr indent="0" lvl="7" marL="0" marR="0" rtl="0" algn="r">
              <a:spcBef>
                <a:spcPts val="0"/>
              </a:spcBef>
              <a:buNone/>
              <a:defRPr b="0" i="0" sz="950">
                <a:solidFill>
                  <a:srgbClr val="3C3C3C"/>
                </a:solidFill>
                <a:latin typeface="Calibri"/>
                <a:ea typeface="Calibri"/>
                <a:cs typeface="Calibri"/>
                <a:sym typeface="Calibri"/>
              </a:defRPr>
            </a:lvl8pPr>
            <a:lvl9pPr indent="0" lvl="8" marL="0" marR="0" rtl="0" algn="r">
              <a:spcBef>
                <a:spcPts val="0"/>
              </a:spcBef>
              <a:buNone/>
              <a:defRPr b="0" i="0" sz="950">
                <a:solidFill>
                  <a:srgbClr val="3C3C3C"/>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pic>
        <p:nvPicPr>
          <p:cNvPr id="199" name="Shape 199"/>
          <p:cNvPicPr preferRelativeResize="0"/>
          <p:nvPr/>
        </p:nvPicPr>
        <p:blipFill rotWithShape="1">
          <a:blip r:embed="rId2">
            <a:alphaModFix/>
          </a:blip>
          <a:srcRect b="0" l="0" r="0" t="0"/>
          <a:stretch/>
        </p:blipFill>
        <p:spPr>
          <a:xfrm>
            <a:off x="80628" y="120788"/>
            <a:ext cx="2106233" cy="566004"/>
          </a:xfrm>
          <a:prstGeom prst="rect">
            <a:avLst/>
          </a:prstGeom>
          <a:noFill/>
          <a:ln>
            <a:noFill/>
          </a:ln>
        </p:spPr>
      </p:pic>
      <p:pic>
        <p:nvPicPr>
          <p:cNvPr id="200" name="Shape 200"/>
          <p:cNvPicPr preferRelativeResize="0"/>
          <p:nvPr/>
        </p:nvPicPr>
        <p:blipFill rotWithShape="1">
          <a:blip r:embed="rId3">
            <a:alphaModFix/>
          </a:blip>
          <a:srcRect b="0" l="0" r="0" t="0"/>
          <a:stretch/>
        </p:blipFill>
        <p:spPr>
          <a:xfrm>
            <a:off x="0" y="6826217"/>
            <a:ext cx="9144003" cy="23837"/>
          </a:xfrm>
          <a:prstGeom prst="rect">
            <a:avLst/>
          </a:prstGeom>
          <a:noFill/>
          <a:ln>
            <a:noFill/>
          </a:ln>
        </p:spPr>
      </p:pic>
      <p:sp>
        <p:nvSpPr>
          <p:cNvPr id="201" name="Shape 201"/>
          <p:cNvSpPr txBox="1"/>
          <p:nvPr>
            <p:ph idx="1" type="body"/>
          </p:nvPr>
        </p:nvSpPr>
        <p:spPr>
          <a:xfrm>
            <a:off x="251520" y="1268763"/>
            <a:ext cx="8640900" cy="48549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Arial"/>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02" name="Shape 202"/>
          <p:cNvSpPr txBox="1"/>
          <p:nvPr>
            <p:ph idx="2" type="body"/>
          </p:nvPr>
        </p:nvSpPr>
        <p:spPr>
          <a:xfrm>
            <a:off x="2415779" y="192857"/>
            <a:ext cx="6476700" cy="8235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Text (Vertical)" showMasterSp="0">
  <p:cSld name="Title &amp; Text (Vertical)">
    <p:spTree>
      <p:nvGrpSpPr>
        <p:cNvPr id="203" name="Shape 203"/>
        <p:cNvGrpSpPr/>
        <p:nvPr/>
      </p:nvGrpSpPr>
      <p:grpSpPr>
        <a:xfrm>
          <a:off x="0" y="0"/>
          <a:ext cx="0" cy="0"/>
          <a:chOff x="0" y="0"/>
          <a:chExt cx="0" cy="0"/>
        </a:xfrm>
      </p:grpSpPr>
      <p:sp>
        <p:nvSpPr>
          <p:cNvPr id="204" name="Shape 204"/>
          <p:cNvSpPr/>
          <p:nvPr/>
        </p:nvSpPr>
        <p:spPr>
          <a:xfrm>
            <a:off x="8560686" y="6376243"/>
            <a:ext cx="3318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205" name="Shape 205"/>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50">
                <a:solidFill>
                  <a:srgbClr val="3C3C3C"/>
                </a:solidFill>
                <a:latin typeface="Calibri"/>
                <a:ea typeface="Calibri"/>
                <a:cs typeface="Calibri"/>
                <a:sym typeface="Calibri"/>
              </a:defRPr>
            </a:lvl1pPr>
            <a:lvl2pPr indent="0" lvl="1" marL="0" marR="0" rtl="0" algn="r">
              <a:spcBef>
                <a:spcPts val="0"/>
              </a:spcBef>
              <a:buNone/>
              <a:defRPr b="0" i="0" sz="950">
                <a:solidFill>
                  <a:srgbClr val="3C3C3C"/>
                </a:solidFill>
                <a:latin typeface="Calibri"/>
                <a:ea typeface="Calibri"/>
                <a:cs typeface="Calibri"/>
                <a:sym typeface="Calibri"/>
              </a:defRPr>
            </a:lvl2pPr>
            <a:lvl3pPr indent="0" lvl="2" marL="0" marR="0" rtl="0" algn="r">
              <a:spcBef>
                <a:spcPts val="0"/>
              </a:spcBef>
              <a:buNone/>
              <a:defRPr b="0" i="0" sz="950">
                <a:solidFill>
                  <a:srgbClr val="3C3C3C"/>
                </a:solidFill>
                <a:latin typeface="Calibri"/>
                <a:ea typeface="Calibri"/>
                <a:cs typeface="Calibri"/>
                <a:sym typeface="Calibri"/>
              </a:defRPr>
            </a:lvl3pPr>
            <a:lvl4pPr indent="0" lvl="3" marL="0" marR="0" rtl="0" algn="r">
              <a:spcBef>
                <a:spcPts val="0"/>
              </a:spcBef>
              <a:buNone/>
              <a:defRPr b="0" i="0" sz="950">
                <a:solidFill>
                  <a:srgbClr val="3C3C3C"/>
                </a:solidFill>
                <a:latin typeface="Calibri"/>
                <a:ea typeface="Calibri"/>
                <a:cs typeface="Calibri"/>
                <a:sym typeface="Calibri"/>
              </a:defRPr>
            </a:lvl4pPr>
            <a:lvl5pPr indent="0" lvl="4" marL="0" marR="0" rtl="0" algn="r">
              <a:spcBef>
                <a:spcPts val="0"/>
              </a:spcBef>
              <a:buNone/>
              <a:defRPr b="0" i="0" sz="950">
                <a:solidFill>
                  <a:srgbClr val="3C3C3C"/>
                </a:solidFill>
                <a:latin typeface="Calibri"/>
                <a:ea typeface="Calibri"/>
                <a:cs typeface="Calibri"/>
                <a:sym typeface="Calibri"/>
              </a:defRPr>
            </a:lvl5pPr>
            <a:lvl6pPr indent="0" lvl="5" marL="0" marR="0" rtl="0" algn="r">
              <a:spcBef>
                <a:spcPts val="0"/>
              </a:spcBef>
              <a:buNone/>
              <a:defRPr b="0" i="0" sz="950">
                <a:solidFill>
                  <a:srgbClr val="3C3C3C"/>
                </a:solidFill>
                <a:latin typeface="Calibri"/>
                <a:ea typeface="Calibri"/>
                <a:cs typeface="Calibri"/>
                <a:sym typeface="Calibri"/>
              </a:defRPr>
            </a:lvl6pPr>
            <a:lvl7pPr indent="0" lvl="6" marL="0" marR="0" rtl="0" algn="r">
              <a:spcBef>
                <a:spcPts val="0"/>
              </a:spcBef>
              <a:buNone/>
              <a:defRPr b="0" i="0" sz="950">
                <a:solidFill>
                  <a:srgbClr val="3C3C3C"/>
                </a:solidFill>
                <a:latin typeface="Calibri"/>
                <a:ea typeface="Calibri"/>
                <a:cs typeface="Calibri"/>
                <a:sym typeface="Calibri"/>
              </a:defRPr>
            </a:lvl7pPr>
            <a:lvl8pPr indent="0" lvl="7" marL="0" marR="0" rtl="0" algn="r">
              <a:spcBef>
                <a:spcPts val="0"/>
              </a:spcBef>
              <a:buNone/>
              <a:defRPr b="0" i="0" sz="950">
                <a:solidFill>
                  <a:srgbClr val="3C3C3C"/>
                </a:solidFill>
                <a:latin typeface="Calibri"/>
                <a:ea typeface="Calibri"/>
                <a:cs typeface="Calibri"/>
                <a:sym typeface="Calibri"/>
              </a:defRPr>
            </a:lvl8pPr>
            <a:lvl9pPr indent="0" lvl="8" marL="0" marR="0" rtl="0" algn="r">
              <a:spcBef>
                <a:spcPts val="0"/>
              </a:spcBef>
              <a:buNone/>
              <a:defRPr b="0" i="0" sz="950">
                <a:solidFill>
                  <a:srgbClr val="3C3C3C"/>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206" name="Shape 206"/>
          <p:cNvSpPr/>
          <p:nvPr/>
        </p:nvSpPr>
        <p:spPr>
          <a:xfrm>
            <a:off x="3114459" y="0"/>
            <a:ext cx="11337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Shape 207"/>
          <p:cNvSpPr/>
          <p:nvPr/>
        </p:nvSpPr>
        <p:spPr>
          <a:xfrm>
            <a:off x="5940154" y="0"/>
            <a:ext cx="3167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Shape 208"/>
          <p:cNvSpPr/>
          <p:nvPr/>
        </p:nvSpPr>
        <p:spPr>
          <a:xfrm>
            <a:off x="8401706" y="0"/>
            <a:ext cx="7476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Shape 209"/>
          <p:cNvSpPr/>
          <p:nvPr/>
        </p:nvSpPr>
        <p:spPr>
          <a:xfrm>
            <a:off x="1907705" y="0"/>
            <a:ext cx="10161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Shape 210"/>
          <p:cNvSpPr/>
          <p:nvPr/>
        </p:nvSpPr>
        <p:spPr>
          <a:xfrm>
            <a:off x="7164289" y="0"/>
            <a:ext cx="13035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Shape 211"/>
          <p:cNvSpPr/>
          <p:nvPr/>
        </p:nvSpPr>
        <p:spPr>
          <a:xfrm>
            <a:off x="5220073" y="0"/>
            <a:ext cx="11427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Shape 212"/>
          <p:cNvSpPr/>
          <p:nvPr/>
        </p:nvSpPr>
        <p:spPr>
          <a:xfrm>
            <a:off x="1276469" y="-2"/>
            <a:ext cx="6312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Shape 213"/>
          <p:cNvSpPr/>
          <p:nvPr/>
        </p:nvSpPr>
        <p:spPr>
          <a:xfrm>
            <a:off x="643478"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Shape 214"/>
          <p:cNvSpPr/>
          <p:nvPr/>
        </p:nvSpPr>
        <p:spPr>
          <a:xfrm>
            <a:off x="2590801"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Shape 215"/>
          <p:cNvSpPr/>
          <p:nvPr/>
        </p:nvSpPr>
        <p:spPr>
          <a:xfrm>
            <a:off x="4247980" y="0"/>
            <a:ext cx="1052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Shape 216"/>
          <p:cNvSpPr/>
          <p:nvPr/>
        </p:nvSpPr>
        <p:spPr>
          <a:xfrm>
            <a:off x="7357995" y="0"/>
            <a:ext cx="1662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Shape 217"/>
          <p:cNvSpPr/>
          <p:nvPr/>
        </p:nvSpPr>
        <p:spPr>
          <a:xfrm>
            <a:off x="-136" y="-2"/>
            <a:ext cx="6438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Shape 218"/>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19" name="Shape 219"/>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20" name="Shape 220"/>
          <p:cNvCxnSpPr/>
          <p:nvPr/>
        </p:nvCxnSpPr>
        <p:spPr>
          <a:xfrm rot="10800000">
            <a:off x="251580" y="6376231"/>
            <a:ext cx="8640900" cy="5100"/>
          </a:xfrm>
          <a:prstGeom prst="straightConnector1">
            <a:avLst/>
          </a:prstGeom>
          <a:noFill/>
          <a:ln cap="flat" cmpd="sng" w="12700">
            <a:solidFill>
              <a:srgbClr val="1D2F45"/>
            </a:solidFill>
            <a:prstDash val="solid"/>
            <a:round/>
            <a:headEnd len="sm" w="sm" type="none"/>
            <a:tailEnd len="sm" w="sm" type="none"/>
          </a:ln>
        </p:spPr>
      </p:cxnSp>
      <p:pic>
        <p:nvPicPr>
          <p:cNvPr id="221" name="Shape 221"/>
          <p:cNvPicPr preferRelativeResize="0"/>
          <p:nvPr/>
        </p:nvPicPr>
        <p:blipFill rotWithShape="1">
          <a:blip r:embed="rId2">
            <a:alphaModFix/>
          </a:blip>
          <a:srcRect b="0" l="0" r="0" t="0"/>
          <a:stretch/>
        </p:blipFill>
        <p:spPr>
          <a:xfrm>
            <a:off x="80628" y="120788"/>
            <a:ext cx="2106233" cy="566004"/>
          </a:xfrm>
          <a:prstGeom prst="rect">
            <a:avLst/>
          </a:prstGeom>
          <a:noFill/>
          <a:ln>
            <a:noFill/>
          </a:ln>
        </p:spPr>
      </p:pic>
      <p:pic>
        <p:nvPicPr>
          <p:cNvPr id="222" name="Shape 222"/>
          <p:cNvPicPr preferRelativeResize="0"/>
          <p:nvPr/>
        </p:nvPicPr>
        <p:blipFill rotWithShape="1">
          <a:blip r:embed="rId3">
            <a:alphaModFix/>
          </a:blip>
          <a:srcRect b="0" l="0" r="0" t="0"/>
          <a:stretch/>
        </p:blipFill>
        <p:spPr>
          <a:xfrm>
            <a:off x="0" y="6826217"/>
            <a:ext cx="9144003" cy="23837"/>
          </a:xfrm>
          <a:prstGeom prst="rect">
            <a:avLst/>
          </a:prstGeom>
          <a:noFill/>
          <a:ln>
            <a:noFill/>
          </a:ln>
        </p:spPr>
      </p:pic>
      <p:sp>
        <p:nvSpPr>
          <p:cNvPr id="223" name="Shape 223"/>
          <p:cNvSpPr txBox="1"/>
          <p:nvPr>
            <p:ph idx="1" type="body"/>
          </p:nvPr>
        </p:nvSpPr>
        <p:spPr>
          <a:xfrm>
            <a:off x="2415779" y="192857"/>
            <a:ext cx="6476700" cy="8235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224" name="Shape 224"/>
          <p:cNvSpPr txBox="1"/>
          <p:nvPr>
            <p:ph idx="2" type="body"/>
          </p:nvPr>
        </p:nvSpPr>
        <p:spPr>
          <a:xfrm rot="5400000">
            <a:off x="2123730" y="-603390"/>
            <a:ext cx="4896600" cy="86409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Arial"/>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ro_slide" showMasterSp="0">
  <p:cSld name="Intro_slide">
    <p:bg>
      <p:bgPr>
        <a:blipFill rotWithShape="1">
          <a:blip r:embed="rId2">
            <a:alphaModFix/>
          </a:blip>
          <a:stretch>
            <a:fillRect b="0" l="0" r="0" t="0"/>
          </a:stretch>
        </a:blipFill>
      </p:bgPr>
    </p:bg>
    <p:spTree>
      <p:nvGrpSpPr>
        <p:cNvPr id="231" name="Shape 231"/>
        <p:cNvGrpSpPr/>
        <p:nvPr/>
      </p:nvGrpSpPr>
      <p:grpSpPr>
        <a:xfrm>
          <a:off x="0" y="0"/>
          <a:ext cx="0" cy="0"/>
          <a:chOff x="0" y="0"/>
          <a:chExt cx="0" cy="0"/>
        </a:xfrm>
      </p:grpSpPr>
      <p:sp>
        <p:nvSpPr>
          <p:cNvPr id="232" name="Shape 232"/>
          <p:cNvSpPr txBox="1"/>
          <p:nvPr/>
        </p:nvSpPr>
        <p:spPr>
          <a:xfrm>
            <a:off x="1858186" y="5161114"/>
            <a:ext cx="15531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C3046"/>
                </a:solidFill>
                <a:latin typeface="Calibri"/>
                <a:ea typeface="Calibri"/>
                <a:cs typeface="Calibri"/>
                <a:sym typeface="Calibri"/>
              </a:rPr>
              <a:t>eosc-hub.eu</a:t>
            </a:r>
            <a:endParaRPr/>
          </a:p>
        </p:txBody>
      </p:sp>
      <p:pic>
        <p:nvPicPr>
          <p:cNvPr id="233" name="Shape 233"/>
          <p:cNvPicPr preferRelativeResize="0"/>
          <p:nvPr/>
        </p:nvPicPr>
        <p:blipFill rotWithShape="1">
          <a:blip r:embed="rId3">
            <a:alphaModFix/>
          </a:blip>
          <a:srcRect b="0" l="0" r="0" t="0"/>
          <a:stretch/>
        </p:blipFill>
        <p:spPr>
          <a:xfrm>
            <a:off x="1239829" y="5021749"/>
            <a:ext cx="589524" cy="578959"/>
          </a:xfrm>
          <a:prstGeom prst="rect">
            <a:avLst/>
          </a:prstGeom>
          <a:noFill/>
          <a:ln>
            <a:noFill/>
          </a:ln>
        </p:spPr>
      </p:pic>
      <p:pic>
        <p:nvPicPr>
          <p:cNvPr id="234" name="Shape 234"/>
          <p:cNvPicPr preferRelativeResize="0"/>
          <p:nvPr/>
        </p:nvPicPr>
        <p:blipFill rotWithShape="1">
          <a:blip r:embed="rId4">
            <a:alphaModFix/>
          </a:blip>
          <a:srcRect b="0" l="0" r="0" t="0"/>
          <a:stretch/>
        </p:blipFill>
        <p:spPr>
          <a:xfrm>
            <a:off x="1262923" y="5413598"/>
            <a:ext cx="644783" cy="633228"/>
          </a:xfrm>
          <a:prstGeom prst="rect">
            <a:avLst/>
          </a:prstGeom>
          <a:noFill/>
          <a:ln>
            <a:noFill/>
          </a:ln>
        </p:spPr>
      </p:pic>
      <p:sp>
        <p:nvSpPr>
          <p:cNvPr id="235" name="Shape 235"/>
          <p:cNvSpPr txBox="1"/>
          <p:nvPr/>
        </p:nvSpPr>
        <p:spPr>
          <a:xfrm>
            <a:off x="1794880" y="5557093"/>
            <a:ext cx="16251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2000" u="none" cap="none" strike="noStrike">
                <a:solidFill>
                  <a:srgbClr val="1C3046"/>
                </a:solidFill>
                <a:latin typeface="Calibri"/>
                <a:ea typeface="Calibri"/>
                <a:cs typeface="Calibri"/>
                <a:sym typeface="Calibri"/>
              </a:rPr>
              <a:t>@EOSC_eu</a:t>
            </a:r>
            <a:endParaRPr b="0" i="0" sz="2000" u="none" cap="none" strike="noStrike">
              <a:solidFill>
                <a:srgbClr val="1C3046"/>
              </a:solidFill>
              <a:latin typeface="Calibri"/>
              <a:ea typeface="Calibri"/>
              <a:cs typeface="Calibri"/>
              <a:sym typeface="Calibri"/>
            </a:endParaRPr>
          </a:p>
        </p:txBody>
      </p:sp>
      <p:sp>
        <p:nvSpPr>
          <p:cNvPr id="236" name="Shape 236"/>
          <p:cNvSpPr/>
          <p:nvPr/>
        </p:nvSpPr>
        <p:spPr>
          <a:xfrm>
            <a:off x="755578" y="6381329"/>
            <a:ext cx="8280900" cy="219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825" u="none" cap="none" strike="noStrike">
                <a:solidFill>
                  <a:schemeClr val="dk1"/>
                </a:solidFill>
                <a:latin typeface="Calibri"/>
                <a:ea typeface="Calibri"/>
                <a:cs typeface="Calibri"/>
                <a:sym typeface="Calibri"/>
              </a:rPr>
              <a:t>EOSC-hub receives funding from the European Union’s Horizon 2020 research and innovation programme under grant agreement No. 777536.</a:t>
            </a:r>
            <a:endParaRPr/>
          </a:p>
        </p:txBody>
      </p:sp>
      <p:pic>
        <p:nvPicPr>
          <p:cNvPr id="237" name="Shape 237"/>
          <p:cNvPicPr preferRelativeResize="0"/>
          <p:nvPr/>
        </p:nvPicPr>
        <p:blipFill rotWithShape="1">
          <a:blip r:embed="rId5">
            <a:alphaModFix/>
          </a:blip>
          <a:srcRect b="0" l="0" r="0" t="0"/>
          <a:stretch/>
        </p:blipFill>
        <p:spPr>
          <a:xfrm>
            <a:off x="179514" y="6381328"/>
            <a:ext cx="422176" cy="282000"/>
          </a:xfrm>
          <a:prstGeom prst="rect">
            <a:avLst/>
          </a:prstGeom>
          <a:noFill/>
          <a:ln>
            <a:noFill/>
          </a:ln>
        </p:spPr>
      </p:pic>
      <p:cxnSp>
        <p:nvCxnSpPr>
          <p:cNvPr id="238" name="Shape 238"/>
          <p:cNvCxnSpPr/>
          <p:nvPr/>
        </p:nvCxnSpPr>
        <p:spPr>
          <a:xfrm>
            <a:off x="1403648" y="4941168"/>
            <a:ext cx="1872300" cy="0"/>
          </a:xfrm>
          <a:prstGeom prst="straightConnector1">
            <a:avLst/>
          </a:prstGeom>
          <a:noFill/>
          <a:ln cap="flat" cmpd="sng" w="25400">
            <a:solidFill>
              <a:srgbClr val="1C3046"/>
            </a:solidFill>
            <a:prstDash val="solid"/>
            <a:round/>
            <a:headEnd len="sm" w="sm" type="none"/>
            <a:tailEnd len="sm" w="sm" type="none"/>
          </a:ln>
        </p:spPr>
      </p:cxnSp>
      <p:pic>
        <p:nvPicPr>
          <p:cNvPr id="239" name="Shape 239"/>
          <p:cNvPicPr preferRelativeResize="0"/>
          <p:nvPr/>
        </p:nvPicPr>
        <p:blipFill rotWithShape="1">
          <a:blip r:embed="rId6">
            <a:alphaModFix/>
          </a:blip>
          <a:srcRect b="0" l="0" r="0" t="0"/>
          <a:stretch/>
        </p:blipFill>
        <p:spPr>
          <a:xfrm>
            <a:off x="1282080" y="1247533"/>
            <a:ext cx="4916163" cy="1224125"/>
          </a:xfrm>
          <a:prstGeom prst="rect">
            <a:avLst/>
          </a:prstGeom>
          <a:noFill/>
          <a:ln>
            <a:noFill/>
          </a:ln>
        </p:spPr>
      </p:pic>
      <p:sp>
        <p:nvSpPr>
          <p:cNvPr id="240" name="Shape 240"/>
          <p:cNvSpPr txBox="1"/>
          <p:nvPr>
            <p:ph idx="1" type="body"/>
          </p:nvPr>
        </p:nvSpPr>
        <p:spPr>
          <a:xfrm>
            <a:off x="1402928" y="3572463"/>
            <a:ext cx="6121500" cy="720600"/>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B5892D"/>
              </a:buClr>
              <a:buSzPts val="2800"/>
              <a:buFont typeface="Arial"/>
              <a:buNone/>
              <a:defRPr b="0" i="1" sz="2800" u="none" cap="none" strike="noStrike">
                <a:solidFill>
                  <a:srgbClr val="B5892D"/>
                </a:solidFill>
                <a:latin typeface="Calibri"/>
                <a:ea typeface="Calibri"/>
                <a:cs typeface="Calibri"/>
                <a:sym typeface="Calibri"/>
              </a:defRPr>
            </a:lvl1pPr>
            <a:lvl2pPr indent="-406400" lvl="1" marL="914400" marR="0" rtl="0" algn="l">
              <a:spcBef>
                <a:spcPts val="42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406400" lvl="2" marL="1371600" marR="0" rtl="0" algn="l">
              <a:spcBef>
                <a:spcPts val="3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406400" lvl="3" marL="18288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241" name="Shape 241"/>
          <p:cNvSpPr txBox="1"/>
          <p:nvPr>
            <p:ph idx="2" type="body"/>
          </p:nvPr>
        </p:nvSpPr>
        <p:spPr>
          <a:xfrm>
            <a:off x="1403350" y="2852738"/>
            <a:ext cx="6192900" cy="5763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None/>
              <a:defRPr b="1"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Content" showMasterSp="0">
  <p:cSld name="Title &amp; Content">
    <p:spTree>
      <p:nvGrpSpPr>
        <p:cNvPr id="242" name="Shape 242"/>
        <p:cNvGrpSpPr/>
        <p:nvPr/>
      </p:nvGrpSpPr>
      <p:grpSpPr>
        <a:xfrm>
          <a:off x="0" y="0"/>
          <a:ext cx="0" cy="0"/>
          <a:chOff x="0" y="0"/>
          <a:chExt cx="0" cy="0"/>
        </a:xfrm>
      </p:grpSpPr>
      <p:sp>
        <p:nvSpPr>
          <p:cNvPr id="243" name="Shape 243"/>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244" name="Shape 244"/>
          <p:cNvSpPr txBox="1"/>
          <p:nvPr>
            <p:ph idx="1" type="body"/>
          </p:nvPr>
        </p:nvSpPr>
        <p:spPr>
          <a:xfrm>
            <a:off x="251520" y="1268764"/>
            <a:ext cx="8640900" cy="48549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353060" lvl="3" marL="1828800" marR="0" rtl="0" algn="l">
              <a:lnSpc>
                <a:spcPct val="100000"/>
              </a:lnSpc>
              <a:spcBef>
                <a:spcPts val="560"/>
              </a:spcBef>
              <a:spcAft>
                <a:spcPts val="0"/>
              </a:spcAft>
              <a:buClr>
                <a:srgbClr val="3C3C3C"/>
              </a:buClr>
              <a:buSzPts val="1960"/>
              <a:buFont typeface="Calibri"/>
              <a:buChar char="-"/>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45" name="Shape 245"/>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46" name="Shape 246"/>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47" name="Shape 247"/>
          <p:cNvCxnSpPr/>
          <p:nvPr/>
        </p:nvCxnSpPr>
        <p:spPr>
          <a:xfrm rot="10800000">
            <a:off x="251580" y="6376232"/>
            <a:ext cx="8640900" cy="5100"/>
          </a:xfrm>
          <a:prstGeom prst="straightConnector1">
            <a:avLst/>
          </a:prstGeom>
          <a:noFill/>
          <a:ln cap="flat" cmpd="sng" w="12700">
            <a:solidFill>
              <a:srgbClr val="1D2F45"/>
            </a:solidFill>
            <a:prstDash val="solid"/>
            <a:round/>
            <a:headEnd len="sm" w="sm" type="none"/>
            <a:tailEnd len="sm" w="sm" type="none"/>
          </a:ln>
        </p:spPr>
      </p:cxnSp>
      <p:sp>
        <p:nvSpPr>
          <p:cNvPr id="248" name="Shape 248"/>
          <p:cNvSpPr/>
          <p:nvPr/>
        </p:nvSpPr>
        <p:spPr>
          <a:xfrm>
            <a:off x="8450088" y="6381332"/>
            <a:ext cx="4425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249" name="Shape 249"/>
          <p:cNvSpPr/>
          <p:nvPr/>
        </p:nvSpPr>
        <p:spPr>
          <a:xfrm>
            <a:off x="5035836" y="-3"/>
            <a:ext cx="1303500" cy="567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0" name="Shape 250"/>
          <p:cNvSpPr/>
          <p:nvPr/>
        </p:nvSpPr>
        <p:spPr>
          <a:xfrm>
            <a:off x="7878656" y="-2404"/>
            <a:ext cx="1143000" cy="456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1" name="Shape 251"/>
          <p:cNvSpPr/>
          <p:nvPr/>
        </p:nvSpPr>
        <p:spPr>
          <a:xfrm>
            <a:off x="6381465" y="0"/>
            <a:ext cx="1601400" cy="513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2" name="Shape 252"/>
          <p:cNvSpPr/>
          <p:nvPr/>
        </p:nvSpPr>
        <p:spPr>
          <a:xfrm>
            <a:off x="-135" y="-3"/>
            <a:ext cx="643500" cy="513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253" name="Shape 253"/>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sp>
        <p:nvSpPr>
          <p:cNvPr id="254" name="Shape 254"/>
          <p:cNvSpPr txBox="1"/>
          <p:nvPr>
            <p:ph type="title"/>
          </p:nvPr>
        </p:nvSpPr>
        <p:spPr>
          <a:xfrm>
            <a:off x="2911675" y="131650"/>
            <a:ext cx="5980800" cy="621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640"/>
              </a:spcBef>
              <a:spcAft>
                <a:spcPts val="0"/>
              </a:spcAft>
              <a:buNone/>
              <a:defRPr b="1" sz="3200">
                <a:solidFill>
                  <a:srgbClr val="1C3046"/>
                </a:solidFill>
                <a:latin typeface="Calibri"/>
                <a:ea typeface="Calibri"/>
                <a:cs typeface="Calibri"/>
                <a:sym typeface="Calibri"/>
              </a:defRPr>
            </a:lvl1pPr>
            <a:lvl2pPr lvl="1" rtl="0">
              <a:spcBef>
                <a:spcPts val="0"/>
              </a:spcBef>
              <a:spcAft>
                <a:spcPts val="0"/>
              </a:spcAft>
              <a:buNone/>
              <a:defRPr b="1" sz="3200">
                <a:latin typeface="Calibri"/>
                <a:ea typeface="Calibri"/>
                <a:cs typeface="Calibri"/>
                <a:sym typeface="Calibri"/>
              </a:defRPr>
            </a:lvl2pPr>
            <a:lvl3pPr lvl="2" rtl="0">
              <a:spcBef>
                <a:spcPts val="0"/>
              </a:spcBef>
              <a:spcAft>
                <a:spcPts val="0"/>
              </a:spcAft>
              <a:buNone/>
              <a:defRPr b="1" sz="3200">
                <a:latin typeface="Calibri"/>
                <a:ea typeface="Calibri"/>
                <a:cs typeface="Calibri"/>
                <a:sym typeface="Calibri"/>
              </a:defRPr>
            </a:lvl3pPr>
            <a:lvl4pPr lvl="3" rtl="0">
              <a:spcBef>
                <a:spcPts val="0"/>
              </a:spcBef>
              <a:spcAft>
                <a:spcPts val="0"/>
              </a:spcAft>
              <a:buNone/>
              <a:defRPr b="1" sz="3200">
                <a:latin typeface="Calibri"/>
                <a:ea typeface="Calibri"/>
                <a:cs typeface="Calibri"/>
                <a:sym typeface="Calibri"/>
              </a:defRPr>
            </a:lvl4pPr>
            <a:lvl5pPr lvl="4" rtl="0">
              <a:spcBef>
                <a:spcPts val="0"/>
              </a:spcBef>
              <a:spcAft>
                <a:spcPts val="0"/>
              </a:spcAft>
              <a:buNone/>
              <a:defRPr b="1" sz="3200">
                <a:latin typeface="Calibri"/>
                <a:ea typeface="Calibri"/>
                <a:cs typeface="Calibri"/>
                <a:sym typeface="Calibri"/>
              </a:defRPr>
            </a:lvl5pPr>
            <a:lvl6pPr lvl="5" rtl="0">
              <a:spcBef>
                <a:spcPts val="0"/>
              </a:spcBef>
              <a:spcAft>
                <a:spcPts val="0"/>
              </a:spcAft>
              <a:buNone/>
              <a:defRPr b="1" sz="3200">
                <a:latin typeface="Calibri"/>
                <a:ea typeface="Calibri"/>
                <a:cs typeface="Calibri"/>
                <a:sym typeface="Calibri"/>
              </a:defRPr>
            </a:lvl6pPr>
            <a:lvl7pPr lvl="6" rtl="0">
              <a:spcBef>
                <a:spcPts val="0"/>
              </a:spcBef>
              <a:spcAft>
                <a:spcPts val="0"/>
              </a:spcAft>
              <a:buNone/>
              <a:defRPr b="1" sz="3200">
                <a:latin typeface="Calibri"/>
                <a:ea typeface="Calibri"/>
                <a:cs typeface="Calibri"/>
                <a:sym typeface="Calibri"/>
              </a:defRPr>
            </a:lvl7pPr>
            <a:lvl8pPr lvl="7" rtl="0">
              <a:spcBef>
                <a:spcPts val="0"/>
              </a:spcBef>
              <a:spcAft>
                <a:spcPts val="0"/>
              </a:spcAft>
              <a:buNone/>
              <a:defRPr b="1" sz="3200">
                <a:latin typeface="Calibri"/>
                <a:ea typeface="Calibri"/>
                <a:cs typeface="Calibri"/>
                <a:sym typeface="Calibri"/>
              </a:defRPr>
            </a:lvl8pPr>
            <a:lvl9pPr lvl="8" rtl="0">
              <a:spcBef>
                <a:spcPts val="0"/>
              </a:spcBef>
              <a:spcAft>
                <a:spcPts val="0"/>
              </a:spcAft>
              <a:buNone/>
              <a:defRPr b="1" sz="3200">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_Slide_2" showMasterSp="0">
  <p:cSld name="Content_Slide_2">
    <p:spTree>
      <p:nvGrpSpPr>
        <p:cNvPr id="255" name="Shape 255"/>
        <p:cNvGrpSpPr/>
        <p:nvPr/>
      </p:nvGrpSpPr>
      <p:grpSpPr>
        <a:xfrm>
          <a:off x="0" y="0"/>
          <a:ext cx="0" cy="0"/>
          <a:chOff x="0" y="0"/>
          <a:chExt cx="0" cy="0"/>
        </a:xfrm>
      </p:grpSpPr>
      <p:sp>
        <p:nvSpPr>
          <p:cNvPr id="256" name="Shape 256"/>
          <p:cNvSpPr txBox="1"/>
          <p:nvPr>
            <p:ph idx="1" type="body"/>
          </p:nvPr>
        </p:nvSpPr>
        <p:spPr>
          <a:xfrm>
            <a:off x="251520" y="1340772"/>
            <a:ext cx="4248600" cy="4747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353060" lvl="3" marL="1828800" marR="0" rtl="0" algn="l">
              <a:lnSpc>
                <a:spcPct val="100000"/>
              </a:lnSpc>
              <a:spcBef>
                <a:spcPts val="560"/>
              </a:spcBef>
              <a:spcAft>
                <a:spcPts val="0"/>
              </a:spcAft>
              <a:buClr>
                <a:srgbClr val="3C3C3C"/>
              </a:buClr>
              <a:buSzPts val="1960"/>
              <a:buFont typeface="Calibri"/>
              <a:buChar char="-"/>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57" name="Shape 257"/>
          <p:cNvSpPr txBox="1"/>
          <p:nvPr>
            <p:ph idx="2" type="body"/>
          </p:nvPr>
        </p:nvSpPr>
        <p:spPr>
          <a:xfrm>
            <a:off x="4644009" y="1340772"/>
            <a:ext cx="4248600" cy="47475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Calibri"/>
              <a:buNone/>
              <a:defRPr b="0" i="0" sz="2800" u="none" cap="none" strike="noStrike">
                <a:solidFill>
                  <a:srgbClr val="3C3C3C"/>
                </a:solidFill>
                <a:latin typeface="Calibri"/>
                <a:ea typeface="Calibri"/>
                <a:cs typeface="Calibri"/>
                <a:sym typeface="Calibri"/>
              </a:defRPr>
            </a:lvl4pPr>
            <a:lvl5pPr indent="-370839" lvl="4" marL="2286000" marR="0" rtl="0" algn="l">
              <a:lnSpc>
                <a:spcPct val="100000"/>
              </a:lnSpc>
              <a:spcBef>
                <a:spcPts val="560"/>
              </a:spcBef>
              <a:spcAft>
                <a:spcPts val="0"/>
              </a:spcAft>
              <a:buClr>
                <a:srgbClr val="3C3C3C"/>
              </a:buClr>
              <a:buSzPts val="2240"/>
              <a:buFont typeface="Calibri"/>
              <a:buChar char="-"/>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58" name="Shape 258"/>
          <p:cNvSpPr/>
          <p:nvPr/>
        </p:nvSpPr>
        <p:spPr>
          <a:xfrm>
            <a:off x="3114459" y="0"/>
            <a:ext cx="11334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59" name="Shape 259"/>
          <p:cNvSpPr/>
          <p:nvPr/>
        </p:nvSpPr>
        <p:spPr>
          <a:xfrm>
            <a:off x="5940154" y="0"/>
            <a:ext cx="3167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0" name="Shape 260"/>
          <p:cNvSpPr/>
          <p:nvPr/>
        </p:nvSpPr>
        <p:spPr>
          <a:xfrm>
            <a:off x="8401706" y="0"/>
            <a:ext cx="7476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1" name="Shape 261"/>
          <p:cNvSpPr/>
          <p:nvPr/>
        </p:nvSpPr>
        <p:spPr>
          <a:xfrm>
            <a:off x="1907705" y="0"/>
            <a:ext cx="10161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2" name="Shape 262"/>
          <p:cNvSpPr/>
          <p:nvPr/>
        </p:nvSpPr>
        <p:spPr>
          <a:xfrm>
            <a:off x="7164289" y="0"/>
            <a:ext cx="13035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3" name="Shape 263"/>
          <p:cNvSpPr/>
          <p:nvPr/>
        </p:nvSpPr>
        <p:spPr>
          <a:xfrm>
            <a:off x="5220074" y="0"/>
            <a:ext cx="11430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4" name="Shape 264"/>
          <p:cNvSpPr/>
          <p:nvPr/>
        </p:nvSpPr>
        <p:spPr>
          <a:xfrm>
            <a:off x="1276470" y="-2"/>
            <a:ext cx="6312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5" name="Shape 265"/>
          <p:cNvSpPr/>
          <p:nvPr/>
        </p:nvSpPr>
        <p:spPr>
          <a:xfrm>
            <a:off x="643478"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6" name="Shape 266"/>
          <p:cNvSpPr/>
          <p:nvPr/>
        </p:nvSpPr>
        <p:spPr>
          <a:xfrm>
            <a:off x="2590802"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7" name="Shape 267"/>
          <p:cNvSpPr/>
          <p:nvPr/>
        </p:nvSpPr>
        <p:spPr>
          <a:xfrm>
            <a:off x="4247980" y="0"/>
            <a:ext cx="1052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8" name="Shape 268"/>
          <p:cNvSpPr/>
          <p:nvPr/>
        </p:nvSpPr>
        <p:spPr>
          <a:xfrm>
            <a:off x="7357994" y="0"/>
            <a:ext cx="1662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69" name="Shape 269"/>
          <p:cNvSpPr/>
          <p:nvPr/>
        </p:nvSpPr>
        <p:spPr>
          <a:xfrm>
            <a:off x="-135" y="-2"/>
            <a:ext cx="6435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270" name="Shape 270"/>
          <p:cNvCxnSpPr/>
          <p:nvPr/>
        </p:nvCxnSpPr>
        <p:spPr>
          <a:xfrm rot="10800000">
            <a:off x="251580" y="6376232"/>
            <a:ext cx="8640900" cy="5100"/>
          </a:xfrm>
          <a:prstGeom prst="straightConnector1">
            <a:avLst/>
          </a:prstGeom>
          <a:noFill/>
          <a:ln cap="flat" cmpd="sng" w="12700">
            <a:solidFill>
              <a:srgbClr val="1D2F45"/>
            </a:solidFill>
            <a:prstDash val="solid"/>
            <a:round/>
            <a:headEnd len="sm" w="sm" type="none"/>
            <a:tailEnd len="sm" w="sm" type="none"/>
          </a:ln>
        </p:spPr>
      </p:cxnSp>
      <p:pic>
        <p:nvPicPr>
          <p:cNvPr id="271" name="Shape 271"/>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pic>
        <p:nvPicPr>
          <p:cNvPr id="272" name="Shape 272"/>
          <p:cNvPicPr preferRelativeResize="0"/>
          <p:nvPr/>
        </p:nvPicPr>
        <p:blipFill rotWithShape="1">
          <a:blip r:embed="rId2">
            <a:alphaModFix/>
          </a:blip>
          <a:srcRect b="0" l="0" r="0" t="0"/>
          <a:stretch/>
        </p:blipFill>
        <p:spPr>
          <a:xfrm>
            <a:off x="-135" y="-1585"/>
            <a:ext cx="9144000" cy="56665"/>
          </a:xfrm>
          <a:prstGeom prst="rect">
            <a:avLst/>
          </a:prstGeom>
          <a:noFill/>
          <a:ln>
            <a:noFill/>
          </a:ln>
        </p:spPr>
      </p:pic>
      <p:sp>
        <p:nvSpPr>
          <p:cNvPr id="273" name="Shape 273"/>
          <p:cNvSpPr/>
          <p:nvPr/>
        </p:nvSpPr>
        <p:spPr>
          <a:xfrm>
            <a:off x="8450088" y="6381332"/>
            <a:ext cx="4425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274" name="Shape 274"/>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275" name="Shape 275"/>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6" name="Shape 276"/>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77" name="Shape 277"/>
          <p:cNvSpPr txBox="1"/>
          <p:nvPr>
            <p:ph type="title"/>
          </p:nvPr>
        </p:nvSpPr>
        <p:spPr>
          <a:xfrm>
            <a:off x="2923750" y="138550"/>
            <a:ext cx="5968800" cy="744900"/>
          </a:xfrm>
          <a:prstGeom prst="rect">
            <a:avLst/>
          </a:prstGeom>
          <a:noFill/>
          <a:ln>
            <a:noFill/>
          </a:ln>
        </p:spPr>
        <p:txBody>
          <a:bodyPr anchorCtr="0" anchor="t" bIns="91425" lIns="91425" spcFirstLastPara="1" rIns="91425" wrap="square" tIns="91425"/>
          <a:lstStyle>
            <a:lvl1pPr indent="0" lvl="0" marL="0" marR="0" rtl="0" algn="l">
              <a:lnSpc>
                <a:spcPct val="100000"/>
              </a:lnSpc>
              <a:spcBef>
                <a:spcPts val="640"/>
              </a:spcBef>
              <a:spcAft>
                <a:spcPts val="0"/>
              </a:spcAft>
              <a:buNone/>
              <a:defRPr b="1" sz="3200">
                <a:solidFill>
                  <a:srgbClr val="1C3046"/>
                </a:solidFill>
                <a:latin typeface="Calibri"/>
                <a:ea typeface="Calibri"/>
                <a:cs typeface="Calibri"/>
                <a:sym typeface="Calibri"/>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rmediate Slide" showMasterSp="0">
  <p:cSld name="Intermediate Slide">
    <p:bg>
      <p:bgPr>
        <a:blipFill rotWithShape="1">
          <a:blip r:embed="rId2">
            <a:alphaModFix/>
          </a:blip>
          <a:tile algn="tl" flip="none" tx="0" sx="99997" ty="0" sy="99997"/>
        </a:blipFill>
      </p:bgPr>
    </p:bg>
    <p:spTree>
      <p:nvGrpSpPr>
        <p:cNvPr id="278" name="Shape 278"/>
        <p:cNvGrpSpPr/>
        <p:nvPr/>
      </p:nvGrpSpPr>
      <p:grpSpPr>
        <a:xfrm>
          <a:off x="0" y="0"/>
          <a:ext cx="0" cy="0"/>
          <a:chOff x="0" y="0"/>
          <a:chExt cx="0" cy="0"/>
        </a:xfrm>
      </p:grpSpPr>
      <p:sp>
        <p:nvSpPr>
          <p:cNvPr id="279" name="Shape 279"/>
          <p:cNvSpPr txBox="1"/>
          <p:nvPr>
            <p:ph idx="1" type="body"/>
          </p:nvPr>
        </p:nvSpPr>
        <p:spPr>
          <a:xfrm>
            <a:off x="691981" y="3375672"/>
            <a:ext cx="7759800" cy="2317500"/>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3C3C3C"/>
              </a:buClr>
              <a:buSzPts val="2800"/>
              <a:buFont typeface="Arial"/>
              <a:buNone/>
              <a:defRPr b="0" i="0" sz="2800" u="none" cap="none" strike="noStrike">
                <a:solidFill>
                  <a:srgbClr val="3C3C3C"/>
                </a:solidFill>
                <a:latin typeface="Calibri"/>
                <a:ea typeface="Calibri"/>
                <a:cs typeface="Calibri"/>
                <a:sym typeface="Calibri"/>
              </a:defRPr>
            </a:lvl1pPr>
            <a:lvl2pPr indent="-406400" lvl="1" marL="914400" marR="0" rtl="0" algn="l">
              <a:spcBef>
                <a:spcPts val="520"/>
              </a:spcBef>
              <a:spcAft>
                <a:spcPts val="0"/>
              </a:spcAft>
              <a:buClr>
                <a:srgbClr val="3C3C3C"/>
              </a:buClr>
              <a:buSzPts val="2800"/>
              <a:buFont typeface="Calibri"/>
              <a:buChar char="-"/>
              <a:defRPr b="0" i="0" sz="2800" u="none" cap="none" strike="noStrike">
                <a:solidFill>
                  <a:srgbClr val="3C3C3C"/>
                </a:solidFill>
                <a:latin typeface="Calibri"/>
                <a:ea typeface="Calibri"/>
                <a:cs typeface="Calibri"/>
                <a:sym typeface="Calibri"/>
              </a:defRPr>
            </a:lvl2pPr>
            <a:lvl3pPr indent="-406400" lvl="2" marL="1371600" marR="0" rtl="0" algn="l">
              <a:spcBef>
                <a:spcPts val="480"/>
              </a:spcBef>
              <a:spcAft>
                <a:spcPts val="0"/>
              </a:spcAft>
              <a:buClr>
                <a:srgbClr val="3C3C3C"/>
              </a:buClr>
              <a:buSzPts val="2800"/>
              <a:buFont typeface="Noto Sans Symbols"/>
              <a:buChar char="▪"/>
              <a:defRPr b="0" i="0" sz="28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2800"/>
              <a:buFont typeface="Calibri"/>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800"/>
              <a:buFont typeface="Arial"/>
              <a:buNone/>
              <a:defRPr b="0" i="0" sz="2800" u="none" cap="none" strike="noStrike">
                <a:solidFill>
                  <a:srgbClr val="3C3C3C"/>
                </a:solidFill>
                <a:latin typeface="Calibri"/>
                <a:ea typeface="Calibri"/>
                <a:cs typeface="Calibri"/>
                <a:sym typeface="Calibri"/>
              </a:defRPr>
            </a:lvl5pPr>
            <a:lvl6pPr indent="-406400" lvl="5" marL="27432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3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pic>
        <p:nvPicPr>
          <p:cNvPr id="280" name="Shape 280"/>
          <p:cNvPicPr preferRelativeResize="0"/>
          <p:nvPr/>
        </p:nvPicPr>
        <p:blipFill rotWithShape="1">
          <a:blip r:embed="rId3">
            <a:alphaModFix/>
          </a:blip>
          <a:srcRect b="0" l="0" r="0" t="0"/>
          <a:stretch/>
        </p:blipFill>
        <p:spPr>
          <a:xfrm>
            <a:off x="0" y="6833419"/>
            <a:ext cx="9144000" cy="56665"/>
          </a:xfrm>
          <a:prstGeom prst="rect">
            <a:avLst/>
          </a:prstGeom>
          <a:noFill/>
          <a:ln>
            <a:noFill/>
          </a:ln>
        </p:spPr>
      </p:pic>
      <p:sp>
        <p:nvSpPr>
          <p:cNvPr id="281" name="Shape 281"/>
          <p:cNvSpPr txBox="1"/>
          <p:nvPr>
            <p:ph idx="2" type="body"/>
          </p:nvPr>
        </p:nvSpPr>
        <p:spPr>
          <a:xfrm>
            <a:off x="683577" y="1484775"/>
            <a:ext cx="7759800" cy="5859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id="282" name="Shape 282"/>
          <p:cNvPicPr preferRelativeResize="0"/>
          <p:nvPr/>
        </p:nvPicPr>
        <p:blipFill rotWithShape="1">
          <a:blip r:embed="rId3">
            <a:alphaModFix/>
          </a:blip>
          <a:srcRect b="0" l="0" r="0" t="0"/>
          <a:stretch/>
        </p:blipFill>
        <p:spPr>
          <a:xfrm>
            <a:off x="-135" y="-1585"/>
            <a:ext cx="9144000" cy="56665"/>
          </a:xfrm>
          <a:prstGeom prst="rect">
            <a:avLst/>
          </a:prstGeom>
          <a:noFill/>
          <a:ln>
            <a:noFill/>
          </a:ln>
        </p:spPr>
      </p:pic>
      <p:sp>
        <p:nvSpPr>
          <p:cNvPr id="283" name="Shape 283"/>
          <p:cNvSpPr txBox="1"/>
          <p:nvPr>
            <p:ph idx="3" type="body"/>
          </p:nvPr>
        </p:nvSpPr>
        <p:spPr>
          <a:xfrm>
            <a:off x="691974" y="2362850"/>
            <a:ext cx="7759800" cy="720600"/>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B5892D"/>
              </a:buClr>
              <a:buSzPts val="2800"/>
              <a:buFont typeface="Arial"/>
              <a:buNone/>
              <a:defRPr b="0" i="1" sz="2800" u="none" cap="none" strike="noStrike">
                <a:solidFill>
                  <a:srgbClr val="B5892D"/>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ised Layout" showMasterSp="0">
  <p:cSld name="Customised Layout">
    <p:bg>
      <p:bgPr>
        <a:blipFill rotWithShape="1">
          <a:blip r:embed="rId2">
            <a:alphaModFix/>
          </a:blip>
          <a:stretch>
            <a:fillRect b="0" l="0" r="0" t="0"/>
          </a:stretch>
        </a:blipFill>
      </p:bgPr>
    </p:bg>
    <p:spTree>
      <p:nvGrpSpPr>
        <p:cNvPr id="284" name="Shape 284"/>
        <p:cNvGrpSpPr/>
        <p:nvPr/>
      </p:nvGrpSpPr>
      <p:grpSpPr>
        <a:xfrm>
          <a:off x="0" y="0"/>
          <a:ext cx="0" cy="0"/>
          <a:chOff x="0" y="0"/>
          <a:chExt cx="0" cy="0"/>
        </a:xfrm>
      </p:grpSpPr>
      <p:sp>
        <p:nvSpPr>
          <p:cNvPr id="285" name="Shape 285"/>
          <p:cNvSpPr txBox="1"/>
          <p:nvPr/>
        </p:nvSpPr>
        <p:spPr>
          <a:xfrm>
            <a:off x="3131840" y="5919963"/>
            <a:ext cx="1512300" cy="4002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GB" sz="2000">
                <a:solidFill>
                  <a:srgbClr val="1D2F45"/>
                </a:solidFill>
                <a:latin typeface="Calibri"/>
                <a:ea typeface="Calibri"/>
                <a:cs typeface="Calibri"/>
                <a:sym typeface="Calibri"/>
              </a:rPr>
              <a:t>eosc-hub.eu</a:t>
            </a:r>
            <a:endParaRPr/>
          </a:p>
        </p:txBody>
      </p:sp>
      <p:pic>
        <p:nvPicPr>
          <p:cNvPr id="286" name="Shape 286"/>
          <p:cNvPicPr preferRelativeResize="0"/>
          <p:nvPr/>
        </p:nvPicPr>
        <p:blipFill rotWithShape="1">
          <a:blip r:embed="rId3">
            <a:alphaModFix/>
          </a:blip>
          <a:srcRect b="0" l="0" r="0" t="0"/>
          <a:stretch/>
        </p:blipFill>
        <p:spPr>
          <a:xfrm>
            <a:off x="2771800" y="5838387"/>
            <a:ext cx="589524" cy="578959"/>
          </a:xfrm>
          <a:prstGeom prst="rect">
            <a:avLst/>
          </a:prstGeom>
          <a:noFill/>
          <a:ln>
            <a:noFill/>
          </a:ln>
        </p:spPr>
      </p:pic>
      <p:pic>
        <p:nvPicPr>
          <p:cNvPr id="287" name="Shape 287"/>
          <p:cNvPicPr preferRelativeResize="0"/>
          <p:nvPr/>
        </p:nvPicPr>
        <p:blipFill rotWithShape="1">
          <a:blip r:embed="rId4">
            <a:alphaModFix/>
          </a:blip>
          <a:srcRect b="0" l="0" r="0" t="0"/>
          <a:stretch/>
        </p:blipFill>
        <p:spPr>
          <a:xfrm>
            <a:off x="4571998" y="5803404"/>
            <a:ext cx="644783" cy="633228"/>
          </a:xfrm>
          <a:prstGeom prst="rect">
            <a:avLst/>
          </a:prstGeom>
          <a:noFill/>
          <a:ln>
            <a:noFill/>
          </a:ln>
        </p:spPr>
      </p:pic>
      <p:sp>
        <p:nvSpPr>
          <p:cNvPr id="288" name="Shape 288"/>
          <p:cNvSpPr txBox="1"/>
          <p:nvPr/>
        </p:nvSpPr>
        <p:spPr>
          <a:xfrm>
            <a:off x="5004049" y="5892828"/>
            <a:ext cx="15123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1D2F45"/>
                </a:solidFill>
                <a:latin typeface="Calibri"/>
                <a:ea typeface="Calibri"/>
                <a:cs typeface="Calibri"/>
                <a:sym typeface="Calibri"/>
              </a:rPr>
              <a:t>@EOSC_eu</a:t>
            </a:r>
            <a:endParaRPr sz="2000">
              <a:solidFill>
                <a:srgbClr val="1D2F45"/>
              </a:solidFill>
              <a:latin typeface="Calibri"/>
              <a:ea typeface="Calibri"/>
              <a:cs typeface="Calibri"/>
              <a:sym typeface="Calibri"/>
            </a:endParaRPr>
          </a:p>
        </p:txBody>
      </p:sp>
      <p:pic>
        <p:nvPicPr>
          <p:cNvPr id="289" name="Shape 289"/>
          <p:cNvPicPr preferRelativeResize="0"/>
          <p:nvPr/>
        </p:nvPicPr>
        <p:blipFill rotWithShape="1">
          <a:blip r:embed="rId5">
            <a:alphaModFix/>
          </a:blip>
          <a:srcRect b="0" l="0" r="0" t="0"/>
          <a:stretch/>
        </p:blipFill>
        <p:spPr>
          <a:xfrm>
            <a:off x="3603907" y="3358840"/>
            <a:ext cx="1784961" cy="2231201"/>
          </a:xfrm>
          <a:prstGeom prst="rect">
            <a:avLst/>
          </a:prstGeom>
          <a:noFill/>
          <a:ln>
            <a:noFill/>
          </a:ln>
        </p:spPr>
      </p:pic>
      <p:cxnSp>
        <p:nvCxnSpPr>
          <p:cNvPr id="290" name="Shape 290"/>
          <p:cNvCxnSpPr/>
          <p:nvPr/>
        </p:nvCxnSpPr>
        <p:spPr>
          <a:xfrm>
            <a:off x="671555" y="2929632"/>
            <a:ext cx="2112300" cy="0"/>
          </a:xfrm>
          <a:prstGeom prst="straightConnector1">
            <a:avLst/>
          </a:prstGeom>
          <a:noFill/>
          <a:ln cap="flat" cmpd="sng" w="25400">
            <a:solidFill>
              <a:srgbClr val="1D2F45"/>
            </a:solidFill>
            <a:prstDash val="solid"/>
            <a:round/>
            <a:headEnd len="sm" w="sm" type="none"/>
            <a:tailEnd len="sm" w="sm" type="none"/>
          </a:ln>
        </p:spPr>
      </p:cxnSp>
      <p:sp>
        <p:nvSpPr>
          <p:cNvPr id="291" name="Shape 291"/>
          <p:cNvSpPr txBox="1"/>
          <p:nvPr>
            <p:ph idx="1" type="body"/>
          </p:nvPr>
        </p:nvSpPr>
        <p:spPr>
          <a:xfrm>
            <a:off x="5521900" y="2521524"/>
            <a:ext cx="3385200" cy="1474500"/>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92" name="Shape 292"/>
          <p:cNvSpPr txBox="1"/>
          <p:nvPr/>
        </p:nvSpPr>
        <p:spPr>
          <a:xfrm>
            <a:off x="554175" y="1772825"/>
            <a:ext cx="3131100" cy="10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1C3046"/>
              </a:buClr>
              <a:buSzPts val="2800"/>
              <a:buFont typeface="Calibri"/>
              <a:buNone/>
            </a:pPr>
            <a:r>
              <a:rPr b="1" lang="en-GB" sz="2800">
                <a:solidFill>
                  <a:srgbClr val="1C3046"/>
                </a:solidFill>
                <a:latin typeface="Calibri"/>
                <a:ea typeface="Calibri"/>
                <a:cs typeface="Calibri"/>
                <a:sym typeface="Calibri"/>
              </a:rPr>
              <a:t>Thank you for your attention!</a:t>
            </a:r>
            <a:endParaRPr b="1" sz="2800">
              <a:solidFill>
                <a:srgbClr val="1C3046"/>
              </a:solidFill>
              <a:latin typeface="Calibri"/>
              <a:ea typeface="Calibri"/>
              <a:cs typeface="Calibri"/>
              <a:sym typeface="Calibri"/>
            </a:endParaRPr>
          </a:p>
        </p:txBody>
      </p:sp>
      <p:sp>
        <p:nvSpPr>
          <p:cNvPr id="293" name="Shape 293"/>
          <p:cNvSpPr txBox="1"/>
          <p:nvPr/>
        </p:nvSpPr>
        <p:spPr>
          <a:xfrm>
            <a:off x="616125" y="2912400"/>
            <a:ext cx="3131100" cy="1033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1C3046"/>
              </a:buClr>
              <a:buSzPts val="2800"/>
              <a:buFont typeface="Calibri"/>
              <a:buNone/>
            </a:pPr>
            <a:r>
              <a:rPr i="1" lang="en-GB" sz="2000">
                <a:solidFill>
                  <a:srgbClr val="1C3046"/>
                </a:solidFill>
                <a:latin typeface="Calibri"/>
                <a:ea typeface="Calibri"/>
                <a:cs typeface="Calibri"/>
                <a:sym typeface="Calibri"/>
              </a:rPr>
              <a:t>Questions</a:t>
            </a:r>
            <a:r>
              <a:rPr lang="en-GB" sz="2000">
                <a:solidFill>
                  <a:srgbClr val="1C3046"/>
                </a:solidFill>
                <a:latin typeface="Calibri"/>
                <a:ea typeface="Calibri"/>
                <a:cs typeface="Calibri"/>
                <a:sym typeface="Calibri"/>
              </a:rPr>
              <a:t>?</a:t>
            </a:r>
            <a:endParaRPr sz="2000">
              <a:solidFill>
                <a:srgbClr val="1C3046"/>
              </a:solidFill>
              <a:latin typeface="Calibri"/>
              <a:ea typeface="Calibri"/>
              <a:cs typeface="Calibri"/>
              <a:sym typeface="Calibri"/>
            </a:endParaRPr>
          </a:p>
        </p:txBody>
      </p:sp>
      <p:sp>
        <p:nvSpPr>
          <p:cNvPr id="294" name="Shape 294"/>
          <p:cNvSpPr txBox="1"/>
          <p:nvPr/>
        </p:nvSpPr>
        <p:spPr>
          <a:xfrm>
            <a:off x="5521900" y="1861475"/>
            <a:ext cx="2112300" cy="633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360"/>
              </a:spcBef>
              <a:spcAft>
                <a:spcPts val="0"/>
              </a:spcAft>
              <a:buClr>
                <a:schemeClr val="dk1"/>
              </a:buClr>
              <a:buSzPts val="2000"/>
              <a:buNone/>
            </a:pPr>
            <a:r>
              <a:rPr b="1" lang="en-GB" sz="2000">
                <a:solidFill>
                  <a:srgbClr val="1C3046"/>
                </a:solidFill>
                <a:latin typeface="Calibri"/>
                <a:ea typeface="Calibri"/>
                <a:cs typeface="Calibri"/>
                <a:sym typeface="Calibri"/>
              </a:rPr>
              <a:t>Contact</a:t>
            </a:r>
            <a:endParaRPr b="1" sz="2000">
              <a:solidFill>
                <a:schemeClr val="dk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Content" showMasterSp="0">
  <p:cSld name="Title &amp; Content">
    <p:spTree>
      <p:nvGrpSpPr>
        <p:cNvPr id="26" name="Shape 26"/>
        <p:cNvGrpSpPr/>
        <p:nvPr/>
      </p:nvGrpSpPr>
      <p:grpSpPr>
        <a:xfrm>
          <a:off x="0" y="0"/>
          <a:ext cx="0" cy="0"/>
          <a:chOff x="0" y="0"/>
          <a:chExt cx="0" cy="0"/>
        </a:xfrm>
      </p:grpSpPr>
      <p:sp>
        <p:nvSpPr>
          <p:cNvPr id="27" name="Shape 27"/>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28" name="Shape 28"/>
          <p:cNvSpPr txBox="1"/>
          <p:nvPr>
            <p:ph idx="1" type="body"/>
          </p:nvPr>
        </p:nvSpPr>
        <p:spPr>
          <a:xfrm>
            <a:off x="251520" y="1268764"/>
            <a:ext cx="8640960" cy="4855007"/>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353060" lvl="3" marL="1828800" marR="0" rtl="0" algn="l">
              <a:lnSpc>
                <a:spcPct val="100000"/>
              </a:lnSpc>
              <a:spcBef>
                <a:spcPts val="560"/>
              </a:spcBef>
              <a:spcAft>
                <a:spcPts val="0"/>
              </a:spcAft>
              <a:buClr>
                <a:srgbClr val="3C3C3C"/>
              </a:buClr>
              <a:buSzPts val="1960"/>
              <a:buFont typeface="Calibri"/>
              <a:buChar char="-"/>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29" name="Shape 29"/>
          <p:cNvSpPr txBox="1"/>
          <p:nvPr>
            <p:ph idx="10" type="dt"/>
          </p:nvPr>
        </p:nvSpPr>
        <p:spPr>
          <a:xfrm>
            <a:off x="251520" y="6381328"/>
            <a:ext cx="2133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0" name="Shape 30"/>
          <p:cNvSpPr txBox="1"/>
          <p:nvPr>
            <p:ph idx="11" type="ftr"/>
          </p:nvPr>
        </p:nvSpPr>
        <p:spPr>
          <a:xfrm>
            <a:off x="3124200" y="6381328"/>
            <a:ext cx="2895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31" name="Shape 31"/>
          <p:cNvCxnSpPr/>
          <p:nvPr/>
        </p:nvCxnSpPr>
        <p:spPr>
          <a:xfrm rot="10800000">
            <a:off x="251519" y="6376247"/>
            <a:ext cx="8640960" cy="5085"/>
          </a:xfrm>
          <a:prstGeom prst="straightConnector1">
            <a:avLst/>
          </a:prstGeom>
          <a:noFill/>
          <a:ln cap="flat" cmpd="sng" w="12700">
            <a:solidFill>
              <a:srgbClr val="1D2F45"/>
            </a:solidFill>
            <a:prstDash val="solid"/>
            <a:round/>
            <a:headEnd len="sm" w="sm" type="none"/>
            <a:tailEnd len="sm" w="sm" type="none"/>
          </a:ln>
        </p:spPr>
      </p:cxnSp>
      <p:sp>
        <p:nvSpPr>
          <p:cNvPr id="32" name="Shape 32"/>
          <p:cNvSpPr/>
          <p:nvPr/>
        </p:nvSpPr>
        <p:spPr>
          <a:xfrm>
            <a:off x="8450088" y="6381332"/>
            <a:ext cx="442392" cy="293117"/>
          </a:xfrm>
          <a:prstGeom prst="rect">
            <a:avLst/>
          </a:prstGeom>
          <a:solidFill>
            <a:srgbClr val="1D2F45">
              <a:alpha val="2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33" name="Shape 33"/>
          <p:cNvSpPr/>
          <p:nvPr/>
        </p:nvSpPr>
        <p:spPr>
          <a:xfrm>
            <a:off x="5035836" y="-3"/>
            <a:ext cx="1303646" cy="56608"/>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4" name="Shape 34"/>
          <p:cNvSpPr/>
          <p:nvPr/>
        </p:nvSpPr>
        <p:spPr>
          <a:xfrm>
            <a:off x="7878656" y="-2404"/>
            <a:ext cx="1142863" cy="45719"/>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5" name="Shape 35"/>
          <p:cNvSpPr/>
          <p:nvPr/>
        </p:nvSpPr>
        <p:spPr>
          <a:xfrm>
            <a:off x="6381465" y="0"/>
            <a:ext cx="1601457" cy="51318"/>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6" name="Shape 36"/>
          <p:cNvSpPr/>
          <p:nvPr/>
        </p:nvSpPr>
        <p:spPr>
          <a:xfrm>
            <a:off x="-135" y="-3"/>
            <a:ext cx="643613" cy="51321"/>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pic>
        <p:nvPicPr>
          <p:cNvPr id="37" name="Shape 37"/>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sp>
        <p:nvSpPr>
          <p:cNvPr id="38" name="Shape 38"/>
          <p:cNvSpPr txBox="1"/>
          <p:nvPr>
            <p:ph idx="2" type="body"/>
          </p:nvPr>
        </p:nvSpPr>
        <p:spPr>
          <a:xfrm>
            <a:off x="2911677" y="260489"/>
            <a:ext cx="5980803" cy="864081"/>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_slide" showMasterSp="0">
  <p:cSld name="Content_slide">
    <p:spTree>
      <p:nvGrpSpPr>
        <p:cNvPr id="295" name="Shape 295"/>
        <p:cNvGrpSpPr/>
        <p:nvPr/>
      </p:nvGrpSpPr>
      <p:grpSpPr>
        <a:xfrm>
          <a:off x="0" y="0"/>
          <a:ext cx="0" cy="0"/>
          <a:chOff x="0" y="0"/>
          <a:chExt cx="0" cy="0"/>
        </a:xfrm>
      </p:grpSpPr>
      <p:sp>
        <p:nvSpPr>
          <p:cNvPr id="296" name="Shape 296"/>
          <p:cNvSpPr/>
          <p:nvPr/>
        </p:nvSpPr>
        <p:spPr>
          <a:xfrm>
            <a:off x="3114459" y="0"/>
            <a:ext cx="11334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7" name="Shape 297"/>
          <p:cNvSpPr/>
          <p:nvPr/>
        </p:nvSpPr>
        <p:spPr>
          <a:xfrm>
            <a:off x="5940154" y="0"/>
            <a:ext cx="3167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8" name="Shape 298"/>
          <p:cNvSpPr/>
          <p:nvPr/>
        </p:nvSpPr>
        <p:spPr>
          <a:xfrm>
            <a:off x="8401706" y="0"/>
            <a:ext cx="7476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299" name="Shape 299"/>
          <p:cNvSpPr/>
          <p:nvPr/>
        </p:nvSpPr>
        <p:spPr>
          <a:xfrm>
            <a:off x="1907705" y="0"/>
            <a:ext cx="10161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0" name="Shape 300"/>
          <p:cNvSpPr/>
          <p:nvPr/>
        </p:nvSpPr>
        <p:spPr>
          <a:xfrm>
            <a:off x="7164289" y="0"/>
            <a:ext cx="13035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1" name="Shape 301"/>
          <p:cNvSpPr/>
          <p:nvPr/>
        </p:nvSpPr>
        <p:spPr>
          <a:xfrm>
            <a:off x="5220074" y="0"/>
            <a:ext cx="11430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2" name="Shape 302"/>
          <p:cNvSpPr/>
          <p:nvPr/>
        </p:nvSpPr>
        <p:spPr>
          <a:xfrm>
            <a:off x="1276470" y="-2"/>
            <a:ext cx="6312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3" name="Shape 303"/>
          <p:cNvSpPr/>
          <p:nvPr/>
        </p:nvSpPr>
        <p:spPr>
          <a:xfrm>
            <a:off x="643478"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4" name="Shape 304"/>
          <p:cNvSpPr/>
          <p:nvPr/>
        </p:nvSpPr>
        <p:spPr>
          <a:xfrm>
            <a:off x="2590802"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5" name="Shape 305"/>
          <p:cNvSpPr/>
          <p:nvPr/>
        </p:nvSpPr>
        <p:spPr>
          <a:xfrm>
            <a:off x="4247980" y="0"/>
            <a:ext cx="1052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6" name="Shape 306"/>
          <p:cNvSpPr/>
          <p:nvPr/>
        </p:nvSpPr>
        <p:spPr>
          <a:xfrm>
            <a:off x="7357994" y="0"/>
            <a:ext cx="1662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307" name="Shape 307"/>
          <p:cNvSpPr/>
          <p:nvPr/>
        </p:nvSpPr>
        <p:spPr>
          <a:xfrm>
            <a:off x="-135" y="-2"/>
            <a:ext cx="6435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308" name="Shape 308"/>
          <p:cNvCxnSpPr/>
          <p:nvPr/>
        </p:nvCxnSpPr>
        <p:spPr>
          <a:xfrm rot="10800000">
            <a:off x="251580" y="6376232"/>
            <a:ext cx="8640900" cy="5100"/>
          </a:xfrm>
          <a:prstGeom prst="straightConnector1">
            <a:avLst/>
          </a:prstGeom>
          <a:noFill/>
          <a:ln cap="flat" cmpd="sng" w="12700">
            <a:solidFill>
              <a:srgbClr val="1D2F45"/>
            </a:solidFill>
            <a:prstDash val="solid"/>
            <a:round/>
            <a:headEnd len="sm" w="sm" type="none"/>
            <a:tailEnd len="sm" w="sm" type="none"/>
          </a:ln>
        </p:spPr>
      </p:cxnSp>
      <p:pic>
        <p:nvPicPr>
          <p:cNvPr id="309" name="Shape 309"/>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pic>
        <p:nvPicPr>
          <p:cNvPr id="310" name="Shape 310"/>
          <p:cNvPicPr preferRelativeResize="0"/>
          <p:nvPr/>
        </p:nvPicPr>
        <p:blipFill rotWithShape="1">
          <a:blip r:embed="rId2">
            <a:alphaModFix/>
          </a:blip>
          <a:srcRect b="0" l="0" r="0" t="0"/>
          <a:stretch/>
        </p:blipFill>
        <p:spPr>
          <a:xfrm>
            <a:off x="-135" y="-1585"/>
            <a:ext cx="9144000" cy="56665"/>
          </a:xfrm>
          <a:prstGeom prst="rect">
            <a:avLst/>
          </a:prstGeom>
          <a:noFill/>
          <a:ln>
            <a:noFill/>
          </a:ln>
        </p:spPr>
      </p:pic>
      <p:sp>
        <p:nvSpPr>
          <p:cNvPr id="311" name="Shape 311"/>
          <p:cNvSpPr/>
          <p:nvPr/>
        </p:nvSpPr>
        <p:spPr>
          <a:xfrm>
            <a:off x="8450088" y="6381332"/>
            <a:ext cx="4425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312" name="Shape 312"/>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313" name="Shape 313"/>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14" name="Shape 314"/>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Text (Vertical)" showMasterSp="0">
  <p:cSld name="Title &amp; Text (Vertical)">
    <p:spTree>
      <p:nvGrpSpPr>
        <p:cNvPr id="315" name="Shape 315"/>
        <p:cNvGrpSpPr/>
        <p:nvPr/>
      </p:nvGrpSpPr>
      <p:grpSpPr>
        <a:xfrm>
          <a:off x="0" y="0"/>
          <a:ext cx="0" cy="0"/>
          <a:chOff x="0" y="0"/>
          <a:chExt cx="0" cy="0"/>
        </a:xfrm>
      </p:grpSpPr>
      <p:sp>
        <p:nvSpPr>
          <p:cNvPr id="316" name="Shape 316"/>
          <p:cNvSpPr txBox="1"/>
          <p:nvPr>
            <p:ph idx="1" type="body"/>
          </p:nvPr>
        </p:nvSpPr>
        <p:spPr>
          <a:xfrm rot="5400000">
            <a:off x="2123730" y="-603390"/>
            <a:ext cx="4896600" cy="86409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282828"/>
              </a:buClr>
              <a:buSzPts val="2800"/>
              <a:buFont typeface="Arial"/>
              <a:buChar char="•"/>
              <a:defRPr b="0" i="0" sz="2800" u="none" cap="none" strike="noStrike">
                <a:solidFill>
                  <a:srgbClr val="282828"/>
                </a:solidFill>
                <a:latin typeface="Calibri"/>
                <a:ea typeface="Calibri"/>
                <a:cs typeface="Calibri"/>
                <a:sym typeface="Calibri"/>
              </a:defRPr>
            </a:lvl1pPr>
            <a:lvl2pPr indent="-377190" lvl="1" marL="914400" marR="0" rtl="0" algn="l">
              <a:spcBef>
                <a:spcPts val="520"/>
              </a:spcBef>
              <a:spcAft>
                <a:spcPts val="0"/>
              </a:spcAft>
              <a:buClr>
                <a:srgbClr val="282828"/>
              </a:buClr>
              <a:buSzPts val="2340"/>
              <a:buFont typeface="Calibri"/>
              <a:buChar char="-"/>
              <a:defRPr b="0" i="0" sz="2600" u="none" cap="none" strike="noStrike">
                <a:solidFill>
                  <a:srgbClr val="282828"/>
                </a:solidFill>
                <a:latin typeface="Calibri"/>
                <a:ea typeface="Calibri"/>
                <a:cs typeface="Calibri"/>
                <a:sym typeface="Calibri"/>
              </a:defRPr>
            </a:lvl2pPr>
            <a:lvl3pPr indent="-350519" lvl="2" marL="1371600" marR="0" rtl="0" algn="l">
              <a:spcBef>
                <a:spcPts val="480"/>
              </a:spcBef>
              <a:spcAft>
                <a:spcPts val="0"/>
              </a:spcAft>
              <a:buClr>
                <a:srgbClr val="282828"/>
              </a:buClr>
              <a:buSzPts val="1920"/>
              <a:buFont typeface="Noto Sans Symbols"/>
              <a:buChar char="▪"/>
              <a:defRPr b="0" i="0" sz="2400" u="none" cap="none" strike="noStrike">
                <a:solidFill>
                  <a:srgbClr val="282828"/>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282828"/>
              </a:buClr>
              <a:buSzPts val="1960"/>
              <a:buFont typeface="Calibri"/>
              <a:buNone/>
              <a:defRPr b="0" i="0" sz="2800" u="none" cap="none" strike="noStrike">
                <a:solidFill>
                  <a:srgbClr val="282828"/>
                </a:solidFill>
                <a:latin typeface="Calibri"/>
                <a:ea typeface="Calibri"/>
                <a:cs typeface="Calibri"/>
                <a:sym typeface="Calibri"/>
              </a:defRPr>
            </a:lvl4pPr>
            <a:lvl5pPr indent="-370839" lvl="4" marL="2286000" marR="0" rtl="0" algn="l">
              <a:lnSpc>
                <a:spcPct val="100000"/>
              </a:lnSpc>
              <a:spcBef>
                <a:spcPts val="560"/>
              </a:spcBef>
              <a:spcAft>
                <a:spcPts val="0"/>
              </a:spcAft>
              <a:buClr>
                <a:srgbClr val="282828"/>
              </a:buClr>
              <a:buSzPts val="2240"/>
              <a:buFont typeface="Calibri"/>
              <a:buChar char="-"/>
              <a:defRPr b="0" i="0" sz="2800" u="none" cap="none" strike="noStrike">
                <a:solidFill>
                  <a:srgbClr val="282828"/>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cxnSp>
        <p:nvCxnSpPr>
          <p:cNvPr id="317" name="Shape 317"/>
          <p:cNvCxnSpPr/>
          <p:nvPr/>
        </p:nvCxnSpPr>
        <p:spPr>
          <a:xfrm rot="10800000">
            <a:off x="251580" y="6376232"/>
            <a:ext cx="8640900" cy="5100"/>
          </a:xfrm>
          <a:prstGeom prst="straightConnector1">
            <a:avLst/>
          </a:prstGeom>
          <a:noFill/>
          <a:ln cap="flat" cmpd="sng" w="12700">
            <a:solidFill>
              <a:srgbClr val="1D2F45"/>
            </a:solidFill>
            <a:prstDash val="solid"/>
            <a:round/>
            <a:headEnd len="sm" w="sm" type="none"/>
            <a:tailEnd len="sm" w="sm" type="none"/>
          </a:ln>
        </p:spPr>
      </p:cxnSp>
      <p:pic>
        <p:nvPicPr>
          <p:cNvPr id="318" name="Shape 318"/>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pic>
        <p:nvPicPr>
          <p:cNvPr id="319" name="Shape 319"/>
          <p:cNvPicPr preferRelativeResize="0"/>
          <p:nvPr/>
        </p:nvPicPr>
        <p:blipFill rotWithShape="1">
          <a:blip r:embed="rId2">
            <a:alphaModFix/>
          </a:blip>
          <a:srcRect b="0" l="0" r="0" t="0"/>
          <a:stretch/>
        </p:blipFill>
        <p:spPr>
          <a:xfrm>
            <a:off x="-135" y="-1585"/>
            <a:ext cx="9144000" cy="56665"/>
          </a:xfrm>
          <a:prstGeom prst="rect">
            <a:avLst/>
          </a:prstGeom>
          <a:noFill/>
          <a:ln>
            <a:noFill/>
          </a:ln>
        </p:spPr>
      </p:pic>
      <p:sp>
        <p:nvSpPr>
          <p:cNvPr id="320" name="Shape 320"/>
          <p:cNvSpPr/>
          <p:nvPr/>
        </p:nvSpPr>
        <p:spPr>
          <a:xfrm>
            <a:off x="8450088" y="6381332"/>
            <a:ext cx="4425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321" name="Shape 321"/>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322" name="Shape 322"/>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3" name="Shape 323"/>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324" name="Shape 324"/>
          <p:cNvSpPr txBox="1"/>
          <p:nvPr>
            <p:ph idx="2" type="body"/>
          </p:nvPr>
        </p:nvSpPr>
        <p:spPr>
          <a:xfrm>
            <a:off x="2911677" y="260489"/>
            <a:ext cx="5980800" cy="8640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ised Layout" showMasterSp="0">
  <p:cSld name="Customised Layout">
    <p:bg>
      <p:bgPr>
        <a:blipFill>
          <a:blip r:embed="rId2">
            <a:alphaModFix/>
          </a:blip>
          <a:stretch>
            <a:fillRect/>
          </a:stretch>
        </a:blipFill>
      </p:bgPr>
    </p:bg>
    <p:spTree>
      <p:nvGrpSpPr>
        <p:cNvPr id="39" name="Shape 39"/>
        <p:cNvGrpSpPr/>
        <p:nvPr/>
      </p:nvGrpSpPr>
      <p:grpSpPr>
        <a:xfrm>
          <a:off x="0" y="0"/>
          <a:ext cx="0" cy="0"/>
          <a:chOff x="0" y="0"/>
          <a:chExt cx="0" cy="0"/>
        </a:xfrm>
      </p:grpSpPr>
      <p:sp>
        <p:nvSpPr>
          <p:cNvPr id="40" name="Shape 40"/>
          <p:cNvSpPr txBox="1"/>
          <p:nvPr/>
        </p:nvSpPr>
        <p:spPr>
          <a:xfrm>
            <a:off x="3131840" y="5919963"/>
            <a:ext cx="1512168" cy="40011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GB" sz="2000">
                <a:solidFill>
                  <a:srgbClr val="1D2F45"/>
                </a:solidFill>
                <a:latin typeface="Calibri"/>
                <a:ea typeface="Calibri"/>
                <a:cs typeface="Calibri"/>
                <a:sym typeface="Calibri"/>
              </a:rPr>
              <a:t>eosc-hub.eu</a:t>
            </a:r>
            <a:endParaRPr/>
          </a:p>
        </p:txBody>
      </p:sp>
      <p:pic>
        <p:nvPicPr>
          <p:cNvPr id="41" name="Shape 41"/>
          <p:cNvPicPr preferRelativeResize="0"/>
          <p:nvPr/>
        </p:nvPicPr>
        <p:blipFill rotWithShape="1">
          <a:blip r:embed="rId3">
            <a:alphaModFix/>
          </a:blip>
          <a:srcRect b="0" l="0" r="0" t="0"/>
          <a:stretch/>
        </p:blipFill>
        <p:spPr>
          <a:xfrm>
            <a:off x="2771800" y="5838387"/>
            <a:ext cx="589524" cy="578959"/>
          </a:xfrm>
          <a:prstGeom prst="rect">
            <a:avLst/>
          </a:prstGeom>
          <a:noFill/>
          <a:ln>
            <a:noFill/>
          </a:ln>
        </p:spPr>
      </p:pic>
      <p:pic>
        <p:nvPicPr>
          <p:cNvPr id="42" name="Shape 42"/>
          <p:cNvPicPr preferRelativeResize="0"/>
          <p:nvPr/>
        </p:nvPicPr>
        <p:blipFill rotWithShape="1">
          <a:blip r:embed="rId4">
            <a:alphaModFix/>
          </a:blip>
          <a:srcRect b="0" l="0" r="0" t="0"/>
          <a:stretch/>
        </p:blipFill>
        <p:spPr>
          <a:xfrm>
            <a:off x="4571998" y="5803404"/>
            <a:ext cx="644783" cy="633228"/>
          </a:xfrm>
          <a:prstGeom prst="rect">
            <a:avLst/>
          </a:prstGeom>
          <a:noFill/>
          <a:ln>
            <a:noFill/>
          </a:ln>
        </p:spPr>
      </p:pic>
      <p:sp>
        <p:nvSpPr>
          <p:cNvPr id="43" name="Shape 43"/>
          <p:cNvSpPr txBox="1"/>
          <p:nvPr/>
        </p:nvSpPr>
        <p:spPr>
          <a:xfrm>
            <a:off x="5004049" y="5892828"/>
            <a:ext cx="1512168" cy="40011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1D2F45"/>
                </a:solidFill>
                <a:latin typeface="Calibri"/>
                <a:ea typeface="Calibri"/>
                <a:cs typeface="Calibri"/>
                <a:sym typeface="Calibri"/>
              </a:rPr>
              <a:t>@EOSC_eu</a:t>
            </a:r>
            <a:endParaRPr sz="2000">
              <a:solidFill>
                <a:srgbClr val="1D2F45"/>
              </a:solidFill>
              <a:latin typeface="Calibri"/>
              <a:ea typeface="Calibri"/>
              <a:cs typeface="Calibri"/>
              <a:sym typeface="Calibri"/>
            </a:endParaRPr>
          </a:p>
        </p:txBody>
      </p:sp>
      <p:pic>
        <p:nvPicPr>
          <p:cNvPr id="44" name="Shape 44"/>
          <p:cNvPicPr preferRelativeResize="0"/>
          <p:nvPr/>
        </p:nvPicPr>
        <p:blipFill rotWithShape="1">
          <a:blip r:embed="rId5">
            <a:alphaModFix/>
          </a:blip>
          <a:srcRect b="0" l="0" r="0" t="0"/>
          <a:stretch/>
        </p:blipFill>
        <p:spPr>
          <a:xfrm>
            <a:off x="3603907" y="3358840"/>
            <a:ext cx="1784961" cy="2231201"/>
          </a:xfrm>
          <a:prstGeom prst="rect">
            <a:avLst/>
          </a:prstGeom>
          <a:noFill/>
          <a:ln>
            <a:noFill/>
          </a:ln>
        </p:spPr>
      </p:pic>
      <p:cxnSp>
        <p:nvCxnSpPr>
          <p:cNvPr id="45" name="Shape 45"/>
          <p:cNvCxnSpPr/>
          <p:nvPr/>
        </p:nvCxnSpPr>
        <p:spPr>
          <a:xfrm>
            <a:off x="671555" y="2929632"/>
            <a:ext cx="2112235" cy="0"/>
          </a:xfrm>
          <a:prstGeom prst="straightConnector1">
            <a:avLst/>
          </a:prstGeom>
          <a:noFill/>
          <a:ln cap="flat" cmpd="sng" w="25400">
            <a:solidFill>
              <a:srgbClr val="1D2F45"/>
            </a:solidFill>
            <a:prstDash val="solid"/>
            <a:round/>
            <a:headEnd len="sm" w="sm" type="none"/>
            <a:tailEnd len="sm" w="sm" type="none"/>
          </a:ln>
        </p:spPr>
      </p:cxnSp>
      <p:sp>
        <p:nvSpPr>
          <p:cNvPr id="46" name="Shape 46"/>
          <p:cNvSpPr txBox="1"/>
          <p:nvPr>
            <p:ph type="title"/>
          </p:nvPr>
        </p:nvSpPr>
        <p:spPr>
          <a:xfrm>
            <a:off x="597702" y="1772817"/>
            <a:ext cx="2894178" cy="100811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rgbClr val="1C3046"/>
              </a:buClr>
              <a:buSzPts val="2800"/>
              <a:buFont typeface="Calibri"/>
              <a:buNone/>
              <a:defRPr b="1" i="0" sz="2800" u="none" cap="none" strike="noStrike">
                <a:solidFill>
                  <a:srgbClr val="1C304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Shape 47"/>
          <p:cNvSpPr txBox="1"/>
          <p:nvPr>
            <p:ph idx="1" type="body"/>
          </p:nvPr>
        </p:nvSpPr>
        <p:spPr>
          <a:xfrm>
            <a:off x="5508104" y="1773238"/>
            <a:ext cx="3385071" cy="1585912"/>
          </a:xfrm>
          <a:prstGeom prst="rect">
            <a:avLst/>
          </a:prstGeom>
          <a:noFill/>
          <a:ln>
            <a:noFill/>
          </a:ln>
        </p:spPr>
        <p:txBody>
          <a:bodyPr anchorCtr="0" anchor="t" bIns="91425" lIns="91425" spcFirstLastPara="1" rIns="91425" wrap="square" tIns="91425"/>
          <a:lstStyle>
            <a:lvl1pPr indent="-228600" lvl="0" marL="457200" marR="0" rtl="0" algn="l">
              <a:spcBef>
                <a:spcPts val="360"/>
              </a:spcBef>
              <a:spcAft>
                <a:spcPts val="0"/>
              </a:spcAft>
              <a:buClr>
                <a:schemeClr val="dk1"/>
              </a:buClr>
              <a:buSzPts val="1800"/>
              <a:buFont typeface="Arial"/>
              <a:buNone/>
              <a:defRPr b="0" i="0" sz="18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48" name="Shape 48"/>
          <p:cNvSpPr txBox="1"/>
          <p:nvPr>
            <p:ph idx="2" type="body"/>
          </p:nvPr>
        </p:nvSpPr>
        <p:spPr>
          <a:xfrm>
            <a:off x="647105" y="3163634"/>
            <a:ext cx="2484735" cy="409382"/>
          </a:xfrm>
          <a:prstGeom prst="rect">
            <a:avLst/>
          </a:prstGeom>
          <a:noFill/>
          <a:ln>
            <a:noFill/>
          </a:ln>
        </p:spPr>
        <p:txBody>
          <a:bodyPr anchorCtr="0" anchor="t" bIns="91425" lIns="91425" spcFirstLastPara="1" rIns="91425" wrap="square" tIns="91425"/>
          <a:lstStyle>
            <a:lvl1pPr indent="-228600" lvl="0" marL="457200" marR="0" rtl="0" algn="l">
              <a:lnSpc>
                <a:spcPct val="100000"/>
              </a:lnSpc>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1pPr>
            <a:lvl2pPr indent="-342900" lvl="1" marL="914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_slide" showMasterSp="0">
  <p:cSld name="Content_slide">
    <p:spTree>
      <p:nvGrpSpPr>
        <p:cNvPr id="49" name="Shape 49"/>
        <p:cNvGrpSpPr/>
        <p:nvPr/>
      </p:nvGrpSpPr>
      <p:grpSpPr>
        <a:xfrm>
          <a:off x="0" y="0"/>
          <a:ext cx="0" cy="0"/>
          <a:chOff x="0" y="0"/>
          <a:chExt cx="0" cy="0"/>
        </a:xfrm>
      </p:grpSpPr>
      <p:sp>
        <p:nvSpPr>
          <p:cNvPr id="50" name="Shape 50"/>
          <p:cNvSpPr/>
          <p:nvPr/>
        </p:nvSpPr>
        <p:spPr>
          <a:xfrm>
            <a:off x="3114459" y="0"/>
            <a:ext cx="1133521"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1" name="Shape 51"/>
          <p:cNvSpPr/>
          <p:nvPr/>
        </p:nvSpPr>
        <p:spPr>
          <a:xfrm>
            <a:off x="5940154" y="0"/>
            <a:ext cx="3167471"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2" name="Shape 52"/>
          <p:cNvSpPr/>
          <p:nvPr/>
        </p:nvSpPr>
        <p:spPr>
          <a:xfrm>
            <a:off x="8401706" y="0"/>
            <a:ext cx="747633"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3" name="Shape 53"/>
          <p:cNvSpPr/>
          <p:nvPr/>
        </p:nvSpPr>
        <p:spPr>
          <a:xfrm>
            <a:off x="1907705" y="0"/>
            <a:ext cx="1016055"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4" name="Shape 54"/>
          <p:cNvSpPr/>
          <p:nvPr/>
        </p:nvSpPr>
        <p:spPr>
          <a:xfrm>
            <a:off x="7164289" y="0"/>
            <a:ext cx="1303646"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5" name="Shape 55"/>
          <p:cNvSpPr/>
          <p:nvPr/>
        </p:nvSpPr>
        <p:spPr>
          <a:xfrm>
            <a:off x="5220074" y="0"/>
            <a:ext cx="1142863"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6" name="Shape 56"/>
          <p:cNvSpPr/>
          <p:nvPr/>
        </p:nvSpPr>
        <p:spPr>
          <a:xfrm>
            <a:off x="1276470" y="-2"/>
            <a:ext cx="631235"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7" name="Shape 57"/>
          <p:cNvSpPr/>
          <p:nvPr/>
        </p:nvSpPr>
        <p:spPr>
          <a:xfrm>
            <a:off x="643478" y="0"/>
            <a:ext cx="640569"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8" name="Shape 58"/>
          <p:cNvSpPr/>
          <p:nvPr/>
        </p:nvSpPr>
        <p:spPr>
          <a:xfrm>
            <a:off x="2590802" y="0"/>
            <a:ext cx="640569"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59" name="Shape 59"/>
          <p:cNvSpPr/>
          <p:nvPr/>
        </p:nvSpPr>
        <p:spPr>
          <a:xfrm>
            <a:off x="4247980" y="0"/>
            <a:ext cx="1052485"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0" name="Shape 60"/>
          <p:cNvSpPr/>
          <p:nvPr/>
        </p:nvSpPr>
        <p:spPr>
          <a:xfrm>
            <a:off x="7357994" y="0"/>
            <a:ext cx="166335"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61" name="Shape 61"/>
          <p:cNvSpPr/>
          <p:nvPr/>
        </p:nvSpPr>
        <p:spPr>
          <a:xfrm>
            <a:off x="-135" y="-2"/>
            <a:ext cx="643613"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62" name="Shape 62"/>
          <p:cNvCxnSpPr/>
          <p:nvPr/>
        </p:nvCxnSpPr>
        <p:spPr>
          <a:xfrm rot="10800000">
            <a:off x="251519" y="6376247"/>
            <a:ext cx="8640960" cy="5085"/>
          </a:xfrm>
          <a:prstGeom prst="straightConnector1">
            <a:avLst/>
          </a:prstGeom>
          <a:noFill/>
          <a:ln cap="flat" cmpd="sng" w="12700">
            <a:solidFill>
              <a:srgbClr val="1D2F45"/>
            </a:solidFill>
            <a:prstDash val="solid"/>
            <a:round/>
            <a:headEnd len="sm" w="sm" type="none"/>
            <a:tailEnd len="sm" w="sm" type="none"/>
          </a:ln>
        </p:spPr>
      </p:cxnSp>
      <p:pic>
        <p:nvPicPr>
          <p:cNvPr id="63" name="Shape 63"/>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pic>
        <p:nvPicPr>
          <p:cNvPr id="64" name="Shape 64"/>
          <p:cNvPicPr preferRelativeResize="0"/>
          <p:nvPr/>
        </p:nvPicPr>
        <p:blipFill rotWithShape="1">
          <a:blip r:embed="rId2">
            <a:alphaModFix/>
          </a:blip>
          <a:srcRect b="0" l="0" r="0" t="0"/>
          <a:stretch/>
        </p:blipFill>
        <p:spPr>
          <a:xfrm>
            <a:off x="-135" y="-1585"/>
            <a:ext cx="9144000" cy="56665"/>
          </a:xfrm>
          <a:prstGeom prst="rect">
            <a:avLst/>
          </a:prstGeom>
          <a:noFill/>
          <a:ln>
            <a:noFill/>
          </a:ln>
        </p:spPr>
      </p:pic>
      <p:sp>
        <p:nvSpPr>
          <p:cNvPr id="65" name="Shape 65"/>
          <p:cNvSpPr/>
          <p:nvPr/>
        </p:nvSpPr>
        <p:spPr>
          <a:xfrm>
            <a:off x="8450088" y="6381332"/>
            <a:ext cx="442392" cy="293117"/>
          </a:xfrm>
          <a:prstGeom prst="rect">
            <a:avLst/>
          </a:prstGeom>
          <a:solidFill>
            <a:srgbClr val="1D2F45">
              <a:alpha val="2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66" name="Shape 66"/>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67" name="Shape 67"/>
          <p:cNvSpPr txBox="1"/>
          <p:nvPr>
            <p:ph idx="10" type="dt"/>
          </p:nvPr>
        </p:nvSpPr>
        <p:spPr>
          <a:xfrm>
            <a:off x="251520" y="6381328"/>
            <a:ext cx="2133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8" name="Shape 68"/>
          <p:cNvSpPr txBox="1"/>
          <p:nvPr>
            <p:ph idx="11" type="ftr"/>
          </p:nvPr>
        </p:nvSpPr>
        <p:spPr>
          <a:xfrm>
            <a:off x="3124200" y="6381328"/>
            <a:ext cx="2895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_Slide_2" showMasterSp="0">
  <p:cSld name="Content_Slide_2">
    <p:spTree>
      <p:nvGrpSpPr>
        <p:cNvPr id="69" name="Shape 69"/>
        <p:cNvGrpSpPr/>
        <p:nvPr/>
      </p:nvGrpSpPr>
      <p:grpSpPr>
        <a:xfrm>
          <a:off x="0" y="0"/>
          <a:ext cx="0" cy="0"/>
          <a:chOff x="0" y="0"/>
          <a:chExt cx="0" cy="0"/>
        </a:xfrm>
      </p:grpSpPr>
      <p:sp>
        <p:nvSpPr>
          <p:cNvPr id="70" name="Shape 70"/>
          <p:cNvSpPr txBox="1"/>
          <p:nvPr>
            <p:ph idx="1" type="body"/>
          </p:nvPr>
        </p:nvSpPr>
        <p:spPr>
          <a:xfrm>
            <a:off x="251520" y="1340772"/>
            <a:ext cx="4248472" cy="474744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353060" lvl="3" marL="1828800" marR="0" rtl="0" algn="l">
              <a:lnSpc>
                <a:spcPct val="100000"/>
              </a:lnSpc>
              <a:spcBef>
                <a:spcPts val="560"/>
              </a:spcBef>
              <a:spcAft>
                <a:spcPts val="0"/>
              </a:spcAft>
              <a:buClr>
                <a:srgbClr val="3C3C3C"/>
              </a:buClr>
              <a:buSzPts val="1960"/>
              <a:buFont typeface="Calibri"/>
              <a:buChar char="-"/>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71" name="Shape 71"/>
          <p:cNvSpPr txBox="1"/>
          <p:nvPr>
            <p:ph idx="2" type="body"/>
          </p:nvPr>
        </p:nvSpPr>
        <p:spPr>
          <a:xfrm>
            <a:off x="4644009" y="1340772"/>
            <a:ext cx="4248472" cy="4747443"/>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Calibri"/>
              <a:buNone/>
              <a:defRPr b="0" i="0" sz="2800" u="none" cap="none" strike="noStrike">
                <a:solidFill>
                  <a:srgbClr val="3C3C3C"/>
                </a:solidFill>
                <a:latin typeface="Calibri"/>
                <a:ea typeface="Calibri"/>
                <a:cs typeface="Calibri"/>
                <a:sym typeface="Calibri"/>
              </a:defRPr>
            </a:lvl4pPr>
            <a:lvl5pPr indent="-370839" lvl="4" marL="2286000" marR="0" rtl="0" algn="l">
              <a:lnSpc>
                <a:spcPct val="100000"/>
              </a:lnSpc>
              <a:spcBef>
                <a:spcPts val="560"/>
              </a:spcBef>
              <a:spcAft>
                <a:spcPts val="0"/>
              </a:spcAft>
              <a:buClr>
                <a:srgbClr val="3C3C3C"/>
              </a:buClr>
              <a:buSzPts val="2240"/>
              <a:buFont typeface="Calibri"/>
              <a:buChar char="-"/>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72" name="Shape 72"/>
          <p:cNvSpPr/>
          <p:nvPr/>
        </p:nvSpPr>
        <p:spPr>
          <a:xfrm>
            <a:off x="3114459" y="0"/>
            <a:ext cx="1133521"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3" name="Shape 73"/>
          <p:cNvSpPr/>
          <p:nvPr/>
        </p:nvSpPr>
        <p:spPr>
          <a:xfrm>
            <a:off x="5940154" y="0"/>
            <a:ext cx="3167471"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4" name="Shape 74"/>
          <p:cNvSpPr/>
          <p:nvPr/>
        </p:nvSpPr>
        <p:spPr>
          <a:xfrm>
            <a:off x="8401706" y="0"/>
            <a:ext cx="747633"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5" name="Shape 75"/>
          <p:cNvSpPr/>
          <p:nvPr/>
        </p:nvSpPr>
        <p:spPr>
          <a:xfrm>
            <a:off x="1907705" y="0"/>
            <a:ext cx="1016055"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6" name="Shape 76"/>
          <p:cNvSpPr/>
          <p:nvPr/>
        </p:nvSpPr>
        <p:spPr>
          <a:xfrm>
            <a:off x="7164289" y="0"/>
            <a:ext cx="1303646"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7" name="Shape 77"/>
          <p:cNvSpPr/>
          <p:nvPr/>
        </p:nvSpPr>
        <p:spPr>
          <a:xfrm>
            <a:off x="5220074" y="0"/>
            <a:ext cx="1142863"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8" name="Shape 78"/>
          <p:cNvSpPr/>
          <p:nvPr/>
        </p:nvSpPr>
        <p:spPr>
          <a:xfrm>
            <a:off x="1276470" y="-2"/>
            <a:ext cx="631235"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79" name="Shape 79"/>
          <p:cNvSpPr/>
          <p:nvPr/>
        </p:nvSpPr>
        <p:spPr>
          <a:xfrm>
            <a:off x="643478" y="0"/>
            <a:ext cx="640569"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0" name="Shape 80"/>
          <p:cNvSpPr/>
          <p:nvPr/>
        </p:nvSpPr>
        <p:spPr>
          <a:xfrm>
            <a:off x="2590802" y="0"/>
            <a:ext cx="640569"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1" name="Shape 81"/>
          <p:cNvSpPr/>
          <p:nvPr/>
        </p:nvSpPr>
        <p:spPr>
          <a:xfrm>
            <a:off x="4247980" y="0"/>
            <a:ext cx="1052485"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2" name="Shape 82"/>
          <p:cNvSpPr/>
          <p:nvPr/>
        </p:nvSpPr>
        <p:spPr>
          <a:xfrm>
            <a:off x="7357994" y="0"/>
            <a:ext cx="166335"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sp>
        <p:nvSpPr>
          <p:cNvPr id="83" name="Shape 83"/>
          <p:cNvSpPr/>
          <p:nvPr/>
        </p:nvSpPr>
        <p:spPr>
          <a:xfrm>
            <a:off x="-135" y="-2"/>
            <a:ext cx="643613"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chemeClr val="lt1"/>
              </a:solidFill>
              <a:latin typeface="Calibri"/>
              <a:ea typeface="Calibri"/>
              <a:cs typeface="Calibri"/>
              <a:sym typeface="Calibri"/>
            </a:endParaRPr>
          </a:p>
        </p:txBody>
      </p:sp>
      <p:cxnSp>
        <p:nvCxnSpPr>
          <p:cNvPr id="84" name="Shape 84"/>
          <p:cNvCxnSpPr/>
          <p:nvPr/>
        </p:nvCxnSpPr>
        <p:spPr>
          <a:xfrm rot="10800000">
            <a:off x="251519" y="6376247"/>
            <a:ext cx="8640960" cy="5085"/>
          </a:xfrm>
          <a:prstGeom prst="straightConnector1">
            <a:avLst/>
          </a:prstGeom>
          <a:noFill/>
          <a:ln cap="flat" cmpd="sng" w="12700">
            <a:solidFill>
              <a:srgbClr val="1D2F45"/>
            </a:solidFill>
            <a:prstDash val="solid"/>
            <a:round/>
            <a:headEnd len="sm" w="sm" type="none"/>
            <a:tailEnd len="sm" w="sm" type="none"/>
          </a:ln>
        </p:spPr>
      </p:cxnSp>
      <p:pic>
        <p:nvPicPr>
          <p:cNvPr id="85" name="Shape 85"/>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pic>
        <p:nvPicPr>
          <p:cNvPr id="86" name="Shape 86"/>
          <p:cNvPicPr preferRelativeResize="0"/>
          <p:nvPr/>
        </p:nvPicPr>
        <p:blipFill rotWithShape="1">
          <a:blip r:embed="rId2">
            <a:alphaModFix/>
          </a:blip>
          <a:srcRect b="0" l="0" r="0" t="0"/>
          <a:stretch/>
        </p:blipFill>
        <p:spPr>
          <a:xfrm>
            <a:off x="-135" y="-1585"/>
            <a:ext cx="9144000" cy="56665"/>
          </a:xfrm>
          <a:prstGeom prst="rect">
            <a:avLst/>
          </a:prstGeom>
          <a:noFill/>
          <a:ln>
            <a:noFill/>
          </a:ln>
        </p:spPr>
      </p:pic>
      <p:sp>
        <p:nvSpPr>
          <p:cNvPr id="87" name="Shape 87"/>
          <p:cNvSpPr/>
          <p:nvPr/>
        </p:nvSpPr>
        <p:spPr>
          <a:xfrm>
            <a:off x="8450088" y="6381332"/>
            <a:ext cx="442392" cy="293117"/>
          </a:xfrm>
          <a:prstGeom prst="rect">
            <a:avLst/>
          </a:prstGeom>
          <a:solidFill>
            <a:srgbClr val="1D2F45">
              <a:alpha val="2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88" name="Shape 88"/>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89" name="Shape 89"/>
          <p:cNvSpPr txBox="1"/>
          <p:nvPr>
            <p:ph idx="10" type="dt"/>
          </p:nvPr>
        </p:nvSpPr>
        <p:spPr>
          <a:xfrm>
            <a:off x="251520" y="6381328"/>
            <a:ext cx="2133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0" name="Shape 90"/>
          <p:cNvSpPr txBox="1"/>
          <p:nvPr>
            <p:ph idx="11" type="ftr"/>
          </p:nvPr>
        </p:nvSpPr>
        <p:spPr>
          <a:xfrm>
            <a:off x="3124200" y="6381328"/>
            <a:ext cx="2895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1" name="Shape 91"/>
          <p:cNvSpPr txBox="1"/>
          <p:nvPr>
            <p:ph idx="3" type="body"/>
          </p:nvPr>
        </p:nvSpPr>
        <p:spPr>
          <a:xfrm>
            <a:off x="2911677" y="260489"/>
            <a:ext cx="5980803" cy="864081"/>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Text (Vertical)" showMasterSp="0">
  <p:cSld name="Title &amp; Text (Vertical)">
    <p:spTree>
      <p:nvGrpSpPr>
        <p:cNvPr id="92" name="Shape 92"/>
        <p:cNvGrpSpPr/>
        <p:nvPr/>
      </p:nvGrpSpPr>
      <p:grpSpPr>
        <a:xfrm>
          <a:off x="0" y="0"/>
          <a:ext cx="0" cy="0"/>
          <a:chOff x="0" y="0"/>
          <a:chExt cx="0" cy="0"/>
        </a:xfrm>
      </p:grpSpPr>
      <p:sp>
        <p:nvSpPr>
          <p:cNvPr id="93" name="Shape 93"/>
          <p:cNvSpPr txBox="1"/>
          <p:nvPr>
            <p:ph idx="1" type="body"/>
          </p:nvPr>
        </p:nvSpPr>
        <p:spPr>
          <a:xfrm rot="5400000">
            <a:off x="2123727" y="-603447"/>
            <a:ext cx="4896546" cy="864096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282828"/>
              </a:buClr>
              <a:buSzPts val="2800"/>
              <a:buFont typeface="Arial"/>
              <a:buChar char="•"/>
              <a:defRPr b="0" i="0" sz="2800" u="none" cap="none" strike="noStrike">
                <a:solidFill>
                  <a:srgbClr val="282828"/>
                </a:solidFill>
                <a:latin typeface="Calibri"/>
                <a:ea typeface="Calibri"/>
                <a:cs typeface="Calibri"/>
                <a:sym typeface="Calibri"/>
              </a:defRPr>
            </a:lvl1pPr>
            <a:lvl2pPr indent="-377190" lvl="1" marL="914400" marR="0" rtl="0" algn="l">
              <a:spcBef>
                <a:spcPts val="520"/>
              </a:spcBef>
              <a:spcAft>
                <a:spcPts val="0"/>
              </a:spcAft>
              <a:buClr>
                <a:srgbClr val="282828"/>
              </a:buClr>
              <a:buSzPts val="2340"/>
              <a:buFont typeface="Calibri"/>
              <a:buChar char="-"/>
              <a:defRPr b="0" i="0" sz="2600" u="none" cap="none" strike="noStrike">
                <a:solidFill>
                  <a:srgbClr val="282828"/>
                </a:solidFill>
                <a:latin typeface="Calibri"/>
                <a:ea typeface="Calibri"/>
                <a:cs typeface="Calibri"/>
                <a:sym typeface="Calibri"/>
              </a:defRPr>
            </a:lvl2pPr>
            <a:lvl3pPr indent="-350519" lvl="2" marL="1371600" marR="0" rtl="0" algn="l">
              <a:spcBef>
                <a:spcPts val="480"/>
              </a:spcBef>
              <a:spcAft>
                <a:spcPts val="0"/>
              </a:spcAft>
              <a:buClr>
                <a:srgbClr val="282828"/>
              </a:buClr>
              <a:buSzPts val="1920"/>
              <a:buFont typeface="Noto Sans Symbols"/>
              <a:buChar char="▪"/>
              <a:defRPr b="0" i="0" sz="2400" u="none" cap="none" strike="noStrike">
                <a:solidFill>
                  <a:srgbClr val="282828"/>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282828"/>
              </a:buClr>
              <a:buSzPts val="1960"/>
              <a:buFont typeface="Calibri"/>
              <a:buNone/>
              <a:defRPr b="0" i="0" sz="2800" u="none" cap="none" strike="noStrike">
                <a:solidFill>
                  <a:srgbClr val="282828"/>
                </a:solidFill>
                <a:latin typeface="Calibri"/>
                <a:ea typeface="Calibri"/>
                <a:cs typeface="Calibri"/>
                <a:sym typeface="Calibri"/>
              </a:defRPr>
            </a:lvl4pPr>
            <a:lvl5pPr indent="-370839" lvl="4" marL="2286000" marR="0" rtl="0" algn="l">
              <a:lnSpc>
                <a:spcPct val="100000"/>
              </a:lnSpc>
              <a:spcBef>
                <a:spcPts val="560"/>
              </a:spcBef>
              <a:spcAft>
                <a:spcPts val="0"/>
              </a:spcAft>
              <a:buClr>
                <a:srgbClr val="282828"/>
              </a:buClr>
              <a:buSzPts val="2240"/>
              <a:buFont typeface="Calibri"/>
              <a:buChar char="-"/>
              <a:defRPr b="0" i="0" sz="2800" u="none" cap="none" strike="noStrike">
                <a:solidFill>
                  <a:srgbClr val="282828"/>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cxnSp>
        <p:nvCxnSpPr>
          <p:cNvPr id="94" name="Shape 94"/>
          <p:cNvCxnSpPr/>
          <p:nvPr/>
        </p:nvCxnSpPr>
        <p:spPr>
          <a:xfrm rot="10800000">
            <a:off x="251519" y="6376247"/>
            <a:ext cx="8640960" cy="5085"/>
          </a:xfrm>
          <a:prstGeom prst="straightConnector1">
            <a:avLst/>
          </a:prstGeom>
          <a:noFill/>
          <a:ln cap="flat" cmpd="sng" w="12700">
            <a:solidFill>
              <a:srgbClr val="1D2F45"/>
            </a:solidFill>
            <a:prstDash val="solid"/>
            <a:round/>
            <a:headEnd len="sm" w="sm" type="none"/>
            <a:tailEnd len="sm" w="sm" type="none"/>
          </a:ln>
        </p:spPr>
      </p:cxnSp>
      <p:pic>
        <p:nvPicPr>
          <p:cNvPr id="95" name="Shape 95"/>
          <p:cNvPicPr preferRelativeResize="0"/>
          <p:nvPr/>
        </p:nvPicPr>
        <p:blipFill rotWithShape="1">
          <a:blip r:embed="rId2">
            <a:alphaModFix/>
          </a:blip>
          <a:srcRect b="0" l="0" r="0" t="0"/>
          <a:stretch/>
        </p:blipFill>
        <p:spPr>
          <a:xfrm>
            <a:off x="-135" y="6813550"/>
            <a:ext cx="9144000" cy="44450"/>
          </a:xfrm>
          <a:prstGeom prst="rect">
            <a:avLst/>
          </a:prstGeom>
          <a:noFill/>
          <a:ln>
            <a:noFill/>
          </a:ln>
        </p:spPr>
      </p:pic>
      <p:pic>
        <p:nvPicPr>
          <p:cNvPr id="96" name="Shape 96"/>
          <p:cNvPicPr preferRelativeResize="0"/>
          <p:nvPr/>
        </p:nvPicPr>
        <p:blipFill rotWithShape="1">
          <a:blip r:embed="rId2">
            <a:alphaModFix/>
          </a:blip>
          <a:srcRect b="0" l="0" r="0" t="0"/>
          <a:stretch/>
        </p:blipFill>
        <p:spPr>
          <a:xfrm>
            <a:off x="-135" y="-1585"/>
            <a:ext cx="9144000" cy="56665"/>
          </a:xfrm>
          <a:prstGeom prst="rect">
            <a:avLst/>
          </a:prstGeom>
          <a:noFill/>
          <a:ln>
            <a:noFill/>
          </a:ln>
        </p:spPr>
      </p:pic>
      <p:sp>
        <p:nvSpPr>
          <p:cNvPr id="97" name="Shape 97"/>
          <p:cNvSpPr/>
          <p:nvPr/>
        </p:nvSpPr>
        <p:spPr>
          <a:xfrm>
            <a:off x="8450088" y="6381332"/>
            <a:ext cx="442392" cy="293117"/>
          </a:xfrm>
          <a:prstGeom prst="rect">
            <a:avLst/>
          </a:prstGeom>
          <a:solidFill>
            <a:srgbClr val="1D2F45">
              <a:alpha val="2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98" name="Shape 98"/>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a:solidFill>
                  <a:schemeClr val="dk1"/>
                </a:solidFill>
                <a:latin typeface="Calibri"/>
                <a:ea typeface="Calibri"/>
                <a:cs typeface="Calibri"/>
                <a:sym typeface="Calibri"/>
              </a:defRPr>
            </a:lvl1pPr>
            <a:lvl2pPr indent="0" lvl="1" marL="0" marR="0" rtl="0" algn="r">
              <a:spcBef>
                <a:spcPts val="0"/>
              </a:spcBef>
              <a:buNone/>
              <a:defRPr b="0" i="0" sz="975">
                <a:solidFill>
                  <a:schemeClr val="dk1"/>
                </a:solidFill>
                <a:latin typeface="Calibri"/>
                <a:ea typeface="Calibri"/>
                <a:cs typeface="Calibri"/>
                <a:sym typeface="Calibri"/>
              </a:defRPr>
            </a:lvl2pPr>
            <a:lvl3pPr indent="0" lvl="2" marL="0" marR="0" rtl="0" algn="r">
              <a:spcBef>
                <a:spcPts val="0"/>
              </a:spcBef>
              <a:buNone/>
              <a:defRPr b="0" i="0" sz="975">
                <a:solidFill>
                  <a:schemeClr val="dk1"/>
                </a:solidFill>
                <a:latin typeface="Calibri"/>
                <a:ea typeface="Calibri"/>
                <a:cs typeface="Calibri"/>
                <a:sym typeface="Calibri"/>
              </a:defRPr>
            </a:lvl3pPr>
            <a:lvl4pPr indent="0" lvl="3" marL="0" marR="0" rtl="0" algn="r">
              <a:spcBef>
                <a:spcPts val="0"/>
              </a:spcBef>
              <a:buNone/>
              <a:defRPr b="0" i="0" sz="975">
                <a:solidFill>
                  <a:schemeClr val="dk1"/>
                </a:solidFill>
                <a:latin typeface="Calibri"/>
                <a:ea typeface="Calibri"/>
                <a:cs typeface="Calibri"/>
                <a:sym typeface="Calibri"/>
              </a:defRPr>
            </a:lvl4pPr>
            <a:lvl5pPr indent="0" lvl="4" marL="0" marR="0" rtl="0" algn="r">
              <a:spcBef>
                <a:spcPts val="0"/>
              </a:spcBef>
              <a:buNone/>
              <a:defRPr b="0" i="0" sz="975">
                <a:solidFill>
                  <a:schemeClr val="dk1"/>
                </a:solidFill>
                <a:latin typeface="Calibri"/>
                <a:ea typeface="Calibri"/>
                <a:cs typeface="Calibri"/>
                <a:sym typeface="Calibri"/>
              </a:defRPr>
            </a:lvl5pPr>
            <a:lvl6pPr indent="0" lvl="5" marL="0" marR="0" rtl="0" algn="r">
              <a:spcBef>
                <a:spcPts val="0"/>
              </a:spcBef>
              <a:buNone/>
              <a:defRPr b="0" i="0" sz="975">
                <a:solidFill>
                  <a:schemeClr val="dk1"/>
                </a:solidFill>
                <a:latin typeface="Calibri"/>
                <a:ea typeface="Calibri"/>
                <a:cs typeface="Calibri"/>
                <a:sym typeface="Calibri"/>
              </a:defRPr>
            </a:lvl6pPr>
            <a:lvl7pPr indent="0" lvl="6" marL="0" marR="0" rtl="0" algn="r">
              <a:spcBef>
                <a:spcPts val="0"/>
              </a:spcBef>
              <a:buNone/>
              <a:defRPr b="0" i="0" sz="975">
                <a:solidFill>
                  <a:schemeClr val="dk1"/>
                </a:solidFill>
                <a:latin typeface="Calibri"/>
                <a:ea typeface="Calibri"/>
                <a:cs typeface="Calibri"/>
                <a:sym typeface="Calibri"/>
              </a:defRPr>
            </a:lvl7pPr>
            <a:lvl8pPr indent="0" lvl="7" marL="0" marR="0" rtl="0" algn="r">
              <a:spcBef>
                <a:spcPts val="0"/>
              </a:spcBef>
              <a:buNone/>
              <a:defRPr b="0" i="0" sz="975">
                <a:solidFill>
                  <a:schemeClr val="dk1"/>
                </a:solidFill>
                <a:latin typeface="Calibri"/>
                <a:ea typeface="Calibri"/>
                <a:cs typeface="Calibri"/>
                <a:sym typeface="Calibri"/>
              </a:defRPr>
            </a:lvl8pPr>
            <a:lvl9pPr indent="0" lvl="8" marL="0" marR="0" rtl="0" algn="r">
              <a:spcBef>
                <a:spcPts val="0"/>
              </a:spcBef>
              <a:buNone/>
              <a:defRPr b="0" i="0" sz="975">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99" name="Shape 99"/>
          <p:cNvSpPr txBox="1"/>
          <p:nvPr>
            <p:ph idx="10" type="dt"/>
          </p:nvPr>
        </p:nvSpPr>
        <p:spPr>
          <a:xfrm>
            <a:off x="251520" y="6381328"/>
            <a:ext cx="2133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0" name="Shape 100"/>
          <p:cNvSpPr txBox="1"/>
          <p:nvPr>
            <p:ph idx="11" type="ftr"/>
          </p:nvPr>
        </p:nvSpPr>
        <p:spPr>
          <a:xfrm>
            <a:off x="3124200" y="6381328"/>
            <a:ext cx="2895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2" type="body"/>
          </p:nvPr>
        </p:nvSpPr>
        <p:spPr>
          <a:xfrm>
            <a:off x="2911677" y="260489"/>
            <a:ext cx="5980803" cy="864081"/>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ermediate Slide" showMasterSp="0">
  <p:cSld name="Intermediate Slide">
    <p:bg>
      <p:bgPr>
        <a:blipFill rotWithShape="1">
          <a:blip r:embed="rId2">
            <a:alphaModFix/>
          </a:blip>
          <a:tile algn="tl" flip="none" tx="0" sx="100000" ty="0" sy="100000"/>
        </a:blipFill>
      </p:bgPr>
    </p:bg>
    <p:spTree>
      <p:nvGrpSpPr>
        <p:cNvPr id="102" name="Shape 102"/>
        <p:cNvGrpSpPr/>
        <p:nvPr/>
      </p:nvGrpSpPr>
      <p:grpSpPr>
        <a:xfrm>
          <a:off x="0" y="0"/>
          <a:ext cx="0" cy="0"/>
          <a:chOff x="0" y="0"/>
          <a:chExt cx="0" cy="0"/>
        </a:xfrm>
      </p:grpSpPr>
      <p:sp>
        <p:nvSpPr>
          <p:cNvPr id="103" name="Shape 103"/>
          <p:cNvSpPr txBox="1"/>
          <p:nvPr>
            <p:ph idx="1" type="body"/>
          </p:nvPr>
        </p:nvSpPr>
        <p:spPr>
          <a:xfrm>
            <a:off x="683568" y="2849622"/>
            <a:ext cx="7759774" cy="2317368"/>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3C3C3C"/>
              </a:buClr>
              <a:buSzPts val="2800"/>
              <a:buFont typeface="Arial"/>
              <a:buNone/>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Calibri"/>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04" name="Shape 104"/>
          <p:cNvSpPr txBox="1"/>
          <p:nvPr>
            <p:ph idx="2" type="body"/>
          </p:nvPr>
        </p:nvSpPr>
        <p:spPr>
          <a:xfrm>
            <a:off x="683568" y="2162303"/>
            <a:ext cx="5883079" cy="556413"/>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3C3C3C"/>
              </a:buClr>
              <a:buSzPts val="2800"/>
              <a:buFont typeface="Arial"/>
              <a:buNone/>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Calibri"/>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id="105" name="Shape 105"/>
          <p:cNvPicPr preferRelativeResize="0"/>
          <p:nvPr/>
        </p:nvPicPr>
        <p:blipFill rotWithShape="1">
          <a:blip r:embed="rId3">
            <a:alphaModFix/>
          </a:blip>
          <a:srcRect b="0" l="0" r="0" t="0"/>
          <a:stretch/>
        </p:blipFill>
        <p:spPr>
          <a:xfrm>
            <a:off x="0" y="6833419"/>
            <a:ext cx="9144000" cy="56665"/>
          </a:xfrm>
          <a:prstGeom prst="rect">
            <a:avLst/>
          </a:prstGeom>
          <a:noFill/>
          <a:ln>
            <a:noFill/>
          </a:ln>
        </p:spPr>
      </p:pic>
      <p:sp>
        <p:nvSpPr>
          <p:cNvPr id="106" name="Shape 106"/>
          <p:cNvSpPr txBox="1"/>
          <p:nvPr>
            <p:ph idx="3" type="body"/>
          </p:nvPr>
        </p:nvSpPr>
        <p:spPr>
          <a:xfrm>
            <a:off x="683568" y="1484784"/>
            <a:ext cx="5980803" cy="585861"/>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361950" lvl="1" marL="914400" marR="0" rtl="0" algn="l">
              <a:spcBef>
                <a:spcPts val="42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23850" lvl="3" marL="1828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spcBef>
                <a:spcPts val="3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pic>
        <p:nvPicPr>
          <p:cNvPr id="107" name="Shape 107"/>
          <p:cNvPicPr preferRelativeResize="0"/>
          <p:nvPr/>
        </p:nvPicPr>
        <p:blipFill rotWithShape="1">
          <a:blip r:embed="rId3">
            <a:alphaModFix/>
          </a:blip>
          <a:srcRect b="0" l="0" r="0" t="0"/>
          <a:stretch/>
        </p:blipFill>
        <p:spPr>
          <a:xfrm>
            <a:off x="-135" y="-1585"/>
            <a:ext cx="9144000" cy="5666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ntro_slide" showMasterSp="0">
  <p:cSld name="Intro_slide">
    <p:bg>
      <p:bgPr>
        <a:blipFill rotWithShape="1">
          <a:blip r:embed="rId2">
            <a:alphaModFix/>
          </a:blip>
          <a:stretch>
            <a:fillRect b="0" l="0" r="0" t="0"/>
          </a:stretch>
        </a:blipFill>
      </p:bgPr>
    </p:bg>
    <p:spTree>
      <p:nvGrpSpPr>
        <p:cNvPr id="109" name="Shape 109"/>
        <p:cNvGrpSpPr/>
        <p:nvPr/>
      </p:nvGrpSpPr>
      <p:grpSpPr>
        <a:xfrm>
          <a:off x="0" y="0"/>
          <a:ext cx="0" cy="0"/>
          <a:chOff x="0" y="0"/>
          <a:chExt cx="0" cy="0"/>
        </a:xfrm>
      </p:grpSpPr>
      <p:pic>
        <p:nvPicPr>
          <p:cNvPr id="110" name="Shape 110"/>
          <p:cNvPicPr preferRelativeResize="0"/>
          <p:nvPr/>
        </p:nvPicPr>
        <p:blipFill rotWithShape="1">
          <a:blip r:embed="rId3">
            <a:alphaModFix/>
          </a:blip>
          <a:srcRect b="0" l="0" r="0" t="0"/>
          <a:stretch/>
        </p:blipFill>
        <p:spPr>
          <a:xfrm>
            <a:off x="1016625" y="4877732"/>
            <a:ext cx="477033" cy="578959"/>
          </a:xfrm>
          <a:prstGeom prst="rect">
            <a:avLst/>
          </a:prstGeom>
          <a:noFill/>
          <a:ln>
            <a:noFill/>
          </a:ln>
        </p:spPr>
      </p:pic>
      <p:pic>
        <p:nvPicPr>
          <p:cNvPr id="111" name="Shape 111"/>
          <p:cNvPicPr preferRelativeResize="0"/>
          <p:nvPr/>
        </p:nvPicPr>
        <p:blipFill rotWithShape="1">
          <a:blip r:embed="rId4">
            <a:alphaModFix/>
          </a:blip>
          <a:srcRect b="0" l="0" r="0" t="0"/>
          <a:stretch/>
        </p:blipFill>
        <p:spPr>
          <a:xfrm>
            <a:off x="992893" y="5260744"/>
            <a:ext cx="500765" cy="633228"/>
          </a:xfrm>
          <a:prstGeom prst="rect">
            <a:avLst/>
          </a:prstGeom>
          <a:noFill/>
          <a:ln>
            <a:noFill/>
          </a:ln>
        </p:spPr>
      </p:pic>
      <p:sp>
        <p:nvSpPr>
          <p:cNvPr id="112" name="Shape 112"/>
          <p:cNvSpPr/>
          <p:nvPr/>
        </p:nvSpPr>
        <p:spPr>
          <a:xfrm>
            <a:off x="755577" y="6381328"/>
            <a:ext cx="8280900" cy="261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1100" u="none" cap="none" strike="noStrike">
                <a:solidFill>
                  <a:schemeClr val="dk1"/>
                </a:solidFill>
                <a:latin typeface="Calibri"/>
                <a:ea typeface="Calibri"/>
                <a:cs typeface="Calibri"/>
                <a:sym typeface="Calibri"/>
              </a:rPr>
              <a:t>EOSC-hub receives funding from the European Union’s Horizon 2020 research and innovation programme under grant agreement No. 777536.</a:t>
            </a:r>
            <a:endParaRPr/>
          </a:p>
        </p:txBody>
      </p:sp>
      <p:sp>
        <p:nvSpPr>
          <p:cNvPr id="113" name="Shape 113"/>
          <p:cNvSpPr txBox="1"/>
          <p:nvPr/>
        </p:nvSpPr>
        <p:spPr>
          <a:xfrm>
            <a:off x="1482451" y="4989075"/>
            <a:ext cx="11649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1C3046"/>
                </a:solidFill>
                <a:latin typeface="Calibri"/>
                <a:ea typeface="Calibri"/>
                <a:cs typeface="Calibri"/>
                <a:sym typeface="Calibri"/>
              </a:rPr>
              <a:t>eosc-hub.eu</a:t>
            </a:r>
            <a:endParaRPr/>
          </a:p>
        </p:txBody>
      </p:sp>
      <p:sp>
        <p:nvSpPr>
          <p:cNvPr id="114" name="Shape 114"/>
          <p:cNvSpPr txBox="1"/>
          <p:nvPr/>
        </p:nvSpPr>
        <p:spPr>
          <a:xfrm>
            <a:off x="1453274" y="5375344"/>
            <a:ext cx="1218900" cy="400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2000">
                <a:solidFill>
                  <a:srgbClr val="1C3046"/>
                </a:solidFill>
                <a:latin typeface="Calibri"/>
                <a:ea typeface="Calibri"/>
                <a:cs typeface="Calibri"/>
                <a:sym typeface="Calibri"/>
              </a:rPr>
              <a:t>@EOSC_eu</a:t>
            </a:r>
            <a:endParaRPr sz="2000">
              <a:solidFill>
                <a:srgbClr val="1C3046"/>
              </a:solidFill>
              <a:latin typeface="Calibri"/>
              <a:ea typeface="Calibri"/>
              <a:cs typeface="Calibri"/>
              <a:sym typeface="Calibri"/>
            </a:endParaRPr>
          </a:p>
        </p:txBody>
      </p:sp>
      <p:cxnSp>
        <p:nvCxnSpPr>
          <p:cNvPr id="115" name="Shape 115"/>
          <p:cNvCxnSpPr/>
          <p:nvPr/>
        </p:nvCxnSpPr>
        <p:spPr>
          <a:xfrm>
            <a:off x="1169622" y="4725144"/>
            <a:ext cx="1404300" cy="0"/>
          </a:xfrm>
          <a:prstGeom prst="straightConnector1">
            <a:avLst/>
          </a:prstGeom>
          <a:noFill/>
          <a:ln cap="flat" cmpd="sng" w="25400">
            <a:solidFill>
              <a:srgbClr val="1C3046"/>
            </a:solidFill>
            <a:prstDash val="solid"/>
            <a:round/>
            <a:headEnd len="sm" w="sm" type="none"/>
            <a:tailEnd len="sm" w="sm" type="none"/>
          </a:ln>
        </p:spPr>
      </p:cxnSp>
      <p:pic>
        <p:nvPicPr>
          <p:cNvPr id="116" name="Shape 116"/>
          <p:cNvPicPr preferRelativeResize="0"/>
          <p:nvPr/>
        </p:nvPicPr>
        <p:blipFill rotWithShape="1">
          <a:blip r:embed="rId5">
            <a:alphaModFix/>
          </a:blip>
          <a:srcRect b="0" l="0" r="0" t="0"/>
          <a:stretch/>
        </p:blipFill>
        <p:spPr>
          <a:xfrm>
            <a:off x="991726" y="1520793"/>
            <a:ext cx="3687122" cy="918094"/>
          </a:xfrm>
          <a:prstGeom prst="rect">
            <a:avLst/>
          </a:prstGeom>
          <a:noFill/>
          <a:ln>
            <a:noFill/>
          </a:ln>
        </p:spPr>
      </p:pic>
      <p:pic>
        <p:nvPicPr>
          <p:cNvPr id="117" name="Shape 117"/>
          <p:cNvPicPr preferRelativeResize="0"/>
          <p:nvPr/>
        </p:nvPicPr>
        <p:blipFill rotWithShape="1">
          <a:blip r:embed="rId6">
            <a:alphaModFix/>
          </a:blip>
          <a:srcRect b="0" l="0" r="0" t="0"/>
          <a:stretch/>
        </p:blipFill>
        <p:spPr>
          <a:xfrm>
            <a:off x="359532" y="6371133"/>
            <a:ext cx="316632" cy="211500"/>
          </a:xfrm>
          <a:prstGeom prst="rect">
            <a:avLst/>
          </a:prstGeom>
          <a:noFill/>
          <a:ln>
            <a:noFill/>
          </a:ln>
        </p:spPr>
      </p:pic>
      <p:sp>
        <p:nvSpPr>
          <p:cNvPr id="118" name="Shape 118"/>
          <p:cNvSpPr txBox="1"/>
          <p:nvPr>
            <p:ph idx="1" type="body"/>
          </p:nvPr>
        </p:nvSpPr>
        <p:spPr>
          <a:xfrm>
            <a:off x="1052196" y="3572463"/>
            <a:ext cx="4591200" cy="720600"/>
          </a:xfrm>
          <a:prstGeom prst="rect">
            <a:avLst/>
          </a:prstGeom>
          <a:noFill/>
          <a:ln>
            <a:noFill/>
          </a:ln>
        </p:spPr>
        <p:txBody>
          <a:bodyPr anchorCtr="0" anchor="t" bIns="91425" lIns="91425" spcFirstLastPara="1" rIns="91425" wrap="square" tIns="91425"/>
          <a:lstStyle>
            <a:lvl1pPr indent="-228600" lvl="0" marL="457200" marR="0" rtl="0" algn="l">
              <a:spcBef>
                <a:spcPts val="560"/>
              </a:spcBef>
              <a:spcAft>
                <a:spcPts val="0"/>
              </a:spcAft>
              <a:buClr>
                <a:srgbClr val="B5892D"/>
              </a:buClr>
              <a:buSzPts val="2800"/>
              <a:buFont typeface="Arial"/>
              <a:buNone/>
              <a:defRPr b="0" i="1" sz="2800" u="none" cap="none" strike="noStrike">
                <a:solidFill>
                  <a:srgbClr val="B5892D"/>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406400" lvl="2" marL="1371600" marR="0" rtl="0" algn="l">
              <a:spcBef>
                <a:spcPts val="48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3pPr>
            <a:lvl4pPr indent="-406400" lvl="3" marL="18288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4pPr>
            <a:lvl5pPr indent="-406400" lvl="4" marL="22860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5pPr>
            <a:lvl6pPr indent="-406400" lvl="5" marL="27432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6pPr>
            <a:lvl7pPr indent="-406400" lvl="6" marL="32004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7pPr>
            <a:lvl8pPr indent="-406400" lvl="7" marL="36576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8pPr>
            <a:lvl9pPr indent="-406400" lvl="8" marL="4114800" marR="0" rtl="0" algn="l">
              <a:spcBef>
                <a:spcPts val="4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9pPr>
          </a:lstStyle>
          <a:p/>
        </p:txBody>
      </p:sp>
      <p:sp>
        <p:nvSpPr>
          <p:cNvPr id="119" name="Shape 119"/>
          <p:cNvSpPr txBox="1"/>
          <p:nvPr>
            <p:ph idx="2" type="body"/>
          </p:nvPr>
        </p:nvSpPr>
        <p:spPr>
          <a:xfrm>
            <a:off x="1052513" y="2852738"/>
            <a:ext cx="4644600" cy="5763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0" i="0" sz="3200" u="none" cap="none" strike="noStrike">
                <a:solidFill>
                  <a:srgbClr val="1C3046"/>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mp; Content" showMasterSp="0">
  <p:cSld name="Title &amp; Content">
    <p:spTree>
      <p:nvGrpSpPr>
        <p:cNvPr id="120" name="Shape 120"/>
        <p:cNvGrpSpPr/>
        <p:nvPr/>
      </p:nvGrpSpPr>
      <p:grpSpPr>
        <a:xfrm>
          <a:off x="0" y="0"/>
          <a:ext cx="0" cy="0"/>
          <a:chOff x="0" y="0"/>
          <a:chExt cx="0" cy="0"/>
        </a:xfrm>
      </p:grpSpPr>
      <p:sp>
        <p:nvSpPr>
          <p:cNvPr id="121" name="Shape 121"/>
          <p:cNvSpPr/>
          <p:nvPr/>
        </p:nvSpPr>
        <p:spPr>
          <a:xfrm>
            <a:off x="8560686" y="6376243"/>
            <a:ext cx="3318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350">
              <a:solidFill>
                <a:srgbClr val="A5A5A5"/>
              </a:solidFill>
              <a:latin typeface="Calibri"/>
              <a:ea typeface="Calibri"/>
              <a:cs typeface="Calibri"/>
              <a:sym typeface="Calibri"/>
            </a:endParaRPr>
          </a:p>
        </p:txBody>
      </p:sp>
      <p:sp>
        <p:nvSpPr>
          <p:cNvPr id="122" name="Shape 122"/>
          <p:cNvSpPr txBox="1"/>
          <p:nvPr>
            <p:ph idx="1" type="body"/>
          </p:nvPr>
        </p:nvSpPr>
        <p:spPr>
          <a:xfrm>
            <a:off x="251520" y="1268763"/>
            <a:ext cx="8640900" cy="4854900"/>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rgbClr val="3C3C3C"/>
              </a:buClr>
              <a:buSzPts val="2800"/>
              <a:buFont typeface="Arial"/>
              <a:buChar char="•"/>
              <a:defRPr b="0" i="0" sz="2800" u="none" cap="none" strike="noStrike">
                <a:solidFill>
                  <a:srgbClr val="3C3C3C"/>
                </a:solidFill>
                <a:latin typeface="Calibri"/>
                <a:ea typeface="Calibri"/>
                <a:cs typeface="Calibri"/>
                <a:sym typeface="Calibri"/>
              </a:defRPr>
            </a:lvl1pPr>
            <a:lvl2pPr indent="-377190" lvl="1" marL="914400" marR="0" rtl="0" algn="l">
              <a:spcBef>
                <a:spcPts val="520"/>
              </a:spcBef>
              <a:spcAft>
                <a:spcPts val="0"/>
              </a:spcAft>
              <a:buClr>
                <a:srgbClr val="3C3C3C"/>
              </a:buClr>
              <a:buSzPts val="2340"/>
              <a:buFont typeface="Calibri"/>
              <a:buChar char="-"/>
              <a:defRPr b="0" i="0" sz="2600" u="none" cap="none" strike="noStrike">
                <a:solidFill>
                  <a:srgbClr val="3C3C3C"/>
                </a:solidFill>
                <a:latin typeface="Calibri"/>
                <a:ea typeface="Calibri"/>
                <a:cs typeface="Calibri"/>
                <a:sym typeface="Calibri"/>
              </a:defRPr>
            </a:lvl2pPr>
            <a:lvl3pPr indent="-350519" lvl="2" marL="1371600" marR="0" rtl="0" algn="l">
              <a:spcBef>
                <a:spcPts val="480"/>
              </a:spcBef>
              <a:spcAft>
                <a:spcPts val="0"/>
              </a:spcAft>
              <a:buClr>
                <a:srgbClr val="3C3C3C"/>
              </a:buClr>
              <a:buSzPts val="1920"/>
              <a:buFont typeface="Noto Sans Symbols"/>
              <a:buChar char="▪"/>
              <a:defRPr b="0" i="0" sz="2400" u="none" cap="none" strike="noStrike">
                <a:solidFill>
                  <a:srgbClr val="3C3C3C"/>
                </a:solidFill>
                <a:latin typeface="Calibri"/>
                <a:ea typeface="Calibri"/>
                <a:cs typeface="Calibri"/>
                <a:sym typeface="Calibri"/>
              </a:defRPr>
            </a:lvl3pPr>
            <a:lvl4pPr indent="-228600" lvl="3" marL="1828800" marR="0" rtl="0" algn="l">
              <a:lnSpc>
                <a:spcPct val="100000"/>
              </a:lnSpc>
              <a:spcBef>
                <a:spcPts val="560"/>
              </a:spcBef>
              <a:spcAft>
                <a:spcPts val="0"/>
              </a:spcAft>
              <a:buClr>
                <a:srgbClr val="3C3C3C"/>
              </a:buClr>
              <a:buSzPts val="1960"/>
              <a:buFont typeface="Arial"/>
              <a:buNone/>
              <a:defRPr b="0" i="0" sz="2800" u="none" cap="none" strike="noStrike">
                <a:solidFill>
                  <a:srgbClr val="3C3C3C"/>
                </a:solidFill>
                <a:latin typeface="Calibri"/>
                <a:ea typeface="Calibri"/>
                <a:cs typeface="Calibri"/>
                <a:sym typeface="Calibri"/>
              </a:defRPr>
            </a:lvl4pPr>
            <a:lvl5pPr indent="-228600" lvl="4" marL="2286000" marR="0" rtl="0" algn="l">
              <a:lnSpc>
                <a:spcPct val="100000"/>
              </a:lnSpc>
              <a:spcBef>
                <a:spcPts val="560"/>
              </a:spcBef>
              <a:spcAft>
                <a:spcPts val="0"/>
              </a:spcAft>
              <a:buClr>
                <a:srgbClr val="3C3C3C"/>
              </a:buClr>
              <a:buSzPts val="2240"/>
              <a:buFont typeface="Arial"/>
              <a:buNone/>
              <a:defRPr b="0" i="0" sz="2800" u="none" cap="none" strike="noStrike">
                <a:solidFill>
                  <a:srgbClr val="3C3C3C"/>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Shape 123"/>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50">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125" name="Shape 125"/>
          <p:cNvCxnSpPr/>
          <p:nvPr/>
        </p:nvCxnSpPr>
        <p:spPr>
          <a:xfrm rot="10800000">
            <a:off x="251580" y="6376231"/>
            <a:ext cx="8640900" cy="5100"/>
          </a:xfrm>
          <a:prstGeom prst="straightConnector1">
            <a:avLst/>
          </a:prstGeom>
          <a:noFill/>
          <a:ln cap="flat" cmpd="sng" w="12700">
            <a:solidFill>
              <a:srgbClr val="1D2F45"/>
            </a:solidFill>
            <a:prstDash val="solid"/>
            <a:round/>
            <a:headEnd len="sm" w="sm" type="none"/>
            <a:tailEnd len="sm" w="sm" type="none"/>
          </a:ln>
        </p:spPr>
      </p:cxnSp>
      <p:sp>
        <p:nvSpPr>
          <p:cNvPr id="126" name="Shape 126"/>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50">
                <a:solidFill>
                  <a:srgbClr val="3C3C3C"/>
                </a:solidFill>
                <a:latin typeface="Calibri"/>
                <a:ea typeface="Calibri"/>
                <a:cs typeface="Calibri"/>
                <a:sym typeface="Calibri"/>
              </a:defRPr>
            </a:lvl1pPr>
            <a:lvl2pPr indent="0" lvl="1" marL="0" marR="0" rtl="0" algn="r">
              <a:spcBef>
                <a:spcPts val="0"/>
              </a:spcBef>
              <a:buNone/>
              <a:defRPr b="0" i="0" sz="950">
                <a:solidFill>
                  <a:srgbClr val="3C3C3C"/>
                </a:solidFill>
                <a:latin typeface="Calibri"/>
                <a:ea typeface="Calibri"/>
                <a:cs typeface="Calibri"/>
                <a:sym typeface="Calibri"/>
              </a:defRPr>
            </a:lvl2pPr>
            <a:lvl3pPr indent="0" lvl="2" marL="0" marR="0" rtl="0" algn="r">
              <a:spcBef>
                <a:spcPts val="0"/>
              </a:spcBef>
              <a:buNone/>
              <a:defRPr b="0" i="0" sz="950">
                <a:solidFill>
                  <a:srgbClr val="3C3C3C"/>
                </a:solidFill>
                <a:latin typeface="Calibri"/>
                <a:ea typeface="Calibri"/>
                <a:cs typeface="Calibri"/>
                <a:sym typeface="Calibri"/>
              </a:defRPr>
            </a:lvl3pPr>
            <a:lvl4pPr indent="0" lvl="3" marL="0" marR="0" rtl="0" algn="r">
              <a:spcBef>
                <a:spcPts val="0"/>
              </a:spcBef>
              <a:buNone/>
              <a:defRPr b="0" i="0" sz="950">
                <a:solidFill>
                  <a:srgbClr val="3C3C3C"/>
                </a:solidFill>
                <a:latin typeface="Calibri"/>
                <a:ea typeface="Calibri"/>
                <a:cs typeface="Calibri"/>
                <a:sym typeface="Calibri"/>
              </a:defRPr>
            </a:lvl4pPr>
            <a:lvl5pPr indent="0" lvl="4" marL="0" marR="0" rtl="0" algn="r">
              <a:spcBef>
                <a:spcPts val="0"/>
              </a:spcBef>
              <a:buNone/>
              <a:defRPr b="0" i="0" sz="950">
                <a:solidFill>
                  <a:srgbClr val="3C3C3C"/>
                </a:solidFill>
                <a:latin typeface="Calibri"/>
                <a:ea typeface="Calibri"/>
                <a:cs typeface="Calibri"/>
                <a:sym typeface="Calibri"/>
              </a:defRPr>
            </a:lvl5pPr>
            <a:lvl6pPr indent="0" lvl="5" marL="0" marR="0" rtl="0" algn="r">
              <a:spcBef>
                <a:spcPts val="0"/>
              </a:spcBef>
              <a:buNone/>
              <a:defRPr b="0" i="0" sz="950">
                <a:solidFill>
                  <a:srgbClr val="3C3C3C"/>
                </a:solidFill>
                <a:latin typeface="Calibri"/>
                <a:ea typeface="Calibri"/>
                <a:cs typeface="Calibri"/>
                <a:sym typeface="Calibri"/>
              </a:defRPr>
            </a:lvl6pPr>
            <a:lvl7pPr indent="0" lvl="6" marL="0" marR="0" rtl="0" algn="r">
              <a:spcBef>
                <a:spcPts val="0"/>
              </a:spcBef>
              <a:buNone/>
              <a:defRPr b="0" i="0" sz="950">
                <a:solidFill>
                  <a:srgbClr val="3C3C3C"/>
                </a:solidFill>
                <a:latin typeface="Calibri"/>
                <a:ea typeface="Calibri"/>
                <a:cs typeface="Calibri"/>
                <a:sym typeface="Calibri"/>
              </a:defRPr>
            </a:lvl7pPr>
            <a:lvl8pPr indent="0" lvl="7" marL="0" marR="0" rtl="0" algn="r">
              <a:spcBef>
                <a:spcPts val="0"/>
              </a:spcBef>
              <a:buNone/>
              <a:defRPr b="0" i="0" sz="950">
                <a:solidFill>
                  <a:srgbClr val="3C3C3C"/>
                </a:solidFill>
                <a:latin typeface="Calibri"/>
                <a:ea typeface="Calibri"/>
                <a:cs typeface="Calibri"/>
                <a:sym typeface="Calibri"/>
              </a:defRPr>
            </a:lvl8pPr>
            <a:lvl9pPr indent="0" lvl="8" marL="0" marR="0" rtl="0" algn="r">
              <a:spcBef>
                <a:spcPts val="0"/>
              </a:spcBef>
              <a:buNone/>
              <a:defRPr b="0" i="0" sz="950">
                <a:solidFill>
                  <a:srgbClr val="3C3C3C"/>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127" name="Shape 127"/>
          <p:cNvSpPr/>
          <p:nvPr/>
        </p:nvSpPr>
        <p:spPr>
          <a:xfrm>
            <a:off x="3114459" y="0"/>
            <a:ext cx="11337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Shape 128"/>
          <p:cNvSpPr/>
          <p:nvPr/>
        </p:nvSpPr>
        <p:spPr>
          <a:xfrm>
            <a:off x="5940154" y="0"/>
            <a:ext cx="3167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Shape 129"/>
          <p:cNvSpPr/>
          <p:nvPr/>
        </p:nvSpPr>
        <p:spPr>
          <a:xfrm>
            <a:off x="8401706" y="0"/>
            <a:ext cx="7476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Shape 130"/>
          <p:cNvSpPr/>
          <p:nvPr/>
        </p:nvSpPr>
        <p:spPr>
          <a:xfrm>
            <a:off x="1907705" y="0"/>
            <a:ext cx="10161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Shape 131"/>
          <p:cNvSpPr/>
          <p:nvPr/>
        </p:nvSpPr>
        <p:spPr>
          <a:xfrm>
            <a:off x="7164289" y="0"/>
            <a:ext cx="13035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Shape 132"/>
          <p:cNvSpPr/>
          <p:nvPr/>
        </p:nvSpPr>
        <p:spPr>
          <a:xfrm>
            <a:off x="5220073" y="0"/>
            <a:ext cx="11427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Shape 133"/>
          <p:cNvSpPr/>
          <p:nvPr/>
        </p:nvSpPr>
        <p:spPr>
          <a:xfrm>
            <a:off x="1276469" y="-2"/>
            <a:ext cx="631200" cy="36000"/>
          </a:xfrm>
          <a:prstGeom prst="rect">
            <a:avLst/>
          </a:prstGeom>
          <a:solidFill>
            <a:srgbClr val="1C304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Shape 134"/>
          <p:cNvSpPr/>
          <p:nvPr/>
        </p:nvSpPr>
        <p:spPr>
          <a:xfrm>
            <a:off x="643478"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Shape 135"/>
          <p:cNvSpPr/>
          <p:nvPr/>
        </p:nvSpPr>
        <p:spPr>
          <a:xfrm>
            <a:off x="2590801" y="0"/>
            <a:ext cx="6405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Shape 136"/>
          <p:cNvSpPr/>
          <p:nvPr/>
        </p:nvSpPr>
        <p:spPr>
          <a:xfrm>
            <a:off x="4247980" y="0"/>
            <a:ext cx="10524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Shape 137"/>
          <p:cNvSpPr/>
          <p:nvPr/>
        </p:nvSpPr>
        <p:spPr>
          <a:xfrm>
            <a:off x="7357995" y="0"/>
            <a:ext cx="166200" cy="36000"/>
          </a:xfrm>
          <a:prstGeom prst="rect">
            <a:avLst/>
          </a:prstGeom>
          <a:solidFill>
            <a:srgbClr val="75A5D8"/>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Shape 138"/>
          <p:cNvSpPr/>
          <p:nvPr/>
        </p:nvSpPr>
        <p:spPr>
          <a:xfrm>
            <a:off x="-136" y="-2"/>
            <a:ext cx="643800" cy="36000"/>
          </a:xfrm>
          <a:prstGeom prst="rect">
            <a:avLst/>
          </a:prstGeom>
          <a:solidFill>
            <a:srgbClr val="B5892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39" name="Shape 139"/>
          <p:cNvPicPr preferRelativeResize="0"/>
          <p:nvPr/>
        </p:nvPicPr>
        <p:blipFill rotWithShape="1">
          <a:blip r:embed="rId2">
            <a:alphaModFix/>
          </a:blip>
          <a:srcRect b="0" l="0" r="0" t="0"/>
          <a:stretch/>
        </p:blipFill>
        <p:spPr>
          <a:xfrm>
            <a:off x="80628" y="120788"/>
            <a:ext cx="2106233" cy="566004"/>
          </a:xfrm>
          <a:prstGeom prst="rect">
            <a:avLst/>
          </a:prstGeom>
          <a:noFill/>
          <a:ln>
            <a:noFill/>
          </a:ln>
        </p:spPr>
      </p:pic>
      <p:pic>
        <p:nvPicPr>
          <p:cNvPr id="140" name="Shape 140"/>
          <p:cNvPicPr preferRelativeResize="0"/>
          <p:nvPr/>
        </p:nvPicPr>
        <p:blipFill rotWithShape="1">
          <a:blip r:embed="rId3">
            <a:alphaModFix/>
          </a:blip>
          <a:srcRect b="0" l="0" r="0" t="0"/>
          <a:stretch/>
        </p:blipFill>
        <p:spPr>
          <a:xfrm>
            <a:off x="0" y="6826217"/>
            <a:ext cx="9144003" cy="23837"/>
          </a:xfrm>
          <a:prstGeom prst="rect">
            <a:avLst/>
          </a:prstGeom>
          <a:noFill/>
          <a:ln>
            <a:noFill/>
          </a:ln>
        </p:spPr>
      </p:pic>
      <p:sp>
        <p:nvSpPr>
          <p:cNvPr id="141" name="Shape 141"/>
          <p:cNvSpPr txBox="1"/>
          <p:nvPr>
            <p:ph idx="2" type="body"/>
          </p:nvPr>
        </p:nvSpPr>
        <p:spPr>
          <a:xfrm>
            <a:off x="2415779" y="192857"/>
            <a:ext cx="6476700" cy="823500"/>
          </a:xfrm>
          <a:prstGeom prst="rect">
            <a:avLst/>
          </a:prstGeom>
          <a:noFill/>
          <a:ln>
            <a:noFill/>
          </a:ln>
        </p:spPr>
        <p:txBody>
          <a:bodyPr anchorCtr="0" anchor="t" bIns="91425" lIns="91425" spcFirstLastPara="1" rIns="91425" wrap="square" tIns="91425"/>
          <a:lstStyle>
            <a:lvl1pPr indent="-228600" lvl="0" marL="457200" marR="0" rtl="0" algn="l">
              <a:spcBef>
                <a:spcPts val="640"/>
              </a:spcBef>
              <a:spcAft>
                <a:spcPts val="0"/>
              </a:spcAft>
              <a:buClr>
                <a:srgbClr val="1C3046"/>
              </a:buClr>
              <a:buSzPts val="3200"/>
              <a:buFont typeface="Arial"/>
              <a:buNone/>
              <a:defRPr b="1" i="0" sz="3200" u="none" cap="none" strike="noStrike">
                <a:solidFill>
                  <a:srgbClr val="1C3046"/>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5.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1.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slideLayout" Target="../slideLayouts/slideLayout9.xml"/><Relationship Id="rId3" Type="http://schemas.openxmlformats.org/officeDocument/2006/relationships/slideLayout" Target="../slideLayouts/slideLayout10.xml"/><Relationship Id="rId4" Type="http://schemas.openxmlformats.org/officeDocument/2006/relationships/slideLayout" Target="../slideLayouts/slideLayout11.xml"/><Relationship Id="rId5" Type="http://schemas.openxmlformats.org/officeDocument/2006/relationships/slideLayout" Target="../slideLayouts/slideLayout12.xml"/><Relationship Id="rId6" Type="http://schemas.openxmlformats.org/officeDocument/2006/relationships/slideLayout" Target="../slideLayouts/slideLayout13.xml"/><Relationship Id="rId7" Type="http://schemas.openxmlformats.org/officeDocument/2006/relationships/slideLayout" Target="../slideLayouts/slideLayout14.xml"/><Relationship Id="rId8"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26.jpg"/><Relationship Id="rId2" Type="http://schemas.openxmlformats.org/officeDocument/2006/relationships/slideLayout" Target="../slideLayouts/slideLayout15.xml"/><Relationship Id="rId3" Type="http://schemas.openxmlformats.org/officeDocument/2006/relationships/slideLayout" Target="../slideLayouts/slideLayout16.xml"/><Relationship Id="rId4" Type="http://schemas.openxmlformats.org/officeDocument/2006/relationships/slideLayout" Target="../slideLayouts/slideLayout17.xml"/><Relationship Id="rId9" Type="http://schemas.openxmlformats.org/officeDocument/2006/relationships/theme" Target="../theme/theme3.xml"/><Relationship Id="rId5" Type="http://schemas.openxmlformats.org/officeDocument/2006/relationships/slideLayout" Target="../slideLayouts/slideLayout18.xml"/><Relationship Id="rId6" Type="http://schemas.openxmlformats.org/officeDocument/2006/relationships/slideLayout" Target="../slideLayouts/slideLayout19.xml"/><Relationship Id="rId7" Type="http://schemas.openxmlformats.org/officeDocument/2006/relationships/slideLayout" Target="../slideLayouts/slideLayout20.xml"/><Relationship Id="rId8"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Shape 10"/>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u="none" cap="none" strike="noStrike">
                <a:solidFill>
                  <a:schemeClr val="dk1"/>
                </a:solidFill>
                <a:latin typeface="Calibri"/>
                <a:ea typeface="Calibri"/>
                <a:cs typeface="Calibri"/>
                <a:sym typeface="Calibri"/>
              </a:defRPr>
            </a:lvl1pPr>
            <a:lvl2pPr indent="0" lvl="1" marL="0" marR="0" rtl="0" algn="r">
              <a:spcBef>
                <a:spcPts val="0"/>
              </a:spcBef>
              <a:buNone/>
              <a:defRPr b="0" i="0" sz="975" u="none" cap="none" strike="noStrike">
                <a:solidFill>
                  <a:schemeClr val="dk1"/>
                </a:solidFill>
                <a:latin typeface="Calibri"/>
                <a:ea typeface="Calibri"/>
                <a:cs typeface="Calibri"/>
                <a:sym typeface="Calibri"/>
              </a:defRPr>
            </a:lvl2pPr>
            <a:lvl3pPr indent="0" lvl="2" marL="0" marR="0" rtl="0" algn="r">
              <a:spcBef>
                <a:spcPts val="0"/>
              </a:spcBef>
              <a:buNone/>
              <a:defRPr b="0" i="0" sz="975" u="none" cap="none" strike="noStrike">
                <a:solidFill>
                  <a:schemeClr val="dk1"/>
                </a:solidFill>
                <a:latin typeface="Calibri"/>
                <a:ea typeface="Calibri"/>
                <a:cs typeface="Calibri"/>
                <a:sym typeface="Calibri"/>
              </a:defRPr>
            </a:lvl3pPr>
            <a:lvl4pPr indent="0" lvl="3" marL="0" marR="0" rtl="0" algn="r">
              <a:spcBef>
                <a:spcPts val="0"/>
              </a:spcBef>
              <a:buNone/>
              <a:defRPr b="0" i="0" sz="975" u="none" cap="none" strike="noStrike">
                <a:solidFill>
                  <a:schemeClr val="dk1"/>
                </a:solidFill>
                <a:latin typeface="Calibri"/>
                <a:ea typeface="Calibri"/>
                <a:cs typeface="Calibri"/>
                <a:sym typeface="Calibri"/>
              </a:defRPr>
            </a:lvl4pPr>
            <a:lvl5pPr indent="0" lvl="4" marL="0" marR="0" rtl="0" algn="r">
              <a:spcBef>
                <a:spcPts val="0"/>
              </a:spcBef>
              <a:buNone/>
              <a:defRPr b="0" i="0" sz="975" u="none" cap="none" strike="noStrike">
                <a:solidFill>
                  <a:schemeClr val="dk1"/>
                </a:solidFill>
                <a:latin typeface="Calibri"/>
                <a:ea typeface="Calibri"/>
                <a:cs typeface="Calibri"/>
                <a:sym typeface="Calibri"/>
              </a:defRPr>
            </a:lvl5pPr>
            <a:lvl6pPr indent="0" lvl="5" marL="0" marR="0" rtl="0" algn="r">
              <a:spcBef>
                <a:spcPts val="0"/>
              </a:spcBef>
              <a:buNone/>
              <a:defRPr b="0" i="0" sz="975" u="none" cap="none" strike="noStrike">
                <a:solidFill>
                  <a:schemeClr val="dk1"/>
                </a:solidFill>
                <a:latin typeface="Calibri"/>
                <a:ea typeface="Calibri"/>
                <a:cs typeface="Calibri"/>
                <a:sym typeface="Calibri"/>
              </a:defRPr>
            </a:lvl6pPr>
            <a:lvl7pPr indent="0" lvl="6" marL="0" marR="0" rtl="0" algn="r">
              <a:spcBef>
                <a:spcPts val="0"/>
              </a:spcBef>
              <a:buNone/>
              <a:defRPr b="0" i="0" sz="975" u="none" cap="none" strike="noStrike">
                <a:solidFill>
                  <a:schemeClr val="dk1"/>
                </a:solidFill>
                <a:latin typeface="Calibri"/>
                <a:ea typeface="Calibri"/>
                <a:cs typeface="Calibri"/>
                <a:sym typeface="Calibri"/>
              </a:defRPr>
            </a:lvl7pPr>
            <a:lvl8pPr indent="0" lvl="7" marL="0" marR="0" rtl="0" algn="r">
              <a:spcBef>
                <a:spcPts val="0"/>
              </a:spcBef>
              <a:buNone/>
              <a:defRPr b="0" i="0" sz="975" u="none" cap="none" strike="noStrike">
                <a:solidFill>
                  <a:schemeClr val="dk1"/>
                </a:solidFill>
                <a:latin typeface="Calibri"/>
                <a:ea typeface="Calibri"/>
                <a:cs typeface="Calibri"/>
                <a:sym typeface="Calibri"/>
              </a:defRPr>
            </a:lvl8pPr>
            <a:lvl9pPr indent="0" lvl="8" marL="0" marR="0" rtl="0" algn="r">
              <a:spcBef>
                <a:spcPts val="0"/>
              </a:spcBef>
              <a:buNone/>
              <a:defRPr b="0" i="0" sz="975"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11" name="Shape 11"/>
          <p:cNvSpPr txBox="1"/>
          <p:nvPr>
            <p:ph idx="10" type="dt"/>
          </p:nvPr>
        </p:nvSpPr>
        <p:spPr>
          <a:xfrm>
            <a:off x="251520" y="6381328"/>
            <a:ext cx="2133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u="none" cap="none" strike="noStrike">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 name="Shape 12"/>
          <p:cNvSpPr txBox="1"/>
          <p:nvPr>
            <p:ph idx="11" type="ftr"/>
          </p:nvPr>
        </p:nvSpPr>
        <p:spPr>
          <a:xfrm>
            <a:off x="3124200" y="6381328"/>
            <a:ext cx="2895600" cy="288032"/>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u="none" cap="none" strike="noStrike">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13" name="Shape 13"/>
          <p:cNvCxnSpPr/>
          <p:nvPr/>
        </p:nvCxnSpPr>
        <p:spPr>
          <a:xfrm rot="10800000">
            <a:off x="251519" y="6376247"/>
            <a:ext cx="8640960" cy="5085"/>
          </a:xfrm>
          <a:prstGeom prst="straightConnector1">
            <a:avLst/>
          </a:prstGeom>
          <a:noFill/>
          <a:ln cap="flat" cmpd="sng" w="12700">
            <a:solidFill>
              <a:srgbClr val="1D2F45"/>
            </a:solidFill>
            <a:prstDash val="solid"/>
            <a:round/>
            <a:headEnd len="sm" w="sm" type="none"/>
            <a:tailEnd len="sm" w="sm" type="none"/>
          </a:ln>
        </p:spPr>
      </p:cxnSp>
      <p:sp>
        <p:nvSpPr>
          <p:cNvPr id="14" name="Shape 14"/>
          <p:cNvSpPr/>
          <p:nvPr/>
        </p:nvSpPr>
        <p:spPr>
          <a:xfrm>
            <a:off x="8450088" y="6381332"/>
            <a:ext cx="442392" cy="293117"/>
          </a:xfrm>
          <a:prstGeom prst="rect">
            <a:avLst/>
          </a:prstGeom>
          <a:solidFill>
            <a:srgbClr val="1D2F45">
              <a:alpha val="25882"/>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A5A5A5"/>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08" name="Shape 108"/>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rotWithShape="1">
          <a:blip r:embed="rId1">
            <a:alphaModFix/>
          </a:blip>
          <a:stretch>
            <a:fillRect b="0" l="0" r="0" t="0"/>
          </a:stretch>
        </a:blipFill>
      </p:bgPr>
    </p:bg>
    <p:spTree>
      <p:nvGrpSpPr>
        <p:cNvPr id="225" name="Shape 225"/>
        <p:cNvGrpSpPr/>
        <p:nvPr/>
      </p:nvGrpSpPr>
      <p:grpSpPr>
        <a:xfrm>
          <a:off x="0" y="0"/>
          <a:ext cx="0" cy="0"/>
          <a:chOff x="0" y="0"/>
          <a:chExt cx="0" cy="0"/>
        </a:xfrm>
      </p:grpSpPr>
      <p:sp>
        <p:nvSpPr>
          <p:cNvPr id="226" name="Shape 226"/>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975" u="none" cap="none" strike="noStrike">
                <a:solidFill>
                  <a:schemeClr val="dk1"/>
                </a:solidFill>
                <a:latin typeface="Calibri"/>
                <a:ea typeface="Calibri"/>
                <a:cs typeface="Calibri"/>
                <a:sym typeface="Calibri"/>
              </a:defRPr>
            </a:lvl1pPr>
            <a:lvl2pPr indent="0" lvl="1" marL="0" marR="0" rtl="0" algn="r">
              <a:spcBef>
                <a:spcPts val="0"/>
              </a:spcBef>
              <a:buNone/>
              <a:defRPr b="0" i="0" sz="975" u="none" cap="none" strike="noStrike">
                <a:solidFill>
                  <a:schemeClr val="dk1"/>
                </a:solidFill>
                <a:latin typeface="Calibri"/>
                <a:ea typeface="Calibri"/>
                <a:cs typeface="Calibri"/>
                <a:sym typeface="Calibri"/>
              </a:defRPr>
            </a:lvl2pPr>
            <a:lvl3pPr indent="0" lvl="2" marL="0" marR="0" rtl="0" algn="r">
              <a:spcBef>
                <a:spcPts val="0"/>
              </a:spcBef>
              <a:buNone/>
              <a:defRPr b="0" i="0" sz="975" u="none" cap="none" strike="noStrike">
                <a:solidFill>
                  <a:schemeClr val="dk1"/>
                </a:solidFill>
                <a:latin typeface="Calibri"/>
                <a:ea typeface="Calibri"/>
                <a:cs typeface="Calibri"/>
                <a:sym typeface="Calibri"/>
              </a:defRPr>
            </a:lvl3pPr>
            <a:lvl4pPr indent="0" lvl="3" marL="0" marR="0" rtl="0" algn="r">
              <a:spcBef>
                <a:spcPts val="0"/>
              </a:spcBef>
              <a:buNone/>
              <a:defRPr b="0" i="0" sz="975" u="none" cap="none" strike="noStrike">
                <a:solidFill>
                  <a:schemeClr val="dk1"/>
                </a:solidFill>
                <a:latin typeface="Calibri"/>
                <a:ea typeface="Calibri"/>
                <a:cs typeface="Calibri"/>
                <a:sym typeface="Calibri"/>
              </a:defRPr>
            </a:lvl4pPr>
            <a:lvl5pPr indent="0" lvl="4" marL="0" marR="0" rtl="0" algn="r">
              <a:spcBef>
                <a:spcPts val="0"/>
              </a:spcBef>
              <a:buNone/>
              <a:defRPr b="0" i="0" sz="975" u="none" cap="none" strike="noStrike">
                <a:solidFill>
                  <a:schemeClr val="dk1"/>
                </a:solidFill>
                <a:latin typeface="Calibri"/>
                <a:ea typeface="Calibri"/>
                <a:cs typeface="Calibri"/>
                <a:sym typeface="Calibri"/>
              </a:defRPr>
            </a:lvl5pPr>
            <a:lvl6pPr indent="0" lvl="5" marL="0" marR="0" rtl="0" algn="r">
              <a:spcBef>
                <a:spcPts val="0"/>
              </a:spcBef>
              <a:buNone/>
              <a:defRPr b="0" i="0" sz="975" u="none" cap="none" strike="noStrike">
                <a:solidFill>
                  <a:schemeClr val="dk1"/>
                </a:solidFill>
                <a:latin typeface="Calibri"/>
                <a:ea typeface="Calibri"/>
                <a:cs typeface="Calibri"/>
                <a:sym typeface="Calibri"/>
              </a:defRPr>
            </a:lvl6pPr>
            <a:lvl7pPr indent="0" lvl="6" marL="0" marR="0" rtl="0" algn="r">
              <a:spcBef>
                <a:spcPts val="0"/>
              </a:spcBef>
              <a:buNone/>
              <a:defRPr b="0" i="0" sz="975" u="none" cap="none" strike="noStrike">
                <a:solidFill>
                  <a:schemeClr val="dk1"/>
                </a:solidFill>
                <a:latin typeface="Calibri"/>
                <a:ea typeface="Calibri"/>
                <a:cs typeface="Calibri"/>
                <a:sym typeface="Calibri"/>
              </a:defRPr>
            </a:lvl7pPr>
            <a:lvl8pPr indent="0" lvl="7" marL="0" marR="0" rtl="0" algn="r">
              <a:spcBef>
                <a:spcPts val="0"/>
              </a:spcBef>
              <a:buNone/>
              <a:defRPr b="0" i="0" sz="975" u="none" cap="none" strike="noStrike">
                <a:solidFill>
                  <a:schemeClr val="dk1"/>
                </a:solidFill>
                <a:latin typeface="Calibri"/>
                <a:ea typeface="Calibri"/>
                <a:cs typeface="Calibri"/>
                <a:sym typeface="Calibri"/>
              </a:defRPr>
            </a:lvl8pPr>
            <a:lvl9pPr indent="0" lvl="8" marL="0" marR="0" rtl="0" algn="r">
              <a:spcBef>
                <a:spcPts val="0"/>
              </a:spcBef>
              <a:buNone/>
              <a:defRPr b="0" i="0" sz="975" u="none" cap="none" strike="noStrike">
                <a:solidFill>
                  <a:schemeClr val="dk1"/>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GB"/>
              <a:t>‹#›</a:t>
            </a:fld>
            <a:endParaRPr/>
          </a:p>
        </p:txBody>
      </p:sp>
      <p:sp>
        <p:nvSpPr>
          <p:cNvPr id="227" name="Shape 227"/>
          <p:cNvSpPr txBox="1"/>
          <p:nvPr>
            <p:ph idx="10" type="dt"/>
          </p:nvPr>
        </p:nvSpPr>
        <p:spPr>
          <a:xfrm>
            <a:off x="251520" y="6381328"/>
            <a:ext cx="2133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u="none" cap="none" strike="noStrike">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28" name="Shape 228"/>
          <p:cNvSpPr txBox="1"/>
          <p:nvPr>
            <p:ph idx="11" type="ftr"/>
          </p:nvPr>
        </p:nvSpPr>
        <p:spPr>
          <a:xfrm>
            <a:off x="3124200" y="6381328"/>
            <a:ext cx="2895600" cy="288000"/>
          </a:xfrm>
          <a:prstGeom prst="rect">
            <a:avLst/>
          </a:prstGeom>
          <a:noFill/>
          <a:ln>
            <a:noFill/>
          </a:ln>
        </p:spPr>
        <p:txBody>
          <a:bodyPr anchorCtr="0" anchor="t" bIns="91425" lIns="91425" spcFirstLastPara="1" rIns="91425" wrap="square" tIns="91425"/>
          <a:lstStyle>
            <a:lvl1pPr lvl="0" marR="0" rtl="0" algn="l">
              <a:spcBef>
                <a:spcPts val="0"/>
              </a:spcBef>
              <a:spcAft>
                <a:spcPts val="0"/>
              </a:spcAft>
              <a:buSzPts val="1400"/>
              <a:buNone/>
              <a:defRPr b="0" i="0" sz="980" u="none" cap="none" strike="noStrike">
                <a:solidFill>
                  <a:srgbClr val="3C3C3C"/>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cxnSp>
        <p:nvCxnSpPr>
          <p:cNvPr id="229" name="Shape 229"/>
          <p:cNvCxnSpPr/>
          <p:nvPr/>
        </p:nvCxnSpPr>
        <p:spPr>
          <a:xfrm rot="10800000">
            <a:off x="251580" y="6376232"/>
            <a:ext cx="8640900" cy="5100"/>
          </a:xfrm>
          <a:prstGeom prst="straightConnector1">
            <a:avLst/>
          </a:prstGeom>
          <a:noFill/>
          <a:ln cap="flat" cmpd="sng" w="12700">
            <a:solidFill>
              <a:srgbClr val="1D2F45"/>
            </a:solidFill>
            <a:prstDash val="solid"/>
            <a:round/>
            <a:headEnd len="sm" w="sm" type="none"/>
            <a:tailEnd len="sm" w="sm" type="none"/>
          </a:ln>
        </p:spPr>
      </p:cxnSp>
      <p:sp>
        <p:nvSpPr>
          <p:cNvPr id="230" name="Shape 230"/>
          <p:cNvSpPr/>
          <p:nvPr/>
        </p:nvSpPr>
        <p:spPr>
          <a:xfrm>
            <a:off x="8450088" y="6381332"/>
            <a:ext cx="442500" cy="293100"/>
          </a:xfrm>
          <a:prstGeom prst="rect">
            <a:avLst/>
          </a:prstGeom>
          <a:solidFill>
            <a:srgbClr val="1D2F45">
              <a:alpha val="258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350" u="none" cap="none" strike="noStrike">
              <a:solidFill>
                <a:srgbClr val="A5A5A5"/>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sldLayoutIdLst>
    <p:sldLayoutId id="2147483662" r:id="rId2"/>
    <p:sldLayoutId id="2147483663" r:id="rId3"/>
    <p:sldLayoutId id="2147483664" r:id="rId4"/>
    <p:sldLayoutId id="2147483665" r:id="rId5"/>
    <p:sldLayoutId id="2147483666" r:id="rId6"/>
    <p:sldLayoutId id="2147483667" r:id="rId7"/>
    <p:sldLayoutId id="2147483668"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2.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1.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mailto:micafer1@upv.es" TargetMode="External"/><Relationship Id="rId4" Type="http://schemas.openxmlformats.org/officeDocument/2006/relationships/hyperlink" Target="mailto:micafer1@upv.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youtu.be/WAvkllRQVP0" TargetMode="External"/><Relationship Id="rId4" Type="http://schemas.openxmlformats.org/officeDocument/2006/relationships/hyperlink" Target="https://www.youtube.com/watch?v=yLxwNoO7VQo&amp;t=47s" TargetMode="External"/><Relationship Id="rId5" Type="http://schemas.openxmlformats.org/officeDocument/2006/relationships/hyperlink" Target="https://youtu.be/8iTQWSPJlUw"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8" name="Shape 328"/>
        <p:cNvGrpSpPr/>
        <p:nvPr/>
      </p:nvGrpSpPr>
      <p:grpSpPr>
        <a:xfrm>
          <a:off x="0" y="0"/>
          <a:ext cx="0" cy="0"/>
          <a:chOff x="0" y="0"/>
          <a:chExt cx="0" cy="0"/>
        </a:xfrm>
      </p:grpSpPr>
      <p:sp>
        <p:nvSpPr>
          <p:cNvPr id="329" name="Shape 329"/>
          <p:cNvSpPr txBox="1"/>
          <p:nvPr>
            <p:ph idx="1" type="body"/>
          </p:nvPr>
        </p:nvSpPr>
        <p:spPr>
          <a:xfrm>
            <a:off x="1402928" y="3572463"/>
            <a:ext cx="6121400" cy="720725"/>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B5892D"/>
              </a:buClr>
              <a:buSzPts val="2170"/>
              <a:buFont typeface="Arial"/>
              <a:buNone/>
            </a:pPr>
            <a:r>
              <a:rPr b="0" i="1" lang="en-GB" sz="2170" u="none" cap="none" strike="noStrike">
                <a:solidFill>
                  <a:srgbClr val="B5892D"/>
                </a:solidFill>
                <a:latin typeface="Calibri"/>
                <a:ea typeface="Calibri"/>
                <a:cs typeface="Calibri"/>
                <a:sym typeface="Calibri"/>
              </a:rPr>
              <a:t>Miguel Caballer &amp; Germán Moltó </a:t>
            </a:r>
            <a:endParaRPr b="0" i="1" sz="2170" u="none" cap="none" strike="noStrike">
              <a:solidFill>
                <a:srgbClr val="B5892D"/>
              </a:solidFill>
              <a:latin typeface="Calibri"/>
              <a:ea typeface="Calibri"/>
              <a:cs typeface="Calibri"/>
              <a:sym typeface="Calibri"/>
            </a:endParaRPr>
          </a:p>
          <a:p>
            <a:pPr indent="0" lvl="0" marL="0" marR="0" rtl="0" algn="l">
              <a:lnSpc>
                <a:spcPct val="80000"/>
              </a:lnSpc>
              <a:spcBef>
                <a:spcPts val="434"/>
              </a:spcBef>
              <a:spcAft>
                <a:spcPts val="0"/>
              </a:spcAft>
              <a:buClr>
                <a:srgbClr val="B5892D"/>
              </a:buClr>
              <a:buSzPts val="2170"/>
              <a:buFont typeface="Arial"/>
              <a:buNone/>
            </a:pPr>
            <a:r>
              <a:rPr b="0" i="1" lang="en-GB" sz="2170" u="none" cap="none" strike="noStrike">
                <a:solidFill>
                  <a:srgbClr val="B5892D"/>
                </a:solidFill>
                <a:latin typeface="Calibri"/>
                <a:ea typeface="Calibri"/>
                <a:cs typeface="Calibri"/>
                <a:sym typeface="Calibri"/>
              </a:rPr>
              <a:t>Universitat Politècnica de València</a:t>
            </a:r>
            <a:endParaRPr b="0" i="1" sz="2170" u="none" cap="none" strike="noStrike">
              <a:solidFill>
                <a:srgbClr val="B5892D"/>
              </a:solidFill>
              <a:latin typeface="Calibri"/>
              <a:ea typeface="Calibri"/>
              <a:cs typeface="Calibri"/>
              <a:sym typeface="Calibri"/>
            </a:endParaRPr>
          </a:p>
        </p:txBody>
      </p:sp>
      <p:sp>
        <p:nvSpPr>
          <p:cNvPr id="330" name="Shape 330"/>
          <p:cNvSpPr txBox="1"/>
          <p:nvPr>
            <p:ph idx="2" type="body"/>
          </p:nvPr>
        </p:nvSpPr>
        <p:spPr>
          <a:xfrm>
            <a:off x="1403350" y="2852738"/>
            <a:ext cx="6192838" cy="576262"/>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rgbClr val="1C3046"/>
              </a:buClr>
              <a:buSzPts val="3200"/>
              <a:buFont typeface="Arial"/>
              <a:buNone/>
            </a:pPr>
            <a:r>
              <a:rPr b="1" i="0" lang="en-GB" sz="3200" u="none" cap="none" strike="noStrike">
                <a:solidFill>
                  <a:srgbClr val="1C3046"/>
                </a:solidFill>
                <a:latin typeface="Calibri"/>
                <a:ea typeface="Calibri"/>
                <a:cs typeface="Calibri"/>
                <a:sym typeface="Calibri"/>
              </a:rPr>
              <a:t>T6.3 Processing and Orchestration</a:t>
            </a:r>
            <a:endParaRPr b="1" i="0" sz="3200" u="none" cap="none" strike="noStrike">
              <a:solidFill>
                <a:srgbClr val="1C3046"/>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0" name="Shape 400"/>
        <p:cNvGrpSpPr/>
        <p:nvPr/>
      </p:nvGrpSpPr>
      <p:grpSpPr>
        <a:xfrm>
          <a:off x="0" y="0"/>
          <a:ext cx="0" cy="0"/>
          <a:chOff x="0" y="0"/>
          <a:chExt cx="0" cy="0"/>
        </a:xfrm>
      </p:grpSpPr>
      <p:sp>
        <p:nvSpPr>
          <p:cNvPr id="401" name="Shape 401"/>
          <p:cNvSpPr txBox="1"/>
          <p:nvPr>
            <p:ph idx="1" type="body"/>
          </p:nvPr>
        </p:nvSpPr>
        <p:spPr>
          <a:xfrm>
            <a:off x="251513" y="1040176"/>
            <a:ext cx="8640900" cy="5304000"/>
          </a:xfrm>
          <a:prstGeom prst="rect">
            <a:avLst/>
          </a:prstGeom>
          <a:noFill/>
          <a:ln>
            <a:noFill/>
          </a:ln>
        </p:spPr>
        <p:txBody>
          <a:bodyPr anchorCtr="0" anchor="t" bIns="45700" lIns="91425" spcFirstLastPara="1" rIns="91425" wrap="square" tIns="45700">
            <a:noAutofit/>
          </a:bodyPr>
          <a:lstStyle/>
          <a:p>
            <a:pPr indent="-393700" lvl="0" marL="457200" marR="0" rtl="0" algn="l">
              <a:spcBef>
                <a:spcPts val="0"/>
              </a:spcBef>
              <a:spcAft>
                <a:spcPts val="0"/>
              </a:spcAft>
              <a:buSzPts val="2600"/>
              <a:buChar char="●"/>
            </a:pPr>
            <a:r>
              <a:rPr lang="en-GB" sz="2600"/>
              <a:t>The PaaS Orchestrator is based on the developments carried out during the INDIGO DataCloud project.</a:t>
            </a:r>
            <a:endParaRPr sz="2600"/>
          </a:p>
          <a:p>
            <a:pPr indent="0" lvl="0" marL="0" marR="0" rtl="0" algn="l">
              <a:spcBef>
                <a:spcPts val="0"/>
              </a:spcBef>
              <a:spcAft>
                <a:spcPts val="0"/>
              </a:spcAft>
              <a:buNone/>
            </a:pPr>
            <a:r>
              <a:t/>
            </a:r>
            <a:endParaRPr sz="1400"/>
          </a:p>
          <a:p>
            <a:pPr indent="-393700" lvl="0" marL="457200" marR="0" rtl="0" algn="l">
              <a:spcBef>
                <a:spcPts val="0"/>
              </a:spcBef>
              <a:spcAft>
                <a:spcPts val="0"/>
              </a:spcAft>
              <a:buSzPts val="2600"/>
              <a:buChar char="●"/>
            </a:pPr>
            <a:r>
              <a:rPr lang="en-GB" sz="2600"/>
              <a:t>It allows to coordinate the provisioning of virtualized compute and storage resources on different Cloud Management Frameworks (like OpenStack, OpenNebula, AWS, etc.) and the deployment of Dockerized services and jobs on Mesos clusters.</a:t>
            </a:r>
            <a:endParaRPr sz="2600"/>
          </a:p>
          <a:p>
            <a:pPr indent="0" lvl="0" marL="0" marR="0" rtl="0" algn="l">
              <a:spcBef>
                <a:spcPts val="0"/>
              </a:spcBef>
              <a:spcAft>
                <a:spcPts val="0"/>
              </a:spcAft>
              <a:buNone/>
            </a:pPr>
            <a:r>
              <a:t/>
            </a:r>
            <a:endParaRPr sz="1400"/>
          </a:p>
          <a:p>
            <a:pPr indent="-393700" lvl="0" marL="457200" marR="0" rtl="0" algn="l">
              <a:spcBef>
                <a:spcPts val="0"/>
              </a:spcBef>
              <a:spcAft>
                <a:spcPts val="0"/>
              </a:spcAft>
              <a:buSzPts val="2600"/>
              <a:buChar char="●"/>
            </a:pPr>
            <a:r>
              <a:rPr lang="en-GB" sz="2600"/>
              <a:t>The PaaS orchestrator features advanced </a:t>
            </a:r>
            <a:r>
              <a:rPr b="1" lang="en-GB" sz="2600"/>
              <a:t>federation</a:t>
            </a:r>
            <a:r>
              <a:rPr lang="en-GB" sz="2600"/>
              <a:t> and </a:t>
            </a:r>
            <a:r>
              <a:rPr b="1" lang="en-GB" sz="2600"/>
              <a:t>scheduling</a:t>
            </a:r>
            <a:r>
              <a:rPr lang="en-GB" sz="2600"/>
              <a:t> capabilities ensuring the transparent access to heterogeneous cloud environments and the selection of the best resource providers based on criteria like user’s SLAs, services availability and data location. </a:t>
            </a:r>
            <a:endParaRPr sz="2600"/>
          </a:p>
        </p:txBody>
      </p:sp>
      <p:sp>
        <p:nvSpPr>
          <p:cNvPr id="402" name="Shape 402"/>
          <p:cNvSpPr txBox="1"/>
          <p:nvPr>
            <p:ph idx="10" type="dt"/>
          </p:nvPr>
        </p:nvSpPr>
        <p:spPr>
          <a:xfrm>
            <a:off x="251520" y="6381328"/>
            <a:ext cx="2133600" cy="28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50">
                <a:solidFill>
                  <a:srgbClr val="3C3C3C"/>
                </a:solidFill>
                <a:latin typeface="Calibri"/>
                <a:ea typeface="Calibri"/>
                <a:cs typeface="Calibri"/>
                <a:sym typeface="Calibri"/>
              </a:rPr>
              <a:t>2/14/2018</a:t>
            </a:r>
            <a:endParaRPr b="0" i="0" sz="950">
              <a:solidFill>
                <a:srgbClr val="3C3C3C"/>
              </a:solidFill>
              <a:latin typeface="Calibri"/>
              <a:ea typeface="Calibri"/>
              <a:cs typeface="Calibri"/>
              <a:sym typeface="Calibri"/>
            </a:endParaRPr>
          </a:p>
        </p:txBody>
      </p:sp>
      <p:sp>
        <p:nvSpPr>
          <p:cNvPr id="403" name="Shape 403"/>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50">
                <a:solidFill>
                  <a:srgbClr val="3C3C3C"/>
                </a:solidFill>
                <a:latin typeface="Calibri"/>
                <a:ea typeface="Calibri"/>
                <a:cs typeface="Calibri"/>
                <a:sym typeface="Calibri"/>
              </a:rPr>
              <a:t>‹#›</a:t>
            </a:fld>
            <a:endParaRPr b="0" i="0" sz="950">
              <a:solidFill>
                <a:srgbClr val="3C3C3C"/>
              </a:solidFill>
              <a:latin typeface="Calibri"/>
              <a:ea typeface="Calibri"/>
              <a:cs typeface="Calibri"/>
              <a:sym typeface="Calibri"/>
            </a:endParaRPr>
          </a:p>
        </p:txBody>
      </p:sp>
      <p:sp>
        <p:nvSpPr>
          <p:cNvPr id="404" name="Shape 404"/>
          <p:cNvSpPr txBox="1"/>
          <p:nvPr>
            <p:ph idx="2" type="body"/>
          </p:nvPr>
        </p:nvSpPr>
        <p:spPr>
          <a:xfrm>
            <a:off x="2415779" y="192857"/>
            <a:ext cx="6476700" cy="823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3200"/>
              <a:buFont typeface="Arial"/>
              <a:buNone/>
            </a:pPr>
            <a:r>
              <a:rPr lang="en-GB"/>
              <a:t>PaaS Orchestrator: Overview</a:t>
            </a:r>
            <a:endParaRPr b="1" i="0" sz="3200" u="none" cap="none" strike="noStrike">
              <a:solidFill>
                <a:srgbClr val="1C3046"/>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idx="1" type="body"/>
          </p:nvPr>
        </p:nvSpPr>
        <p:spPr>
          <a:xfrm>
            <a:off x="251513" y="1268776"/>
            <a:ext cx="8640900" cy="5304000"/>
          </a:xfrm>
          <a:prstGeom prst="rect">
            <a:avLst/>
          </a:prstGeom>
          <a:noFill/>
          <a:ln>
            <a:noFill/>
          </a:ln>
        </p:spPr>
        <p:txBody>
          <a:bodyPr anchorCtr="0" anchor="t" bIns="45700" lIns="91425" spcFirstLastPara="1" rIns="91425" wrap="square" tIns="45700">
            <a:noAutofit/>
          </a:bodyPr>
          <a:lstStyle/>
          <a:p>
            <a:pPr indent="-393700" lvl="0" marL="457200" marR="0" rtl="0" algn="l">
              <a:spcBef>
                <a:spcPts val="0"/>
              </a:spcBef>
              <a:spcAft>
                <a:spcPts val="0"/>
              </a:spcAft>
              <a:buSzPts val="2600"/>
              <a:buChar char="●"/>
            </a:pPr>
            <a:r>
              <a:rPr lang="en-GB" sz="2600"/>
              <a:t>The Orchestrator provides TRL8 features like TOSCA-based orchestration of cloud resources and deployments of dockerized services and jobs on Mesos clusters.</a:t>
            </a:r>
            <a:endParaRPr sz="2600"/>
          </a:p>
          <a:p>
            <a:pPr indent="0" lvl="0" marL="0" marR="0" rtl="0" algn="l">
              <a:spcBef>
                <a:spcPts val="0"/>
              </a:spcBef>
              <a:spcAft>
                <a:spcPts val="0"/>
              </a:spcAft>
              <a:buNone/>
            </a:pPr>
            <a:r>
              <a:t/>
            </a:r>
            <a:endParaRPr sz="2600"/>
          </a:p>
          <a:p>
            <a:pPr indent="-393700" lvl="0" marL="457200" marR="0" rtl="0" algn="l">
              <a:spcBef>
                <a:spcPts val="0"/>
              </a:spcBef>
              <a:spcAft>
                <a:spcPts val="0"/>
              </a:spcAft>
              <a:buSzPts val="2600"/>
              <a:buChar char="●"/>
            </a:pPr>
            <a:r>
              <a:rPr lang="en-GB" sz="2600"/>
              <a:t>Advanced features like support for specialised computing hardware (GPUs, infiniband, etc.), hybrid deployments spanning over multiple sites and support for complex data management workflow will be brought from prototype level (TRL6) to production-ready level (TRL8) in the framework of the DEEP-HybridDataCloud and eXtreme-DataCloud projects.  </a:t>
            </a:r>
            <a:endParaRPr sz="2600"/>
          </a:p>
        </p:txBody>
      </p:sp>
      <p:sp>
        <p:nvSpPr>
          <p:cNvPr id="410" name="Shape 410"/>
          <p:cNvSpPr txBox="1"/>
          <p:nvPr>
            <p:ph idx="10" type="dt"/>
          </p:nvPr>
        </p:nvSpPr>
        <p:spPr>
          <a:xfrm>
            <a:off x="251520" y="6381328"/>
            <a:ext cx="2133600" cy="28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50">
                <a:solidFill>
                  <a:srgbClr val="3C3C3C"/>
                </a:solidFill>
                <a:latin typeface="Calibri"/>
                <a:ea typeface="Calibri"/>
                <a:cs typeface="Calibri"/>
                <a:sym typeface="Calibri"/>
              </a:rPr>
              <a:t>2/14/2018</a:t>
            </a:r>
            <a:endParaRPr b="0" i="0" sz="950">
              <a:solidFill>
                <a:srgbClr val="3C3C3C"/>
              </a:solidFill>
              <a:latin typeface="Calibri"/>
              <a:ea typeface="Calibri"/>
              <a:cs typeface="Calibri"/>
              <a:sym typeface="Calibri"/>
            </a:endParaRPr>
          </a:p>
        </p:txBody>
      </p:sp>
      <p:sp>
        <p:nvSpPr>
          <p:cNvPr id="411" name="Shape 411"/>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50">
                <a:solidFill>
                  <a:srgbClr val="3C3C3C"/>
                </a:solidFill>
                <a:latin typeface="Calibri"/>
                <a:ea typeface="Calibri"/>
                <a:cs typeface="Calibri"/>
                <a:sym typeface="Calibri"/>
              </a:rPr>
              <a:t>‹#›</a:t>
            </a:fld>
            <a:endParaRPr b="0" i="0" sz="950">
              <a:solidFill>
                <a:srgbClr val="3C3C3C"/>
              </a:solidFill>
              <a:latin typeface="Calibri"/>
              <a:ea typeface="Calibri"/>
              <a:cs typeface="Calibri"/>
              <a:sym typeface="Calibri"/>
            </a:endParaRPr>
          </a:p>
        </p:txBody>
      </p:sp>
      <p:sp>
        <p:nvSpPr>
          <p:cNvPr id="412" name="Shape 412"/>
          <p:cNvSpPr txBox="1"/>
          <p:nvPr>
            <p:ph idx="2" type="body"/>
          </p:nvPr>
        </p:nvSpPr>
        <p:spPr>
          <a:xfrm>
            <a:off x="2415779" y="192857"/>
            <a:ext cx="6476700" cy="823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3200"/>
              <a:buFont typeface="Arial"/>
              <a:buNone/>
            </a:pPr>
            <a:r>
              <a:rPr lang="en-GB"/>
              <a:t>PaaS Orchestrator: current status</a:t>
            </a:r>
            <a:endParaRPr b="1" i="0" sz="3200" u="none" cap="none" strike="noStrike">
              <a:solidFill>
                <a:srgbClr val="1C3046"/>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6" name="Shape 416"/>
        <p:cNvGrpSpPr/>
        <p:nvPr/>
      </p:nvGrpSpPr>
      <p:grpSpPr>
        <a:xfrm>
          <a:off x="0" y="0"/>
          <a:ext cx="0" cy="0"/>
          <a:chOff x="0" y="0"/>
          <a:chExt cx="0" cy="0"/>
        </a:xfrm>
      </p:grpSpPr>
      <p:sp>
        <p:nvSpPr>
          <p:cNvPr id="417" name="Shape 417"/>
          <p:cNvSpPr txBox="1"/>
          <p:nvPr>
            <p:ph idx="1" type="body"/>
          </p:nvPr>
        </p:nvSpPr>
        <p:spPr>
          <a:xfrm>
            <a:off x="251513" y="1268776"/>
            <a:ext cx="8640900" cy="5304000"/>
          </a:xfrm>
          <a:prstGeom prst="rect">
            <a:avLst/>
          </a:prstGeom>
          <a:noFill/>
          <a:ln>
            <a:noFill/>
          </a:ln>
        </p:spPr>
        <p:txBody>
          <a:bodyPr anchorCtr="0" anchor="t" bIns="45700" lIns="91425" spcFirstLastPara="1" rIns="91425" wrap="square" tIns="45700">
            <a:noAutofit/>
          </a:bodyPr>
          <a:lstStyle/>
          <a:p>
            <a:pPr indent="-406400" lvl="0" marL="457200" marR="0" rtl="0" algn="l">
              <a:spcBef>
                <a:spcPts val="0"/>
              </a:spcBef>
              <a:spcAft>
                <a:spcPts val="0"/>
              </a:spcAft>
              <a:buSzPts val="2800"/>
              <a:buChar char="●"/>
            </a:pPr>
            <a:r>
              <a:rPr lang="en-GB"/>
              <a:t>O</a:t>
            </a:r>
            <a:r>
              <a:rPr lang="en-GB"/>
              <a:t>rchestrator Maintenance: </a:t>
            </a:r>
            <a:endParaRPr/>
          </a:p>
          <a:p>
            <a:pPr indent="-381000" lvl="1" marL="914400" marR="0" rtl="0" algn="l">
              <a:spcBef>
                <a:spcPts val="0"/>
              </a:spcBef>
              <a:spcAft>
                <a:spcPts val="0"/>
              </a:spcAft>
              <a:buSzPts val="2400"/>
              <a:buChar char="○"/>
            </a:pPr>
            <a:r>
              <a:rPr lang="en-GB" sz="2400"/>
              <a:t>Improve software quality, performance and stability; </a:t>
            </a:r>
            <a:endParaRPr sz="2400"/>
          </a:p>
          <a:p>
            <a:pPr indent="-381000" lvl="1" marL="914400" marR="0" rtl="0" algn="l">
              <a:spcBef>
                <a:spcPts val="0"/>
              </a:spcBef>
              <a:spcAft>
                <a:spcPts val="0"/>
              </a:spcAft>
              <a:buSzPts val="2400"/>
              <a:buChar char="○"/>
            </a:pPr>
            <a:r>
              <a:rPr lang="en-GB" sz="2400"/>
              <a:t>Detect and correct faults.</a:t>
            </a:r>
            <a:endParaRPr sz="2400"/>
          </a:p>
          <a:p>
            <a:pPr indent="0" lvl="0" marL="0" marR="0" rtl="0" algn="l">
              <a:spcBef>
                <a:spcPts val="0"/>
              </a:spcBef>
              <a:spcAft>
                <a:spcPts val="0"/>
              </a:spcAft>
              <a:buNone/>
            </a:pPr>
            <a:r>
              <a:t/>
            </a:r>
            <a:endParaRPr sz="1400"/>
          </a:p>
          <a:p>
            <a:pPr indent="-406400" lvl="0" marL="457200" marR="0" rtl="0" algn="l">
              <a:spcBef>
                <a:spcPts val="0"/>
              </a:spcBef>
              <a:spcAft>
                <a:spcPts val="0"/>
              </a:spcAft>
              <a:buSzPts val="2800"/>
              <a:buChar char="●"/>
            </a:pPr>
            <a:r>
              <a:rPr lang="en-GB"/>
              <a:t>Revise and improve documentation (admin and user guides); ensure fully automated installation of the component.</a:t>
            </a:r>
            <a:endParaRPr/>
          </a:p>
          <a:p>
            <a:pPr indent="0" lvl="0" marL="0" marR="0" rtl="0" algn="l">
              <a:spcBef>
                <a:spcPts val="0"/>
              </a:spcBef>
              <a:spcAft>
                <a:spcPts val="0"/>
              </a:spcAft>
              <a:buNone/>
            </a:pPr>
            <a:r>
              <a:t/>
            </a:r>
            <a:endParaRPr sz="1400"/>
          </a:p>
          <a:p>
            <a:pPr indent="-406400" lvl="0" marL="457200" marR="0" rtl="0" algn="l">
              <a:spcBef>
                <a:spcPts val="0"/>
              </a:spcBef>
              <a:spcAft>
                <a:spcPts val="0"/>
              </a:spcAft>
              <a:buSzPts val="2800"/>
              <a:buChar char="●"/>
            </a:pPr>
            <a:r>
              <a:rPr lang="en-GB"/>
              <a:t>INDIGO Orchestrator Evolution:</a:t>
            </a:r>
            <a:endParaRPr/>
          </a:p>
          <a:p>
            <a:pPr indent="-381000" lvl="1" marL="914400" marR="0" rtl="0" algn="l">
              <a:spcBef>
                <a:spcPts val="0"/>
              </a:spcBef>
              <a:spcAft>
                <a:spcPts val="0"/>
              </a:spcAft>
              <a:buSzPts val="2400"/>
              <a:buChar char="○"/>
            </a:pPr>
            <a:r>
              <a:rPr lang="en-GB" sz="2400"/>
              <a:t>Implement potential new requirements raised during the design phase of the EOSC-HUB service architecture. Ensure that the Orchestrator functionalities are properly extended in order to support the integration in the EOSC-HUB system.</a:t>
            </a:r>
            <a:endParaRPr sz="2400"/>
          </a:p>
          <a:p>
            <a:pPr indent="-165100" lvl="0" marL="342900" marR="0" rtl="0" algn="l">
              <a:spcBef>
                <a:spcPts val="0"/>
              </a:spcBef>
              <a:spcAft>
                <a:spcPts val="0"/>
              </a:spcAft>
              <a:buClr>
                <a:srgbClr val="3C3C3C"/>
              </a:buClr>
              <a:buSzPts val="2800"/>
              <a:buFont typeface="Arial"/>
              <a:buNone/>
            </a:pPr>
            <a:r>
              <a:t/>
            </a:r>
            <a:endParaRPr/>
          </a:p>
        </p:txBody>
      </p:sp>
      <p:sp>
        <p:nvSpPr>
          <p:cNvPr id="418" name="Shape 418"/>
          <p:cNvSpPr txBox="1"/>
          <p:nvPr>
            <p:ph idx="10" type="dt"/>
          </p:nvPr>
        </p:nvSpPr>
        <p:spPr>
          <a:xfrm>
            <a:off x="251520" y="6381328"/>
            <a:ext cx="2133600" cy="28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50">
                <a:solidFill>
                  <a:srgbClr val="3C3C3C"/>
                </a:solidFill>
                <a:latin typeface="Calibri"/>
                <a:ea typeface="Calibri"/>
                <a:cs typeface="Calibri"/>
                <a:sym typeface="Calibri"/>
              </a:rPr>
              <a:t>2/14/2018</a:t>
            </a:r>
            <a:endParaRPr b="0" i="0" sz="950">
              <a:solidFill>
                <a:srgbClr val="3C3C3C"/>
              </a:solidFill>
              <a:latin typeface="Calibri"/>
              <a:ea typeface="Calibri"/>
              <a:cs typeface="Calibri"/>
              <a:sym typeface="Calibri"/>
            </a:endParaRPr>
          </a:p>
        </p:txBody>
      </p:sp>
      <p:sp>
        <p:nvSpPr>
          <p:cNvPr id="419" name="Shape 419"/>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50">
                <a:solidFill>
                  <a:srgbClr val="3C3C3C"/>
                </a:solidFill>
                <a:latin typeface="Calibri"/>
                <a:ea typeface="Calibri"/>
                <a:cs typeface="Calibri"/>
                <a:sym typeface="Calibri"/>
              </a:rPr>
              <a:t>‹#›</a:t>
            </a:fld>
            <a:endParaRPr b="0" i="0" sz="950">
              <a:solidFill>
                <a:srgbClr val="3C3C3C"/>
              </a:solidFill>
              <a:latin typeface="Calibri"/>
              <a:ea typeface="Calibri"/>
              <a:cs typeface="Calibri"/>
              <a:sym typeface="Calibri"/>
            </a:endParaRPr>
          </a:p>
        </p:txBody>
      </p:sp>
      <p:sp>
        <p:nvSpPr>
          <p:cNvPr id="420" name="Shape 420"/>
          <p:cNvSpPr txBox="1"/>
          <p:nvPr>
            <p:ph idx="2" type="body"/>
          </p:nvPr>
        </p:nvSpPr>
        <p:spPr>
          <a:xfrm>
            <a:off x="2415779" y="192857"/>
            <a:ext cx="6476700" cy="8235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3200"/>
              <a:buFont typeface="Arial"/>
              <a:buNone/>
            </a:pPr>
            <a:r>
              <a:rPr lang="en-GB"/>
              <a:t>PaaS Orchestrator: workplan</a:t>
            </a:r>
            <a:endParaRPr b="1" i="0" sz="3200" u="none" cap="none" strike="noStrike">
              <a:solidFill>
                <a:srgbClr val="1C3046"/>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4" name="Shape 424"/>
        <p:cNvGrpSpPr/>
        <p:nvPr/>
      </p:nvGrpSpPr>
      <p:grpSpPr>
        <a:xfrm>
          <a:off x="0" y="0"/>
          <a:ext cx="0" cy="0"/>
          <a:chOff x="0" y="0"/>
          <a:chExt cx="0" cy="0"/>
        </a:xfrm>
      </p:grpSpPr>
      <p:sp>
        <p:nvSpPr>
          <p:cNvPr id="425" name="Shape 425"/>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75">
                <a:solidFill>
                  <a:schemeClr val="dk1"/>
                </a:solidFill>
                <a:latin typeface="Calibri"/>
                <a:ea typeface="Calibri"/>
                <a:cs typeface="Calibri"/>
                <a:sym typeface="Calibri"/>
              </a:rPr>
              <a:t>‹#›</a:t>
            </a:fld>
            <a:endParaRPr b="0" i="0" sz="975">
              <a:solidFill>
                <a:schemeClr val="dk1"/>
              </a:solidFill>
              <a:latin typeface="Calibri"/>
              <a:ea typeface="Calibri"/>
              <a:cs typeface="Calibri"/>
              <a:sym typeface="Calibri"/>
            </a:endParaRPr>
          </a:p>
        </p:txBody>
      </p:sp>
      <p:sp>
        <p:nvSpPr>
          <p:cNvPr id="426" name="Shape 426"/>
          <p:cNvSpPr txBox="1"/>
          <p:nvPr>
            <p:ph idx="1" type="body"/>
          </p:nvPr>
        </p:nvSpPr>
        <p:spPr>
          <a:xfrm>
            <a:off x="251525" y="1268775"/>
            <a:ext cx="3142200" cy="3389400"/>
          </a:xfrm>
          <a:prstGeom prst="rect">
            <a:avLst/>
          </a:prstGeom>
          <a:noFill/>
          <a:ln>
            <a:noFill/>
          </a:ln>
        </p:spPr>
        <p:txBody>
          <a:bodyPr anchorCtr="0" anchor="t" bIns="45700" lIns="91425" spcFirstLastPara="1" rIns="91425" wrap="square" tIns="45700">
            <a:noAutofit/>
          </a:bodyPr>
          <a:lstStyle/>
          <a:p>
            <a:pPr indent="-381000" lvl="0" marL="457200" marR="0" rtl="0" algn="l">
              <a:spcBef>
                <a:spcPts val="0"/>
              </a:spcBef>
              <a:spcAft>
                <a:spcPts val="0"/>
              </a:spcAft>
              <a:buClr>
                <a:srgbClr val="3C3C3C"/>
              </a:buClr>
              <a:buSzPts val="2400"/>
              <a:buFont typeface="Calibri"/>
              <a:buChar char="●"/>
            </a:pPr>
            <a:r>
              <a:rPr lang="en-GB" sz="2400"/>
              <a:t>Cu</a:t>
            </a:r>
            <a:r>
              <a:rPr b="0" i="0" lang="en-GB" sz="2400" u="none" cap="none" strike="noStrike">
                <a:solidFill>
                  <a:srgbClr val="3C3C3C"/>
                </a:solidFill>
                <a:latin typeface="Calibri"/>
                <a:ea typeface="Calibri"/>
                <a:cs typeface="Calibri"/>
                <a:sym typeface="Calibri"/>
              </a:rPr>
              <a:t>rrent status:</a:t>
            </a:r>
            <a:endParaRPr b="0" i="0" sz="2400" u="none" cap="none" strike="noStrike">
              <a:solidFill>
                <a:srgbClr val="3C3C3C"/>
              </a:solidFill>
              <a:latin typeface="Calibri"/>
              <a:ea typeface="Calibri"/>
              <a:cs typeface="Calibri"/>
              <a:sym typeface="Calibri"/>
            </a:endParaRPr>
          </a:p>
          <a:p>
            <a:pPr indent="-199072" lvl="1" marL="557212" marR="0" rtl="0" algn="l">
              <a:spcBef>
                <a:spcPts val="0"/>
              </a:spcBef>
              <a:spcAft>
                <a:spcPts val="0"/>
              </a:spcAft>
              <a:buClr>
                <a:srgbClr val="3C3C3C"/>
              </a:buClr>
              <a:buSzPts val="2100"/>
              <a:buFont typeface="Calibri"/>
              <a:buChar char="-"/>
            </a:pPr>
            <a:r>
              <a:rPr lang="en-GB" sz="2100"/>
              <a:t>Testing deployment in EOSC-hub PaaS</a:t>
            </a:r>
            <a:endParaRPr sz="2100"/>
          </a:p>
          <a:p>
            <a:pPr indent="-199072" lvl="1" marL="557212" marR="0" rtl="0" algn="l">
              <a:spcBef>
                <a:spcPts val="0"/>
              </a:spcBef>
              <a:spcAft>
                <a:spcPts val="0"/>
              </a:spcAft>
              <a:buClr>
                <a:srgbClr val="3C3C3C"/>
              </a:buClr>
              <a:buSzPts val="2100"/>
              <a:buFont typeface="Calibri"/>
              <a:buChar char="-"/>
            </a:pPr>
            <a:r>
              <a:rPr lang="en-GB" sz="2100"/>
              <a:t>Improvements/fixes in system configuration and business logic</a:t>
            </a:r>
            <a:endParaRPr sz="2100"/>
          </a:p>
          <a:p>
            <a:pPr indent="-199072" lvl="1" marL="557212" marR="0" rtl="0" algn="l">
              <a:spcBef>
                <a:spcPts val="0"/>
              </a:spcBef>
              <a:spcAft>
                <a:spcPts val="0"/>
              </a:spcAft>
              <a:buClr>
                <a:srgbClr val="3C3C3C"/>
              </a:buClr>
              <a:buSzPts val="2100"/>
              <a:buFont typeface="Calibri"/>
              <a:buChar char="-"/>
            </a:pPr>
            <a:r>
              <a:rPr lang="en-GB" sz="2100"/>
              <a:t>Preparation of Marketplace integration scenario </a:t>
            </a:r>
            <a:endParaRPr sz="2100"/>
          </a:p>
        </p:txBody>
      </p:sp>
      <p:sp>
        <p:nvSpPr>
          <p:cNvPr id="427" name="Shape 427"/>
          <p:cNvSpPr txBox="1"/>
          <p:nvPr>
            <p:ph idx="10" type="dt"/>
          </p:nvPr>
        </p:nvSpPr>
        <p:spPr>
          <a:xfrm>
            <a:off x="251520" y="6381328"/>
            <a:ext cx="2133600" cy="2880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80">
                <a:solidFill>
                  <a:srgbClr val="3C3C3C"/>
                </a:solidFill>
                <a:latin typeface="Calibri"/>
                <a:ea typeface="Calibri"/>
                <a:cs typeface="Calibri"/>
                <a:sym typeface="Calibri"/>
              </a:rPr>
              <a:t>4/13/2018</a:t>
            </a:r>
            <a:endParaRPr b="0" i="0" sz="980">
              <a:solidFill>
                <a:srgbClr val="3C3C3C"/>
              </a:solidFill>
              <a:latin typeface="Calibri"/>
              <a:ea typeface="Calibri"/>
              <a:cs typeface="Calibri"/>
              <a:sym typeface="Calibri"/>
            </a:endParaRPr>
          </a:p>
        </p:txBody>
      </p:sp>
      <p:sp>
        <p:nvSpPr>
          <p:cNvPr id="428" name="Shape 428"/>
          <p:cNvSpPr txBox="1"/>
          <p:nvPr>
            <p:ph idx="2" type="body"/>
          </p:nvPr>
        </p:nvSpPr>
        <p:spPr>
          <a:xfrm>
            <a:off x="2911677" y="260489"/>
            <a:ext cx="5980803" cy="8640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3200"/>
              <a:buFont typeface="Arial"/>
              <a:buNone/>
            </a:pPr>
            <a:r>
              <a:rPr b="1" i="0" lang="en-GB" sz="3200" u="none" cap="none" strike="noStrike">
                <a:solidFill>
                  <a:srgbClr val="1C3046"/>
                </a:solidFill>
                <a:latin typeface="Calibri"/>
                <a:ea typeface="Calibri"/>
                <a:cs typeface="Calibri"/>
                <a:sym typeface="Calibri"/>
              </a:rPr>
              <a:t>SLAM</a:t>
            </a:r>
            <a:endParaRPr b="1" i="0" sz="3200" u="none" cap="none" strike="noStrike">
              <a:solidFill>
                <a:srgbClr val="1C3046"/>
              </a:solidFill>
              <a:latin typeface="Calibri"/>
              <a:ea typeface="Calibri"/>
              <a:cs typeface="Calibri"/>
              <a:sym typeface="Calibri"/>
            </a:endParaRPr>
          </a:p>
        </p:txBody>
      </p:sp>
      <p:pic>
        <p:nvPicPr>
          <p:cNvPr id="429" name="Shape 429"/>
          <p:cNvPicPr preferRelativeResize="0"/>
          <p:nvPr/>
        </p:nvPicPr>
        <p:blipFill>
          <a:blip r:embed="rId3">
            <a:alphaModFix/>
          </a:blip>
          <a:stretch>
            <a:fillRect/>
          </a:stretch>
        </p:blipFill>
        <p:spPr>
          <a:xfrm>
            <a:off x="3393664" y="1290627"/>
            <a:ext cx="2842650" cy="3367675"/>
          </a:xfrm>
          <a:prstGeom prst="rect">
            <a:avLst/>
          </a:prstGeom>
          <a:noFill/>
          <a:ln>
            <a:noFill/>
          </a:ln>
        </p:spPr>
      </p:pic>
      <p:pic>
        <p:nvPicPr>
          <p:cNvPr id="430" name="Shape 430"/>
          <p:cNvPicPr preferRelativeResize="0"/>
          <p:nvPr/>
        </p:nvPicPr>
        <p:blipFill>
          <a:blip r:embed="rId4">
            <a:alphaModFix/>
          </a:blip>
          <a:stretch>
            <a:fillRect/>
          </a:stretch>
        </p:blipFill>
        <p:spPr>
          <a:xfrm>
            <a:off x="6225150" y="1290628"/>
            <a:ext cx="2842650" cy="3367664"/>
          </a:xfrm>
          <a:prstGeom prst="rect">
            <a:avLst/>
          </a:prstGeom>
          <a:noFill/>
          <a:ln>
            <a:noFill/>
          </a:ln>
        </p:spPr>
      </p:pic>
      <p:sp>
        <p:nvSpPr>
          <p:cNvPr id="431" name="Shape 431"/>
          <p:cNvSpPr txBox="1"/>
          <p:nvPr>
            <p:ph idx="1" type="body"/>
          </p:nvPr>
        </p:nvSpPr>
        <p:spPr>
          <a:xfrm>
            <a:off x="388125" y="4824350"/>
            <a:ext cx="8350200" cy="1419900"/>
          </a:xfrm>
          <a:prstGeom prst="rect">
            <a:avLst/>
          </a:prstGeom>
          <a:noFill/>
          <a:ln>
            <a:noFill/>
          </a:ln>
        </p:spPr>
        <p:txBody>
          <a:bodyPr anchorCtr="0" anchor="t" bIns="45700" lIns="91425" spcFirstLastPara="1" rIns="91425" wrap="square" tIns="45700">
            <a:noAutofit/>
          </a:bodyPr>
          <a:lstStyle/>
          <a:p>
            <a:pPr indent="-381000" lvl="0" marL="457200" marR="0" rtl="0" algn="l">
              <a:lnSpc>
                <a:spcPct val="100000"/>
              </a:lnSpc>
              <a:spcBef>
                <a:spcPts val="0"/>
              </a:spcBef>
              <a:spcAft>
                <a:spcPts val="0"/>
              </a:spcAft>
              <a:buSzPts val="2400"/>
              <a:buChar char="●"/>
            </a:pPr>
            <a:r>
              <a:rPr lang="en-GB" sz="2400"/>
              <a:t>Work plan</a:t>
            </a:r>
            <a:endParaRPr sz="2400"/>
          </a:p>
          <a:p>
            <a:pPr indent="-361950" lvl="1" marL="914400" marR="0" rtl="0" algn="l">
              <a:lnSpc>
                <a:spcPct val="100000"/>
              </a:lnSpc>
              <a:spcBef>
                <a:spcPts val="0"/>
              </a:spcBef>
              <a:spcAft>
                <a:spcPts val="0"/>
              </a:spcAft>
              <a:buSzPts val="2100"/>
              <a:buChar char="○"/>
            </a:pPr>
            <a:r>
              <a:rPr lang="en-GB" sz="2100"/>
              <a:t>Adaptation to multi-organizational use case</a:t>
            </a:r>
            <a:endParaRPr sz="2100"/>
          </a:p>
          <a:p>
            <a:pPr indent="-361950" lvl="1" marL="914400" marR="0" rtl="0" algn="l">
              <a:lnSpc>
                <a:spcPct val="100000"/>
              </a:lnSpc>
              <a:spcBef>
                <a:spcPts val="0"/>
              </a:spcBef>
              <a:spcAft>
                <a:spcPts val="0"/>
              </a:spcAft>
              <a:buSzPts val="2100"/>
              <a:buChar char="○"/>
            </a:pPr>
            <a:r>
              <a:rPr lang="en-GB" sz="2100"/>
              <a:t>Integration with EOSC-hub security solutions </a:t>
            </a:r>
            <a:endParaRPr sz="2100"/>
          </a:p>
          <a:p>
            <a:pPr indent="-361950" lvl="1" marL="914400" marR="0" rtl="0" algn="l">
              <a:lnSpc>
                <a:spcPct val="100000"/>
              </a:lnSpc>
              <a:spcBef>
                <a:spcPts val="0"/>
              </a:spcBef>
              <a:spcAft>
                <a:spcPts val="0"/>
              </a:spcAft>
              <a:buSzPts val="2100"/>
              <a:buChar char="○"/>
            </a:pPr>
            <a:r>
              <a:rPr lang="en-GB" sz="2100"/>
              <a:t>Integration with EOSC-hub Marketplace </a:t>
            </a:r>
            <a:endParaRPr sz="2100"/>
          </a:p>
          <a:p>
            <a:pPr indent="-231775" lvl="0" marL="257175" marR="0" rtl="0" algn="l">
              <a:lnSpc>
                <a:spcPct val="100000"/>
              </a:lnSpc>
              <a:spcBef>
                <a:spcPts val="0"/>
              </a:spcBef>
              <a:spcAft>
                <a:spcPts val="0"/>
              </a:spcAft>
              <a:buClr>
                <a:srgbClr val="3C3C3C"/>
              </a:buClr>
              <a:buSzPts val="2400"/>
              <a:buFont typeface="Arial"/>
              <a:buChar char="•"/>
            </a:pPr>
            <a:r>
              <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5" name="Shape 435"/>
        <p:cNvGrpSpPr/>
        <p:nvPr/>
      </p:nvGrpSpPr>
      <p:grpSpPr>
        <a:xfrm>
          <a:off x="0" y="0"/>
          <a:ext cx="0" cy="0"/>
          <a:chOff x="0" y="0"/>
          <a:chExt cx="0" cy="0"/>
        </a:xfrm>
      </p:grpSpPr>
      <p:sp>
        <p:nvSpPr>
          <p:cNvPr id="436" name="Shape 436"/>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75">
                <a:solidFill>
                  <a:schemeClr val="dk1"/>
                </a:solidFill>
                <a:latin typeface="Calibri"/>
                <a:ea typeface="Calibri"/>
                <a:cs typeface="Calibri"/>
                <a:sym typeface="Calibri"/>
              </a:rPr>
              <a:t>‹#›</a:t>
            </a:fld>
            <a:endParaRPr b="0" i="0" sz="975">
              <a:solidFill>
                <a:schemeClr val="dk1"/>
              </a:solidFill>
              <a:latin typeface="Calibri"/>
              <a:ea typeface="Calibri"/>
              <a:cs typeface="Calibri"/>
              <a:sym typeface="Calibri"/>
            </a:endParaRPr>
          </a:p>
        </p:txBody>
      </p:sp>
      <p:sp>
        <p:nvSpPr>
          <p:cNvPr id="437" name="Shape 437"/>
          <p:cNvSpPr txBox="1"/>
          <p:nvPr>
            <p:ph idx="1" type="body"/>
          </p:nvPr>
        </p:nvSpPr>
        <p:spPr>
          <a:xfrm>
            <a:off x="251520" y="1268764"/>
            <a:ext cx="8640960" cy="4855007"/>
          </a:xfrm>
          <a:prstGeom prst="rect">
            <a:avLst/>
          </a:prstGeom>
          <a:noFill/>
          <a:ln>
            <a:noFill/>
          </a:ln>
        </p:spPr>
        <p:txBody>
          <a:bodyPr anchorCtr="0" anchor="t" bIns="45700" lIns="91425" spcFirstLastPara="1" rIns="91425" wrap="square" tIns="45700">
            <a:noAutofit/>
          </a:bodyPr>
          <a:lstStyle/>
          <a:p>
            <a:pPr indent="-393700" lvl="0" marL="457200" rtl="0">
              <a:spcBef>
                <a:spcPts val="520"/>
              </a:spcBef>
              <a:spcAft>
                <a:spcPts val="0"/>
              </a:spcAft>
              <a:buSzPts val="2600"/>
              <a:buChar char="●"/>
            </a:pPr>
            <a:r>
              <a:rPr lang="en-GB" sz="2600"/>
              <a:t>Current status</a:t>
            </a:r>
            <a:endParaRPr sz="2600"/>
          </a:p>
          <a:p>
            <a:pPr indent="-393700" lvl="1" marL="914400" rtl="0">
              <a:spcBef>
                <a:spcPts val="0"/>
              </a:spcBef>
              <a:spcAft>
                <a:spcPts val="0"/>
              </a:spcAft>
              <a:buSzPts val="2600"/>
              <a:buChar char="○"/>
            </a:pPr>
            <a:r>
              <a:rPr lang="en-GB" sz="2600"/>
              <a:t>Testing deployment in EOSC-hub PaaS</a:t>
            </a:r>
            <a:endParaRPr/>
          </a:p>
          <a:p>
            <a:pPr indent="-393700" lvl="0" marL="457200" rtl="0">
              <a:spcBef>
                <a:spcPts val="0"/>
              </a:spcBef>
              <a:spcAft>
                <a:spcPts val="0"/>
              </a:spcAft>
              <a:buSzPts val="2600"/>
              <a:buChar char="●"/>
            </a:pPr>
            <a:r>
              <a:rPr lang="en-GB" sz="2600"/>
              <a:t>Work plan</a:t>
            </a:r>
            <a:endParaRPr sz="2600"/>
          </a:p>
          <a:p>
            <a:pPr indent="-393700" lvl="1" marL="914400" rtl="0">
              <a:spcBef>
                <a:spcPts val="0"/>
              </a:spcBef>
              <a:spcAft>
                <a:spcPts val="0"/>
              </a:spcAft>
              <a:buSzPts val="2600"/>
              <a:buChar char="○"/>
            </a:pPr>
            <a:r>
              <a:rPr lang="en-GB" sz="2600"/>
              <a:t>Schema adaptations for EOSC-hub </a:t>
            </a:r>
            <a:endParaRPr/>
          </a:p>
          <a:p>
            <a:pPr indent="-393700" lvl="1" marL="914400" rtl="0">
              <a:spcBef>
                <a:spcPts val="0"/>
              </a:spcBef>
              <a:spcAft>
                <a:spcPts val="0"/>
              </a:spcAft>
              <a:buSzPts val="2600"/>
              <a:buChar char="○"/>
            </a:pPr>
            <a:r>
              <a:rPr lang="en-GB" sz="2600"/>
              <a:t>Collecting EOSC-hub services and providers configuration data </a:t>
            </a:r>
            <a:endParaRPr/>
          </a:p>
          <a:p>
            <a:pPr indent="-393700" lvl="1" marL="914400" rtl="0">
              <a:spcBef>
                <a:spcPts val="0"/>
              </a:spcBef>
              <a:spcAft>
                <a:spcPts val="0"/>
              </a:spcAft>
              <a:buSzPts val="2600"/>
              <a:buChar char="○"/>
            </a:pPr>
            <a:r>
              <a:rPr lang="en-GB" sz="2600"/>
              <a:t>Integration with EOSC-hub security solutions</a:t>
            </a:r>
            <a:endParaRPr sz="2600"/>
          </a:p>
          <a:p>
            <a:pPr indent="0" lvl="0" marL="0" marR="0" rtl="0" algn="l">
              <a:lnSpc>
                <a:spcPct val="100000"/>
              </a:lnSpc>
              <a:spcBef>
                <a:spcPts val="520"/>
              </a:spcBef>
              <a:spcAft>
                <a:spcPts val="0"/>
              </a:spcAft>
              <a:buNone/>
            </a:pPr>
            <a:r>
              <a:t/>
            </a:r>
            <a:endParaRPr b="0" i="0" sz="2800" u="none" cap="none" strike="noStrike">
              <a:solidFill>
                <a:srgbClr val="3C3C3C"/>
              </a:solidFill>
              <a:latin typeface="Calibri"/>
              <a:ea typeface="Calibri"/>
              <a:cs typeface="Calibri"/>
              <a:sym typeface="Calibri"/>
            </a:endParaRPr>
          </a:p>
        </p:txBody>
      </p:sp>
      <p:sp>
        <p:nvSpPr>
          <p:cNvPr id="438" name="Shape 438"/>
          <p:cNvSpPr txBox="1"/>
          <p:nvPr>
            <p:ph idx="10" type="dt"/>
          </p:nvPr>
        </p:nvSpPr>
        <p:spPr>
          <a:xfrm>
            <a:off x="251520" y="6381328"/>
            <a:ext cx="2133600" cy="2880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80">
                <a:solidFill>
                  <a:srgbClr val="3C3C3C"/>
                </a:solidFill>
                <a:latin typeface="Calibri"/>
                <a:ea typeface="Calibri"/>
                <a:cs typeface="Calibri"/>
                <a:sym typeface="Calibri"/>
              </a:rPr>
              <a:t>4/13/2018</a:t>
            </a:r>
            <a:endParaRPr b="0" i="0" sz="980">
              <a:solidFill>
                <a:srgbClr val="3C3C3C"/>
              </a:solidFill>
              <a:latin typeface="Calibri"/>
              <a:ea typeface="Calibri"/>
              <a:cs typeface="Calibri"/>
              <a:sym typeface="Calibri"/>
            </a:endParaRPr>
          </a:p>
        </p:txBody>
      </p:sp>
      <p:sp>
        <p:nvSpPr>
          <p:cNvPr id="439" name="Shape 439"/>
          <p:cNvSpPr txBox="1"/>
          <p:nvPr>
            <p:ph idx="2" type="body"/>
          </p:nvPr>
        </p:nvSpPr>
        <p:spPr>
          <a:xfrm>
            <a:off x="2911677" y="260489"/>
            <a:ext cx="5980803" cy="8640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3200"/>
              <a:buFont typeface="Arial"/>
              <a:buNone/>
            </a:pPr>
            <a:r>
              <a:rPr b="1" i="0" lang="en-GB" sz="3200" u="none" cap="none" strike="noStrike">
                <a:solidFill>
                  <a:srgbClr val="1C3046"/>
                </a:solidFill>
                <a:latin typeface="Calibri"/>
                <a:ea typeface="Calibri"/>
                <a:cs typeface="Calibri"/>
                <a:sym typeface="Calibri"/>
              </a:rPr>
              <a:t>CMDB</a:t>
            </a:r>
            <a:endParaRPr b="1" i="0" sz="3200" u="none" cap="none" strike="noStrike">
              <a:solidFill>
                <a:srgbClr val="1C3046"/>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4" name="Shape 444"/>
        <p:cNvGrpSpPr/>
        <p:nvPr/>
      </p:nvGrpSpPr>
      <p:grpSpPr>
        <a:xfrm>
          <a:off x="0" y="0"/>
          <a:ext cx="0" cy="0"/>
          <a:chOff x="0" y="0"/>
          <a:chExt cx="0" cy="0"/>
        </a:xfrm>
      </p:grpSpPr>
      <p:sp>
        <p:nvSpPr>
          <p:cNvPr id="445" name="Shape 445"/>
          <p:cNvSpPr txBox="1"/>
          <p:nvPr>
            <p:ph idx="12" type="sldNum"/>
          </p:nvPr>
        </p:nvSpPr>
        <p:spPr>
          <a:xfrm>
            <a:off x="6553200" y="6381328"/>
            <a:ext cx="2339400" cy="2880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
        <p:nvSpPr>
          <p:cNvPr id="446" name="Shape 446"/>
          <p:cNvSpPr txBox="1"/>
          <p:nvPr>
            <p:ph idx="2" type="body"/>
          </p:nvPr>
        </p:nvSpPr>
        <p:spPr>
          <a:xfrm>
            <a:off x="2911677" y="260489"/>
            <a:ext cx="5980800" cy="864000"/>
          </a:xfrm>
          <a:prstGeom prst="rect">
            <a:avLst/>
          </a:prstGeom>
        </p:spPr>
        <p:txBody>
          <a:bodyPr anchorCtr="0" anchor="t" bIns="91425" lIns="91425" spcFirstLastPara="1" rIns="91425" wrap="square" tIns="91425">
            <a:noAutofit/>
          </a:bodyPr>
          <a:lstStyle/>
          <a:p>
            <a:pPr indent="0" lvl="0" marL="0">
              <a:spcBef>
                <a:spcPts val="640"/>
              </a:spcBef>
              <a:spcAft>
                <a:spcPts val="0"/>
              </a:spcAft>
              <a:buNone/>
            </a:pPr>
            <a:r>
              <a:rPr lang="en-GB"/>
              <a:t>Proposed</a:t>
            </a:r>
            <a:r>
              <a:rPr lang="en-GB"/>
              <a:t> architecture</a:t>
            </a:r>
            <a:endParaRPr/>
          </a:p>
        </p:txBody>
      </p:sp>
      <p:pic>
        <p:nvPicPr>
          <p:cNvPr id="447" name="Shape 447"/>
          <p:cNvPicPr preferRelativeResize="0"/>
          <p:nvPr/>
        </p:nvPicPr>
        <p:blipFill>
          <a:blip r:embed="rId3">
            <a:alphaModFix/>
          </a:blip>
          <a:stretch>
            <a:fillRect/>
          </a:stretch>
        </p:blipFill>
        <p:spPr>
          <a:xfrm>
            <a:off x="2453125" y="1276889"/>
            <a:ext cx="6439362" cy="4952040"/>
          </a:xfrm>
          <a:prstGeom prst="rect">
            <a:avLst/>
          </a:prstGeom>
          <a:noFill/>
          <a:ln>
            <a:noFill/>
          </a:ln>
        </p:spPr>
      </p:pic>
      <p:sp>
        <p:nvSpPr>
          <p:cNvPr id="448" name="Shape 448"/>
          <p:cNvSpPr txBox="1"/>
          <p:nvPr>
            <p:ph idx="1" type="body"/>
          </p:nvPr>
        </p:nvSpPr>
        <p:spPr>
          <a:xfrm>
            <a:off x="251525" y="1268775"/>
            <a:ext cx="2201700" cy="485490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None/>
            </a:pPr>
            <a:r>
              <a:rPr b="1" lang="en-GB" sz="1700"/>
              <a:t>- </a:t>
            </a:r>
            <a:r>
              <a:rPr b="1" lang="en-GB" sz="1700"/>
              <a:t>FG: </a:t>
            </a:r>
            <a:r>
              <a:rPr lang="en-GB" sz="1700"/>
              <a:t>User interface</a:t>
            </a:r>
            <a:endParaRPr sz="1700"/>
          </a:p>
          <a:p>
            <a:pPr indent="0" lvl="0" marL="0" rtl="0">
              <a:lnSpc>
                <a:spcPct val="80000"/>
              </a:lnSpc>
              <a:spcBef>
                <a:spcPts val="0"/>
              </a:spcBef>
              <a:spcAft>
                <a:spcPts val="0"/>
              </a:spcAft>
              <a:buNone/>
            </a:pPr>
            <a:r>
              <a:rPr b="1" lang="en-GB" sz="1700"/>
              <a:t>- Orch:</a:t>
            </a:r>
            <a:r>
              <a:rPr lang="en-GB" sz="1700"/>
              <a:t> connects with CMDB, SLAM and CPR to select best site to deploy.</a:t>
            </a:r>
            <a:endParaRPr sz="1700"/>
          </a:p>
          <a:p>
            <a:pPr indent="0" lvl="0" marL="0" rtl="0">
              <a:lnSpc>
                <a:spcPct val="80000"/>
              </a:lnSpc>
              <a:spcBef>
                <a:spcPts val="0"/>
              </a:spcBef>
              <a:spcAft>
                <a:spcPts val="0"/>
              </a:spcAft>
              <a:buNone/>
            </a:pPr>
            <a:r>
              <a:rPr b="1" lang="en-GB" sz="1700"/>
              <a:t>- CMDB: </a:t>
            </a:r>
            <a:r>
              <a:rPr lang="en-GB" sz="1700"/>
              <a:t>Gets information  from AppDB and from non EGI sites and Public Cloud providers.</a:t>
            </a:r>
            <a:endParaRPr sz="1700"/>
          </a:p>
          <a:p>
            <a:pPr indent="0" lvl="0" marL="0" rtl="0">
              <a:lnSpc>
                <a:spcPct val="80000"/>
              </a:lnSpc>
              <a:spcBef>
                <a:spcPts val="0"/>
              </a:spcBef>
              <a:spcAft>
                <a:spcPts val="0"/>
              </a:spcAft>
              <a:buNone/>
            </a:pPr>
            <a:r>
              <a:rPr b="1" lang="en-GB" sz="1700"/>
              <a:t>- SLAM: </a:t>
            </a:r>
            <a:r>
              <a:rPr lang="en-GB" sz="1700"/>
              <a:t>Integration with EOSC-hub Marketplace</a:t>
            </a:r>
            <a:endParaRPr sz="1700"/>
          </a:p>
          <a:p>
            <a:pPr indent="0" lvl="0" marL="0" rtl="0">
              <a:lnSpc>
                <a:spcPct val="80000"/>
              </a:lnSpc>
              <a:spcBef>
                <a:spcPts val="0"/>
              </a:spcBef>
              <a:spcAft>
                <a:spcPts val="0"/>
              </a:spcAft>
              <a:buNone/>
            </a:pPr>
            <a:r>
              <a:rPr b="1" lang="en-GB" sz="1700"/>
              <a:t>- CPR: </a:t>
            </a:r>
            <a:r>
              <a:rPr lang="en-GB" sz="1700"/>
              <a:t>Gets info from CMDB and SLAM and monitorization and selects best sites.</a:t>
            </a:r>
            <a:endParaRPr sz="1700"/>
          </a:p>
          <a:p>
            <a:pPr indent="0" lvl="0" marL="0" rtl="0">
              <a:lnSpc>
                <a:spcPct val="80000"/>
              </a:lnSpc>
              <a:spcBef>
                <a:spcPts val="0"/>
              </a:spcBef>
              <a:spcAft>
                <a:spcPts val="0"/>
              </a:spcAft>
              <a:buNone/>
            </a:pPr>
            <a:r>
              <a:rPr b="1" lang="en-GB" sz="1700"/>
              <a:t>- IM: </a:t>
            </a:r>
            <a:r>
              <a:rPr lang="en-GB" sz="1700"/>
              <a:t>Deploys the infrastructure.</a:t>
            </a:r>
            <a:endParaRPr sz="17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2" name="Shape 452"/>
        <p:cNvGrpSpPr/>
        <p:nvPr/>
      </p:nvGrpSpPr>
      <p:grpSpPr>
        <a:xfrm>
          <a:off x="0" y="0"/>
          <a:ext cx="0" cy="0"/>
          <a:chOff x="0" y="0"/>
          <a:chExt cx="0" cy="0"/>
        </a:xfrm>
      </p:grpSpPr>
      <p:sp>
        <p:nvSpPr>
          <p:cNvPr id="453" name="Shape 453"/>
          <p:cNvSpPr txBox="1"/>
          <p:nvPr>
            <p:ph type="title"/>
          </p:nvPr>
        </p:nvSpPr>
        <p:spPr>
          <a:xfrm>
            <a:off x="597702" y="1772817"/>
            <a:ext cx="2894178" cy="10081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2800"/>
              <a:buFont typeface="Calibri"/>
              <a:buNone/>
            </a:pPr>
            <a:r>
              <a:t/>
            </a:r>
            <a:endParaRPr b="1" i="0" sz="2800" u="none" cap="none" strike="noStrike">
              <a:solidFill>
                <a:srgbClr val="1C3046"/>
              </a:solidFill>
              <a:latin typeface="Calibri"/>
              <a:ea typeface="Calibri"/>
              <a:cs typeface="Calibri"/>
              <a:sym typeface="Calibri"/>
            </a:endParaRPr>
          </a:p>
        </p:txBody>
      </p:sp>
      <p:sp>
        <p:nvSpPr>
          <p:cNvPr id="454" name="Shape 454"/>
          <p:cNvSpPr txBox="1"/>
          <p:nvPr>
            <p:ph idx="1" type="body"/>
          </p:nvPr>
        </p:nvSpPr>
        <p:spPr>
          <a:xfrm>
            <a:off x="5508104" y="1773238"/>
            <a:ext cx="3385071" cy="1585912"/>
          </a:xfrm>
          <a:prstGeom prst="rect">
            <a:avLst/>
          </a:prstGeom>
          <a:noFill/>
          <a:ln>
            <a:noFill/>
          </a:ln>
        </p:spPr>
        <p:txBody>
          <a:bodyPr anchorCtr="0" anchor="t" bIns="45700" lIns="91425" spcFirstLastPara="1" rIns="91425" wrap="square" tIns="45700">
            <a:noAutofit/>
          </a:bodyPr>
          <a:lstStyle/>
          <a:p>
            <a:pPr indent="-257175" lvl="0" marL="257175" marR="0" rtl="0" algn="l">
              <a:lnSpc>
                <a:spcPct val="90000"/>
              </a:lnSpc>
              <a:spcBef>
                <a:spcPts val="0"/>
              </a:spcBef>
              <a:spcAft>
                <a:spcPts val="0"/>
              </a:spcAft>
              <a:buClr>
                <a:schemeClr val="dk1"/>
              </a:buClr>
              <a:buSzPts val="1665"/>
              <a:buFont typeface="Arial"/>
              <a:buNone/>
            </a:pPr>
            <a:r>
              <a:rPr b="1" i="0" lang="en-GB" sz="1665" u="none" cap="none" strike="noStrike">
                <a:solidFill>
                  <a:schemeClr val="dk1"/>
                </a:solidFill>
                <a:latin typeface="Calibri"/>
                <a:ea typeface="Calibri"/>
                <a:cs typeface="Calibri"/>
                <a:sym typeface="Calibri"/>
              </a:rPr>
              <a:t>Contact:</a:t>
            </a:r>
            <a:endParaRPr/>
          </a:p>
          <a:p>
            <a:pPr indent="-257175" lvl="0" marL="257175" marR="0" rtl="0" algn="l">
              <a:lnSpc>
                <a:spcPct val="90000"/>
              </a:lnSpc>
              <a:spcBef>
                <a:spcPts val="333"/>
              </a:spcBef>
              <a:spcAft>
                <a:spcPts val="0"/>
              </a:spcAft>
              <a:buClr>
                <a:schemeClr val="dk1"/>
              </a:buClr>
              <a:buSzPts val="1665"/>
              <a:buFont typeface="Arial"/>
              <a:buNone/>
            </a:pPr>
            <a:r>
              <a:rPr b="0" i="0" lang="en-GB" sz="1665" u="none" cap="none" strike="noStrike">
                <a:solidFill>
                  <a:schemeClr val="dk1"/>
                </a:solidFill>
                <a:latin typeface="Calibri"/>
                <a:ea typeface="Calibri"/>
                <a:cs typeface="Calibri"/>
                <a:sym typeface="Calibri"/>
              </a:rPr>
              <a:t>Miguel Caballer</a:t>
            </a:r>
            <a:endParaRPr/>
          </a:p>
          <a:p>
            <a:pPr indent="-257175" lvl="0" marL="257175" marR="0" rtl="0" algn="l">
              <a:lnSpc>
                <a:spcPct val="90000"/>
              </a:lnSpc>
              <a:spcBef>
                <a:spcPts val="333"/>
              </a:spcBef>
              <a:spcAft>
                <a:spcPts val="0"/>
              </a:spcAft>
              <a:buClr>
                <a:schemeClr val="dk1"/>
              </a:buClr>
              <a:buSzPts val="1665"/>
              <a:buFont typeface="Arial"/>
              <a:buNone/>
            </a:pPr>
            <a:r>
              <a:rPr b="0" i="0" lang="en-GB" sz="1665" u="sng" cap="none" strike="noStrike">
                <a:solidFill>
                  <a:schemeClr val="hlink"/>
                </a:solidFill>
                <a:latin typeface="Calibri"/>
                <a:ea typeface="Calibri"/>
                <a:cs typeface="Calibri"/>
                <a:sym typeface="Calibri"/>
                <a:hlinkClick r:id="rId3"/>
              </a:rPr>
              <a:t>micafer1@upv.es</a:t>
            </a:r>
            <a:endParaRPr b="0" i="0" sz="1665" u="none" cap="none" strike="noStrike">
              <a:solidFill>
                <a:schemeClr val="dk1"/>
              </a:solidFill>
              <a:latin typeface="Calibri"/>
              <a:ea typeface="Calibri"/>
              <a:cs typeface="Calibri"/>
              <a:sym typeface="Calibri"/>
            </a:endParaRPr>
          </a:p>
          <a:p>
            <a:pPr indent="-257175" lvl="0" marL="257175" marR="0" rtl="0" algn="l">
              <a:lnSpc>
                <a:spcPct val="90000"/>
              </a:lnSpc>
              <a:spcBef>
                <a:spcPts val="333"/>
              </a:spcBef>
              <a:spcAft>
                <a:spcPts val="0"/>
              </a:spcAft>
              <a:buClr>
                <a:schemeClr val="dk1"/>
              </a:buClr>
              <a:buSzPts val="1665"/>
              <a:buFont typeface="Arial"/>
              <a:buNone/>
            </a:pPr>
            <a:r>
              <a:rPr b="0" i="0" lang="en-GB" sz="1665" u="none" cap="none" strike="noStrike">
                <a:solidFill>
                  <a:schemeClr val="dk1"/>
                </a:solidFill>
                <a:latin typeface="Calibri"/>
                <a:ea typeface="Calibri"/>
                <a:cs typeface="Calibri"/>
                <a:sym typeface="Calibri"/>
              </a:rPr>
              <a:t>Germán Moltó</a:t>
            </a:r>
            <a:endParaRPr b="0" i="0" sz="1665" u="none" cap="none" strike="noStrike">
              <a:solidFill>
                <a:schemeClr val="dk1"/>
              </a:solidFill>
              <a:latin typeface="Calibri"/>
              <a:ea typeface="Calibri"/>
              <a:cs typeface="Calibri"/>
              <a:sym typeface="Calibri"/>
            </a:endParaRPr>
          </a:p>
          <a:p>
            <a:pPr indent="-257175" lvl="0" marL="257175" marR="0" rtl="0" algn="l">
              <a:lnSpc>
                <a:spcPct val="90000"/>
              </a:lnSpc>
              <a:spcBef>
                <a:spcPts val="333"/>
              </a:spcBef>
              <a:spcAft>
                <a:spcPts val="0"/>
              </a:spcAft>
              <a:buClr>
                <a:schemeClr val="dk1"/>
              </a:buClr>
              <a:buSzPts val="1665"/>
              <a:buFont typeface="Arial"/>
              <a:buNone/>
            </a:pPr>
            <a:r>
              <a:rPr b="0" i="0" lang="en-GB" sz="1665" u="sng" cap="none" strike="noStrike">
                <a:solidFill>
                  <a:schemeClr val="hlink"/>
                </a:solidFill>
                <a:latin typeface="Calibri"/>
                <a:ea typeface="Calibri"/>
                <a:cs typeface="Calibri"/>
                <a:sym typeface="Calibri"/>
                <a:hlinkClick r:id="rId4"/>
              </a:rPr>
              <a:t>micafer1@upv.es</a:t>
            </a:r>
            <a:endParaRPr b="0" i="0" sz="1665" u="none" cap="none" strike="noStrike">
              <a:solidFill>
                <a:schemeClr val="dk1"/>
              </a:solidFill>
              <a:latin typeface="Calibri"/>
              <a:ea typeface="Calibri"/>
              <a:cs typeface="Calibri"/>
              <a:sym typeface="Calibri"/>
            </a:endParaRPr>
          </a:p>
        </p:txBody>
      </p:sp>
      <p:sp>
        <p:nvSpPr>
          <p:cNvPr id="455" name="Shape 455"/>
          <p:cNvSpPr txBox="1"/>
          <p:nvPr>
            <p:ph idx="2" type="body"/>
          </p:nvPr>
        </p:nvSpPr>
        <p:spPr>
          <a:xfrm>
            <a:off x="647105" y="3163634"/>
            <a:ext cx="2484735" cy="409382"/>
          </a:xfrm>
          <a:prstGeom prst="rect">
            <a:avLst/>
          </a:prstGeom>
          <a:noFill/>
          <a:ln>
            <a:noFill/>
          </a:ln>
        </p:spPr>
        <p:txBody>
          <a:bodyPr anchorCtr="0" anchor="t" bIns="45700" lIns="91425" spcFirstLastPara="1" rIns="91425" wrap="square" tIns="45700">
            <a:noAutofit/>
          </a:bodyPr>
          <a:lstStyle/>
          <a:p>
            <a:pPr indent="-285750" lvl="0" marL="285750" marR="0" rtl="0" algn="l">
              <a:lnSpc>
                <a:spcPct val="90000"/>
              </a:lnSpc>
              <a:spcBef>
                <a:spcPts val="0"/>
              </a:spcBef>
              <a:spcAft>
                <a:spcPts val="0"/>
              </a:spcAft>
              <a:buClr>
                <a:schemeClr val="dk1"/>
              </a:buClr>
              <a:buSzPts val="2220"/>
              <a:buFont typeface="Arial"/>
              <a:buNone/>
            </a:pPr>
            <a:r>
              <a:rPr b="0" i="0" lang="en-GB" sz="2220" u="none" cap="none" strike="noStrike">
                <a:solidFill>
                  <a:schemeClr val="dk1"/>
                </a:solidFill>
                <a:latin typeface="Calibri"/>
                <a:ea typeface="Calibri"/>
                <a:cs typeface="Calibri"/>
                <a:sym typeface="Calibri"/>
              </a:rPr>
              <a:t>Questions?</a:t>
            </a:r>
            <a:endParaRPr b="0" i="0" sz="2220" u="none" cap="none" strike="noStrike">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4" name="Shape 334"/>
        <p:cNvGrpSpPr/>
        <p:nvPr/>
      </p:nvGrpSpPr>
      <p:grpSpPr>
        <a:xfrm>
          <a:off x="0" y="0"/>
          <a:ext cx="0" cy="0"/>
          <a:chOff x="0" y="0"/>
          <a:chExt cx="0" cy="0"/>
        </a:xfrm>
      </p:grpSpPr>
      <p:sp>
        <p:nvSpPr>
          <p:cNvPr id="335" name="Shape 335"/>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75">
                <a:solidFill>
                  <a:schemeClr val="dk1"/>
                </a:solidFill>
                <a:latin typeface="Calibri"/>
                <a:ea typeface="Calibri"/>
                <a:cs typeface="Calibri"/>
                <a:sym typeface="Calibri"/>
              </a:rPr>
              <a:t>‹#›</a:t>
            </a:fld>
            <a:endParaRPr b="0" i="0" sz="975">
              <a:solidFill>
                <a:schemeClr val="dk1"/>
              </a:solidFill>
              <a:latin typeface="Calibri"/>
              <a:ea typeface="Calibri"/>
              <a:cs typeface="Calibri"/>
              <a:sym typeface="Calibri"/>
            </a:endParaRPr>
          </a:p>
        </p:txBody>
      </p:sp>
      <p:sp>
        <p:nvSpPr>
          <p:cNvPr id="336" name="Shape 336"/>
          <p:cNvSpPr txBox="1"/>
          <p:nvPr>
            <p:ph idx="1" type="body"/>
          </p:nvPr>
        </p:nvSpPr>
        <p:spPr>
          <a:xfrm>
            <a:off x="251520" y="1268764"/>
            <a:ext cx="8640960" cy="4855007"/>
          </a:xfrm>
          <a:prstGeom prst="rect">
            <a:avLst/>
          </a:prstGeom>
          <a:noFill/>
          <a:ln>
            <a:noFill/>
          </a:ln>
        </p:spPr>
        <p:txBody>
          <a:bodyPr anchorCtr="0" anchor="t" bIns="45700" lIns="91425" spcFirstLastPara="1" rIns="91425" wrap="square" tIns="45700">
            <a:noAutofit/>
          </a:bodyPr>
          <a:lstStyle/>
          <a:p>
            <a:pPr indent="-379730" lvl="0" marL="457200" marR="0" rtl="0" algn="l">
              <a:lnSpc>
                <a:spcPct val="90000"/>
              </a:lnSpc>
              <a:spcBef>
                <a:spcPts val="0"/>
              </a:spcBef>
              <a:spcAft>
                <a:spcPts val="0"/>
              </a:spcAft>
              <a:buClr>
                <a:srgbClr val="3C3C3C"/>
              </a:buClr>
              <a:buSzPts val="2380"/>
              <a:buFont typeface="Calibri"/>
              <a:buChar char="●"/>
            </a:pPr>
            <a:r>
              <a:rPr b="0" i="0" lang="en-GB" sz="2380" u="none" cap="none" strike="noStrike">
                <a:solidFill>
                  <a:srgbClr val="3C3C3C"/>
                </a:solidFill>
                <a:latin typeface="Calibri"/>
                <a:ea typeface="Calibri"/>
                <a:cs typeface="Calibri"/>
                <a:sym typeface="Calibri"/>
              </a:rPr>
              <a:t>Maintenance and integration of orchestration services with the Cloud Compute and Cloud Container services. </a:t>
            </a:r>
            <a:endParaRPr/>
          </a:p>
          <a:p>
            <a:pPr indent="-379730" lvl="0" marL="457200" marR="0" rtl="0" algn="l">
              <a:lnSpc>
                <a:spcPct val="90000"/>
              </a:lnSpc>
              <a:spcBef>
                <a:spcPts val="0"/>
              </a:spcBef>
              <a:spcAft>
                <a:spcPts val="0"/>
              </a:spcAft>
              <a:buClr>
                <a:srgbClr val="3C3C3C"/>
              </a:buClr>
              <a:buSzPts val="2380"/>
              <a:buFont typeface="Calibri"/>
              <a:buChar char="●"/>
            </a:pPr>
            <a:r>
              <a:rPr b="0" i="0" lang="en-GB" sz="2380" u="none" cap="none" strike="noStrike">
                <a:solidFill>
                  <a:srgbClr val="3C3C3C"/>
                </a:solidFill>
                <a:latin typeface="Calibri"/>
                <a:ea typeface="Calibri"/>
                <a:cs typeface="Calibri"/>
                <a:sym typeface="Calibri"/>
              </a:rPr>
              <a:t>B</a:t>
            </a:r>
            <a:r>
              <a:rPr b="0" i="0" lang="en-GB" sz="2380" u="none" cap="none" strike="noStrike">
                <a:solidFill>
                  <a:srgbClr val="3C3C3C"/>
                </a:solidFill>
                <a:latin typeface="Calibri"/>
                <a:ea typeface="Calibri"/>
                <a:cs typeface="Calibri"/>
                <a:sym typeface="Calibri"/>
              </a:rPr>
              <a:t>uild complex virtual infrastructures based on standards</a:t>
            </a:r>
            <a:endParaRPr/>
          </a:p>
          <a:p>
            <a:pPr indent="-379730" lvl="1" marL="914400" marR="0" rtl="0" algn="l">
              <a:lnSpc>
                <a:spcPct val="90000"/>
              </a:lnSpc>
              <a:spcBef>
                <a:spcPts val="0"/>
              </a:spcBef>
              <a:spcAft>
                <a:spcPts val="0"/>
              </a:spcAft>
              <a:buClr>
                <a:srgbClr val="3C3C3C"/>
              </a:buClr>
              <a:buSzPts val="2380"/>
              <a:buFont typeface="Calibri"/>
              <a:buChar char="○"/>
            </a:pPr>
            <a:r>
              <a:rPr b="0" i="0" lang="en-GB" sz="2210" u="none" cap="none" strike="noStrike">
                <a:solidFill>
                  <a:srgbClr val="3C3C3C"/>
                </a:solidFill>
                <a:latin typeface="Calibri"/>
                <a:ea typeface="Calibri"/>
                <a:cs typeface="Calibri"/>
                <a:sym typeface="Calibri"/>
              </a:rPr>
              <a:t>OASIS TOSCA Simple YAML Profile </a:t>
            </a:r>
            <a:endParaRPr/>
          </a:p>
          <a:p>
            <a:pPr indent="-379730" lvl="0" marL="457200" marR="0" rtl="0" algn="l">
              <a:lnSpc>
                <a:spcPct val="90000"/>
              </a:lnSpc>
              <a:spcBef>
                <a:spcPts val="0"/>
              </a:spcBef>
              <a:spcAft>
                <a:spcPts val="0"/>
              </a:spcAft>
              <a:buClr>
                <a:srgbClr val="3C3C3C"/>
              </a:buClr>
              <a:buSzPts val="2380"/>
              <a:buFont typeface="Calibri"/>
              <a:buChar char="●"/>
            </a:pPr>
            <a:r>
              <a:rPr b="0" i="0" lang="en-GB" sz="2380" u="none" cap="none" strike="noStrike">
                <a:solidFill>
                  <a:srgbClr val="3C3C3C"/>
                </a:solidFill>
                <a:latin typeface="Calibri"/>
                <a:ea typeface="Calibri"/>
                <a:cs typeface="Calibri"/>
                <a:sym typeface="Calibri"/>
              </a:rPr>
              <a:t>Integration of the INDIGO PaaS components as orchestrator for EOSC-hub services. </a:t>
            </a:r>
            <a:endParaRPr/>
          </a:p>
          <a:p>
            <a:pPr indent="-379730" lvl="1" marL="914400" marR="0" rtl="0" algn="l">
              <a:lnSpc>
                <a:spcPct val="90000"/>
              </a:lnSpc>
              <a:spcBef>
                <a:spcPts val="0"/>
              </a:spcBef>
              <a:spcAft>
                <a:spcPts val="0"/>
              </a:spcAft>
              <a:buClr>
                <a:srgbClr val="3C3C3C"/>
              </a:buClr>
              <a:buSzPts val="2380"/>
              <a:buFont typeface="Calibri"/>
              <a:buChar char="○"/>
            </a:pPr>
            <a:r>
              <a:rPr b="0" i="0" lang="en-GB" sz="2210" u="none" cap="none" strike="noStrike">
                <a:solidFill>
                  <a:srgbClr val="3C3C3C"/>
                </a:solidFill>
                <a:latin typeface="Calibri"/>
                <a:ea typeface="Calibri"/>
                <a:cs typeface="Calibri"/>
                <a:sym typeface="Calibri"/>
              </a:rPr>
              <a:t>Adapt them to use the configuration information services (WP5).</a:t>
            </a:r>
            <a:endParaRPr/>
          </a:p>
          <a:p>
            <a:pPr indent="-379730" lvl="0" marL="457200" marR="0" rtl="0" algn="l">
              <a:lnSpc>
                <a:spcPct val="90000"/>
              </a:lnSpc>
              <a:spcBef>
                <a:spcPts val="0"/>
              </a:spcBef>
              <a:spcAft>
                <a:spcPts val="0"/>
              </a:spcAft>
              <a:buClr>
                <a:srgbClr val="3C3C3C"/>
              </a:buClr>
              <a:buSzPts val="2380"/>
              <a:buFont typeface="Calibri"/>
              <a:buChar char="●"/>
            </a:pPr>
            <a:r>
              <a:rPr b="0" i="0" lang="en-GB" sz="2380" u="none" cap="none" strike="noStrike">
                <a:solidFill>
                  <a:srgbClr val="3C3C3C"/>
                </a:solidFill>
                <a:latin typeface="Calibri"/>
                <a:ea typeface="Calibri"/>
                <a:cs typeface="Calibri"/>
                <a:sym typeface="Calibri"/>
              </a:rPr>
              <a:t>Optimisations to speed-up the deployment of virtual appliances.</a:t>
            </a:r>
            <a:endParaRPr/>
          </a:p>
          <a:p>
            <a:pPr indent="-379730" lvl="0" marL="457200" marR="0" rtl="0" algn="l">
              <a:lnSpc>
                <a:spcPct val="90000"/>
              </a:lnSpc>
              <a:spcBef>
                <a:spcPts val="0"/>
              </a:spcBef>
              <a:spcAft>
                <a:spcPts val="0"/>
              </a:spcAft>
              <a:buClr>
                <a:srgbClr val="3C3C3C"/>
              </a:buClr>
              <a:buSzPts val="2380"/>
              <a:buFont typeface="Calibri"/>
              <a:buChar char="●"/>
            </a:pPr>
            <a:r>
              <a:rPr b="0" i="0" lang="en-GB" sz="2380" u="none" cap="none" strike="noStrike">
                <a:solidFill>
                  <a:srgbClr val="3C3C3C"/>
                </a:solidFill>
                <a:latin typeface="Calibri"/>
                <a:ea typeface="Calibri"/>
                <a:cs typeface="Calibri"/>
                <a:sym typeface="Calibri"/>
              </a:rPr>
              <a:t>Maintain the INDIGO Generic Web Frontend (FutureGateway) for building Science Gateways.</a:t>
            </a:r>
            <a:endParaRPr/>
          </a:p>
          <a:p>
            <a:pPr indent="-379730" lvl="1" marL="914400" marR="0" rtl="0" algn="l">
              <a:lnSpc>
                <a:spcPct val="90000"/>
              </a:lnSpc>
              <a:spcBef>
                <a:spcPts val="0"/>
              </a:spcBef>
              <a:spcAft>
                <a:spcPts val="0"/>
              </a:spcAft>
              <a:buClr>
                <a:srgbClr val="3C3C3C"/>
              </a:buClr>
              <a:buSzPts val="2380"/>
              <a:buFont typeface="Calibri"/>
              <a:buChar char="○"/>
            </a:pPr>
            <a:r>
              <a:rPr b="0" i="0" lang="en-GB" sz="2210" u="none" cap="none" strike="noStrike">
                <a:solidFill>
                  <a:srgbClr val="3C3C3C"/>
                </a:solidFill>
                <a:latin typeface="Calibri"/>
                <a:ea typeface="Calibri"/>
                <a:cs typeface="Calibri"/>
                <a:sym typeface="Calibri"/>
              </a:rPr>
              <a:t>The product will be also integrated with the Science Application on-demand platform</a:t>
            </a:r>
            <a:endParaRPr/>
          </a:p>
          <a:p>
            <a:pPr indent="-106045" lvl="0" marL="257175" marR="0" rtl="0" algn="l">
              <a:lnSpc>
                <a:spcPct val="90000"/>
              </a:lnSpc>
              <a:spcBef>
                <a:spcPts val="476"/>
              </a:spcBef>
              <a:spcAft>
                <a:spcPts val="0"/>
              </a:spcAft>
              <a:buClr>
                <a:srgbClr val="3C3C3C"/>
              </a:buClr>
              <a:buSzPts val="2380"/>
              <a:buFont typeface="Arial"/>
              <a:buNone/>
            </a:pPr>
            <a:r>
              <a:t/>
            </a:r>
            <a:endParaRPr b="0" i="0" sz="2380" u="none" cap="none" strike="noStrike">
              <a:solidFill>
                <a:srgbClr val="3C3C3C"/>
              </a:solidFill>
              <a:latin typeface="Calibri"/>
              <a:ea typeface="Calibri"/>
              <a:cs typeface="Calibri"/>
              <a:sym typeface="Calibri"/>
            </a:endParaRPr>
          </a:p>
        </p:txBody>
      </p:sp>
      <p:sp>
        <p:nvSpPr>
          <p:cNvPr id="337" name="Shape 337"/>
          <p:cNvSpPr txBox="1"/>
          <p:nvPr>
            <p:ph idx="10" type="dt"/>
          </p:nvPr>
        </p:nvSpPr>
        <p:spPr>
          <a:xfrm>
            <a:off x="251520" y="6381328"/>
            <a:ext cx="2133600" cy="2880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80">
                <a:solidFill>
                  <a:srgbClr val="3C3C3C"/>
                </a:solidFill>
                <a:latin typeface="Calibri"/>
                <a:ea typeface="Calibri"/>
                <a:cs typeface="Calibri"/>
                <a:sym typeface="Calibri"/>
              </a:rPr>
              <a:t>4/13/2018</a:t>
            </a:r>
            <a:endParaRPr b="0" i="0" sz="980">
              <a:solidFill>
                <a:srgbClr val="3C3C3C"/>
              </a:solidFill>
              <a:latin typeface="Calibri"/>
              <a:ea typeface="Calibri"/>
              <a:cs typeface="Calibri"/>
              <a:sym typeface="Calibri"/>
            </a:endParaRPr>
          </a:p>
        </p:txBody>
      </p:sp>
      <p:sp>
        <p:nvSpPr>
          <p:cNvPr id="338" name="Shape 338"/>
          <p:cNvSpPr txBox="1"/>
          <p:nvPr>
            <p:ph idx="2" type="body"/>
          </p:nvPr>
        </p:nvSpPr>
        <p:spPr>
          <a:xfrm>
            <a:off x="2911677" y="260489"/>
            <a:ext cx="5980803" cy="8640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2400"/>
              <a:buFont typeface="Arial"/>
              <a:buNone/>
            </a:pPr>
            <a:r>
              <a:rPr b="1" i="0" lang="en-GB" sz="2400" u="none" cap="none" strike="noStrike">
                <a:solidFill>
                  <a:srgbClr val="1C3046"/>
                </a:solidFill>
                <a:latin typeface="Calibri"/>
                <a:ea typeface="Calibri"/>
                <a:cs typeface="Calibri"/>
                <a:sym typeface="Calibri"/>
              </a:rPr>
              <a:t>T6.3 Processing and Orchestration (DoA)</a:t>
            </a:r>
            <a:endParaRPr b="1" i="0" sz="2400" u="none" cap="none" strike="noStrike">
              <a:solidFill>
                <a:srgbClr val="1C3046"/>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2" name="Shape 342"/>
        <p:cNvGrpSpPr/>
        <p:nvPr/>
      </p:nvGrpSpPr>
      <p:grpSpPr>
        <a:xfrm>
          <a:off x="0" y="0"/>
          <a:ext cx="0" cy="0"/>
          <a:chOff x="0" y="0"/>
          <a:chExt cx="0" cy="0"/>
        </a:xfrm>
      </p:grpSpPr>
      <p:sp>
        <p:nvSpPr>
          <p:cNvPr id="343" name="Shape 343"/>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75">
                <a:solidFill>
                  <a:schemeClr val="dk1"/>
                </a:solidFill>
                <a:latin typeface="Calibri"/>
                <a:ea typeface="Calibri"/>
                <a:cs typeface="Calibri"/>
                <a:sym typeface="Calibri"/>
              </a:rPr>
              <a:t>‹#›</a:t>
            </a:fld>
            <a:endParaRPr b="0" i="0" sz="975">
              <a:solidFill>
                <a:schemeClr val="dk1"/>
              </a:solidFill>
              <a:latin typeface="Calibri"/>
              <a:ea typeface="Calibri"/>
              <a:cs typeface="Calibri"/>
              <a:sym typeface="Calibri"/>
            </a:endParaRPr>
          </a:p>
        </p:txBody>
      </p:sp>
      <p:sp>
        <p:nvSpPr>
          <p:cNvPr id="344" name="Shape 344"/>
          <p:cNvSpPr txBox="1"/>
          <p:nvPr>
            <p:ph idx="1" type="body"/>
          </p:nvPr>
        </p:nvSpPr>
        <p:spPr>
          <a:xfrm>
            <a:off x="251520" y="1268764"/>
            <a:ext cx="8640960" cy="4855007"/>
          </a:xfrm>
          <a:prstGeom prst="rect">
            <a:avLst/>
          </a:prstGeom>
          <a:noFill/>
          <a:ln>
            <a:noFill/>
          </a:ln>
        </p:spPr>
        <p:txBody>
          <a:bodyPr anchorCtr="0" anchor="t" bIns="45700" lIns="91425" spcFirstLastPara="1" rIns="91425" wrap="square" tIns="45700">
            <a:noAutofit/>
          </a:bodyPr>
          <a:lstStyle/>
          <a:p>
            <a:pPr indent="-374650" lvl="0" marL="457200" marR="0" rtl="0" algn="l">
              <a:lnSpc>
                <a:spcPct val="80000"/>
              </a:lnSpc>
              <a:spcBef>
                <a:spcPts val="0"/>
              </a:spcBef>
              <a:spcAft>
                <a:spcPts val="0"/>
              </a:spcAft>
              <a:buSzPts val="2300"/>
              <a:buChar char="●"/>
            </a:pPr>
            <a:r>
              <a:rPr b="1" lang="en-GB" sz="2300"/>
              <a:t>F</a:t>
            </a:r>
            <a:r>
              <a:rPr b="1" i="0" lang="en-GB" sz="2300" u="none" cap="none" strike="noStrike">
                <a:solidFill>
                  <a:srgbClr val="3C3C3C"/>
                </a:solidFill>
                <a:latin typeface="Calibri"/>
                <a:ea typeface="Calibri"/>
                <a:cs typeface="Calibri"/>
                <a:sym typeface="Calibri"/>
              </a:rPr>
              <a:t>uture Gateway</a:t>
            </a:r>
            <a:r>
              <a:rPr b="0" i="0" lang="en-GB" sz="2300" u="none" cap="none" strike="noStrike">
                <a:solidFill>
                  <a:srgbClr val="3C3C3C"/>
                </a:solidFill>
                <a:latin typeface="Calibri"/>
                <a:ea typeface="Calibri"/>
                <a:cs typeface="Calibri"/>
                <a:sym typeface="Calibri"/>
              </a:rPr>
              <a:t>: build Science Gateways</a:t>
            </a:r>
            <a:endParaRPr sz="2300"/>
          </a:p>
          <a:p>
            <a:pPr indent="-374650" lvl="0" marL="457200" marR="0" rtl="0" algn="l">
              <a:lnSpc>
                <a:spcPct val="80000"/>
              </a:lnSpc>
              <a:spcBef>
                <a:spcPts val="0"/>
              </a:spcBef>
              <a:spcAft>
                <a:spcPts val="0"/>
              </a:spcAft>
              <a:buSzPts val="2300"/>
              <a:buChar char="●"/>
            </a:pPr>
            <a:r>
              <a:rPr b="0" i="0" lang="en-GB" sz="2300" u="none" cap="none" strike="noStrike">
                <a:solidFill>
                  <a:srgbClr val="3C3C3C"/>
                </a:solidFill>
                <a:latin typeface="Calibri"/>
                <a:ea typeface="Calibri"/>
                <a:cs typeface="Calibri"/>
                <a:sym typeface="Calibri"/>
              </a:rPr>
              <a:t>The </a:t>
            </a:r>
            <a:r>
              <a:rPr b="1" i="0" lang="en-GB" sz="2300" u="none" cap="none" strike="noStrike">
                <a:solidFill>
                  <a:srgbClr val="3C3C3C"/>
                </a:solidFill>
                <a:latin typeface="Calibri"/>
                <a:ea typeface="Calibri"/>
                <a:cs typeface="Calibri"/>
                <a:sym typeface="Calibri"/>
              </a:rPr>
              <a:t>Orchestrator</a:t>
            </a:r>
            <a:r>
              <a:rPr b="0" i="0" lang="en-GB" sz="2300" u="none" cap="none" strike="noStrike">
                <a:solidFill>
                  <a:srgbClr val="3C3C3C"/>
                </a:solidFill>
                <a:latin typeface="Calibri"/>
                <a:ea typeface="Calibri"/>
                <a:cs typeface="Calibri"/>
                <a:sym typeface="Calibri"/>
              </a:rPr>
              <a:t> receives a TOSCA document and fulfil the request. </a:t>
            </a:r>
            <a:endParaRPr sz="2300"/>
          </a:p>
          <a:p>
            <a:pPr indent="-374650" lvl="0" marL="457200" marR="0" rtl="0" algn="l">
              <a:lnSpc>
                <a:spcPct val="80000"/>
              </a:lnSpc>
              <a:spcBef>
                <a:spcPts val="0"/>
              </a:spcBef>
              <a:spcAft>
                <a:spcPts val="0"/>
              </a:spcAft>
              <a:buSzPts val="2300"/>
              <a:buChar char="●"/>
            </a:pPr>
            <a:r>
              <a:rPr b="1" i="0" lang="en-GB" sz="2300" u="none" cap="none" strike="noStrike">
                <a:solidFill>
                  <a:srgbClr val="3C3C3C"/>
                </a:solidFill>
                <a:latin typeface="Calibri"/>
                <a:ea typeface="Calibri"/>
                <a:cs typeface="Calibri"/>
                <a:sym typeface="Calibri"/>
              </a:rPr>
              <a:t>SLAM</a:t>
            </a:r>
            <a:r>
              <a:rPr b="0" i="0" lang="en-GB" sz="2300" u="none" cap="none" strike="noStrike">
                <a:solidFill>
                  <a:srgbClr val="3C3C3C"/>
                </a:solidFill>
                <a:latin typeface="Calibri"/>
                <a:ea typeface="Calibri"/>
                <a:cs typeface="Calibri"/>
                <a:sym typeface="Calibri"/>
              </a:rPr>
              <a:t> (SLA Manager): Allows to </a:t>
            </a:r>
            <a:r>
              <a:rPr lang="en-GB" sz="2300"/>
              <a:t>negotiate </a:t>
            </a:r>
            <a:r>
              <a:rPr b="0" i="0" lang="en-GB" sz="2300" u="none" cap="none" strike="noStrike">
                <a:solidFill>
                  <a:srgbClr val="3C3C3C"/>
                </a:solidFill>
                <a:latin typeface="Calibri"/>
                <a:ea typeface="Calibri"/>
                <a:cs typeface="Calibri"/>
                <a:sym typeface="Calibri"/>
              </a:rPr>
              <a:t>SLAs </a:t>
            </a:r>
            <a:r>
              <a:rPr lang="en-GB" sz="2300"/>
              <a:t>among users and</a:t>
            </a:r>
            <a:r>
              <a:rPr b="0" i="0" lang="en-GB" sz="2300" u="none" cap="none" strike="noStrike">
                <a:solidFill>
                  <a:srgbClr val="3C3C3C"/>
                </a:solidFill>
                <a:latin typeface="Calibri"/>
                <a:ea typeface="Calibri"/>
                <a:cs typeface="Calibri"/>
                <a:sym typeface="Calibri"/>
              </a:rPr>
              <a:t> the providers.</a:t>
            </a:r>
            <a:endParaRPr sz="2300"/>
          </a:p>
          <a:p>
            <a:pPr indent="-374650" lvl="0" marL="457200" marR="0" rtl="0" algn="l">
              <a:lnSpc>
                <a:spcPct val="80000"/>
              </a:lnSpc>
              <a:spcBef>
                <a:spcPts val="0"/>
              </a:spcBef>
              <a:spcAft>
                <a:spcPts val="0"/>
              </a:spcAft>
              <a:buSzPts val="2300"/>
              <a:buChar char="●"/>
            </a:pPr>
            <a:r>
              <a:rPr b="1" i="0" lang="en-GB" sz="2300" u="none" cap="none" strike="noStrike">
                <a:solidFill>
                  <a:srgbClr val="3C3C3C"/>
                </a:solidFill>
                <a:latin typeface="Calibri"/>
                <a:ea typeface="Calibri"/>
                <a:cs typeface="Calibri"/>
                <a:sym typeface="Calibri"/>
              </a:rPr>
              <a:t>CMDB</a:t>
            </a:r>
            <a:r>
              <a:rPr b="0" i="0" lang="en-GB" sz="2300" u="none" cap="none" strike="noStrike">
                <a:solidFill>
                  <a:srgbClr val="3C3C3C"/>
                </a:solidFill>
                <a:latin typeface="Calibri"/>
                <a:ea typeface="Calibri"/>
                <a:cs typeface="Calibri"/>
                <a:sym typeface="Calibri"/>
              </a:rPr>
              <a:t> (Configuration Manager Database): Includes the information about the endpoints for the Cloud sites and the Virtual Machine Images registered in each site.</a:t>
            </a:r>
            <a:endParaRPr sz="2300"/>
          </a:p>
          <a:p>
            <a:pPr indent="-374650" lvl="0" marL="457200" marR="0" rtl="0" algn="l">
              <a:lnSpc>
                <a:spcPct val="80000"/>
              </a:lnSpc>
              <a:spcBef>
                <a:spcPts val="0"/>
              </a:spcBef>
              <a:spcAft>
                <a:spcPts val="0"/>
              </a:spcAft>
              <a:buSzPts val="2300"/>
              <a:buChar char="●"/>
            </a:pPr>
            <a:r>
              <a:rPr b="0" i="0" lang="en-GB" sz="2300" u="none" cap="none" strike="noStrike">
                <a:solidFill>
                  <a:srgbClr val="3C3C3C"/>
                </a:solidFill>
                <a:latin typeface="Calibri"/>
                <a:ea typeface="Calibri"/>
                <a:cs typeface="Calibri"/>
                <a:sym typeface="Calibri"/>
              </a:rPr>
              <a:t>Cloud Provider Ranker (</a:t>
            </a:r>
            <a:r>
              <a:rPr b="1" i="0" lang="en-GB" sz="2300" u="none" cap="none" strike="noStrike">
                <a:solidFill>
                  <a:srgbClr val="3C3C3C"/>
                </a:solidFill>
                <a:latin typeface="Calibri"/>
                <a:ea typeface="Calibri"/>
                <a:cs typeface="Calibri"/>
                <a:sym typeface="Calibri"/>
              </a:rPr>
              <a:t>CPR</a:t>
            </a:r>
            <a:r>
              <a:rPr b="0" i="0" lang="en-GB" sz="2300" u="none" cap="none" strike="noStrike">
                <a:solidFill>
                  <a:srgbClr val="3C3C3C"/>
                </a:solidFill>
                <a:latin typeface="Calibri"/>
                <a:ea typeface="Calibri"/>
                <a:cs typeface="Calibri"/>
                <a:sym typeface="Calibri"/>
              </a:rPr>
              <a:t>): Receives the information obtained from the aforementioned services in order to </a:t>
            </a:r>
            <a:r>
              <a:rPr lang="en-GB" sz="2300"/>
              <a:t>produce</a:t>
            </a:r>
            <a:r>
              <a:rPr b="0" i="0" lang="en-GB" sz="2300" u="none" cap="none" strike="noStrike">
                <a:solidFill>
                  <a:srgbClr val="3C3C3C"/>
                </a:solidFill>
                <a:latin typeface="Calibri"/>
                <a:ea typeface="Calibri"/>
                <a:cs typeface="Calibri"/>
                <a:sym typeface="Calibri"/>
              </a:rPr>
              <a:t> a ranked list of the most appropriate Cloud sites to fulfil the request.</a:t>
            </a:r>
            <a:endParaRPr sz="2300"/>
          </a:p>
          <a:p>
            <a:pPr indent="-374650" lvl="0" marL="457200" marR="0" rtl="0" algn="l">
              <a:lnSpc>
                <a:spcPct val="80000"/>
              </a:lnSpc>
              <a:spcBef>
                <a:spcPts val="0"/>
              </a:spcBef>
              <a:spcAft>
                <a:spcPts val="0"/>
              </a:spcAft>
              <a:buSzPts val="2300"/>
              <a:buChar char="●"/>
            </a:pPr>
            <a:r>
              <a:rPr b="0" i="0" lang="en-GB" sz="2300" u="none" cap="none" strike="noStrike">
                <a:solidFill>
                  <a:srgbClr val="3C3C3C"/>
                </a:solidFill>
                <a:latin typeface="Calibri"/>
                <a:ea typeface="Calibri"/>
                <a:cs typeface="Calibri"/>
                <a:sym typeface="Calibri"/>
              </a:rPr>
              <a:t>Infrastructure Manager (</a:t>
            </a:r>
            <a:r>
              <a:rPr b="1" i="0" lang="en-GB" sz="2300" u="none" cap="none" strike="noStrike">
                <a:solidFill>
                  <a:srgbClr val="3C3C3C"/>
                </a:solidFill>
                <a:latin typeface="Calibri"/>
                <a:ea typeface="Calibri"/>
                <a:cs typeface="Calibri"/>
                <a:sym typeface="Calibri"/>
              </a:rPr>
              <a:t>IM</a:t>
            </a:r>
            <a:r>
              <a:rPr b="0" i="0" lang="en-GB" sz="2300" u="none" cap="none" strike="noStrike">
                <a:solidFill>
                  <a:srgbClr val="3C3C3C"/>
                </a:solidFill>
                <a:latin typeface="Calibri"/>
                <a:ea typeface="Calibri"/>
                <a:cs typeface="Calibri"/>
                <a:sym typeface="Calibri"/>
              </a:rPr>
              <a:t>). The IM performs the deployment on Cloud sites that do not natively support TOSCA-based local site orchestration.</a:t>
            </a:r>
            <a:endParaRPr sz="2300"/>
          </a:p>
          <a:p>
            <a:pPr indent="-106045" lvl="0" marL="257175" marR="0" rtl="0" algn="l">
              <a:lnSpc>
                <a:spcPct val="80000"/>
              </a:lnSpc>
              <a:spcBef>
                <a:spcPts val="476"/>
              </a:spcBef>
              <a:spcAft>
                <a:spcPts val="0"/>
              </a:spcAft>
              <a:buClr>
                <a:srgbClr val="3C3C3C"/>
              </a:buClr>
              <a:buSzPts val="2380"/>
              <a:buFont typeface="Arial"/>
              <a:buNone/>
            </a:pPr>
            <a:r>
              <a:t/>
            </a:r>
            <a:endParaRPr b="0" i="0" sz="2380" u="none" cap="none" strike="noStrike">
              <a:solidFill>
                <a:srgbClr val="3C3C3C"/>
              </a:solidFill>
              <a:latin typeface="Calibri"/>
              <a:ea typeface="Calibri"/>
              <a:cs typeface="Calibri"/>
              <a:sym typeface="Calibri"/>
            </a:endParaRPr>
          </a:p>
        </p:txBody>
      </p:sp>
      <p:sp>
        <p:nvSpPr>
          <p:cNvPr id="345" name="Shape 345"/>
          <p:cNvSpPr txBox="1"/>
          <p:nvPr>
            <p:ph idx="10" type="dt"/>
          </p:nvPr>
        </p:nvSpPr>
        <p:spPr>
          <a:xfrm>
            <a:off x="251520" y="6381328"/>
            <a:ext cx="2133600" cy="2880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80">
                <a:solidFill>
                  <a:srgbClr val="3C3C3C"/>
                </a:solidFill>
                <a:latin typeface="Calibri"/>
                <a:ea typeface="Calibri"/>
                <a:cs typeface="Calibri"/>
                <a:sym typeface="Calibri"/>
              </a:rPr>
              <a:t>4/13/2018</a:t>
            </a:r>
            <a:endParaRPr b="0" i="0" sz="980">
              <a:solidFill>
                <a:srgbClr val="3C3C3C"/>
              </a:solidFill>
              <a:latin typeface="Calibri"/>
              <a:ea typeface="Calibri"/>
              <a:cs typeface="Calibri"/>
              <a:sym typeface="Calibri"/>
            </a:endParaRPr>
          </a:p>
        </p:txBody>
      </p:sp>
      <p:sp>
        <p:nvSpPr>
          <p:cNvPr id="346" name="Shape 346"/>
          <p:cNvSpPr txBox="1"/>
          <p:nvPr>
            <p:ph idx="2" type="body"/>
          </p:nvPr>
        </p:nvSpPr>
        <p:spPr>
          <a:xfrm>
            <a:off x="2911677" y="260489"/>
            <a:ext cx="5980803" cy="86408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3200"/>
              <a:buFont typeface="Arial"/>
              <a:buNone/>
            </a:pPr>
            <a:r>
              <a:rPr b="1" i="0" lang="en-GB" sz="3200" u="none" cap="none" strike="noStrike">
                <a:solidFill>
                  <a:srgbClr val="1C3046"/>
                </a:solidFill>
                <a:latin typeface="Calibri"/>
                <a:ea typeface="Calibri"/>
                <a:cs typeface="Calibri"/>
                <a:sym typeface="Calibri"/>
              </a:rPr>
              <a:t>Components</a:t>
            </a:r>
            <a:endParaRPr b="1" i="0" sz="3200" u="none" cap="none" strike="noStrike">
              <a:solidFill>
                <a:srgbClr val="1C3046"/>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0" name="Shape 350"/>
        <p:cNvGrpSpPr/>
        <p:nvPr/>
      </p:nvGrpSpPr>
      <p:grpSpPr>
        <a:xfrm>
          <a:off x="0" y="0"/>
          <a:ext cx="0" cy="0"/>
          <a:chOff x="0" y="0"/>
          <a:chExt cx="0" cy="0"/>
        </a:xfrm>
      </p:grpSpPr>
      <p:sp>
        <p:nvSpPr>
          <p:cNvPr id="351" name="Shape 351"/>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75">
                <a:solidFill>
                  <a:schemeClr val="dk1"/>
                </a:solidFill>
                <a:latin typeface="Calibri"/>
                <a:ea typeface="Calibri"/>
                <a:cs typeface="Calibri"/>
                <a:sym typeface="Calibri"/>
              </a:rPr>
              <a:t>‹#›</a:t>
            </a:fld>
            <a:endParaRPr b="0" i="0" sz="975">
              <a:solidFill>
                <a:schemeClr val="dk1"/>
              </a:solidFill>
              <a:latin typeface="Calibri"/>
              <a:ea typeface="Calibri"/>
              <a:cs typeface="Calibri"/>
              <a:sym typeface="Calibri"/>
            </a:endParaRPr>
          </a:p>
        </p:txBody>
      </p:sp>
      <p:sp>
        <p:nvSpPr>
          <p:cNvPr id="352" name="Shape 352"/>
          <p:cNvSpPr txBox="1"/>
          <p:nvPr>
            <p:ph idx="1" type="body"/>
          </p:nvPr>
        </p:nvSpPr>
        <p:spPr>
          <a:xfrm>
            <a:off x="251525" y="1007825"/>
            <a:ext cx="2979600" cy="5115900"/>
          </a:xfrm>
          <a:prstGeom prst="rect">
            <a:avLst/>
          </a:prstGeom>
          <a:noFill/>
          <a:ln>
            <a:noFill/>
          </a:ln>
        </p:spPr>
        <p:txBody>
          <a:bodyPr anchorCtr="0" anchor="t" bIns="45700" lIns="91425" spcFirstLastPara="1" rIns="91425" wrap="square" tIns="45700">
            <a:noAutofit/>
          </a:bodyPr>
          <a:lstStyle/>
          <a:p>
            <a:pPr indent="-374650" lvl="0" marL="457200" marR="0" rtl="0" algn="l">
              <a:lnSpc>
                <a:spcPct val="80000"/>
              </a:lnSpc>
              <a:spcBef>
                <a:spcPts val="476"/>
              </a:spcBef>
              <a:spcAft>
                <a:spcPts val="0"/>
              </a:spcAft>
              <a:buSzPts val="2300"/>
              <a:buChar char="•"/>
            </a:pPr>
            <a:r>
              <a:rPr b="1" lang="en-GB" sz="2300"/>
              <a:t>Deploys scientific applications through FutureGateway which creates TOSCA templates that are submitted to the Orchestrator and executed on local sites, or external sites (through the IM).</a:t>
            </a:r>
            <a:endParaRPr b="0" i="0" sz="2380" u="none" cap="none" strike="noStrike">
              <a:solidFill>
                <a:srgbClr val="3C3C3C"/>
              </a:solidFill>
              <a:latin typeface="Calibri"/>
              <a:ea typeface="Calibri"/>
              <a:cs typeface="Calibri"/>
              <a:sym typeface="Calibri"/>
            </a:endParaRPr>
          </a:p>
        </p:txBody>
      </p:sp>
      <p:sp>
        <p:nvSpPr>
          <p:cNvPr id="353" name="Shape 353"/>
          <p:cNvSpPr txBox="1"/>
          <p:nvPr>
            <p:ph idx="10" type="dt"/>
          </p:nvPr>
        </p:nvSpPr>
        <p:spPr>
          <a:xfrm>
            <a:off x="251520" y="6381328"/>
            <a:ext cx="2133600" cy="28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80">
                <a:solidFill>
                  <a:srgbClr val="3C3C3C"/>
                </a:solidFill>
                <a:latin typeface="Calibri"/>
                <a:ea typeface="Calibri"/>
                <a:cs typeface="Calibri"/>
                <a:sym typeface="Calibri"/>
              </a:rPr>
              <a:t>4/13/2018</a:t>
            </a:r>
            <a:endParaRPr b="0" i="0" sz="980">
              <a:solidFill>
                <a:srgbClr val="3C3C3C"/>
              </a:solidFill>
              <a:latin typeface="Calibri"/>
              <a:ea typeface="Calibri"/>
              <a:cs typeface="Calibri"/>
              <a:sym typeface="Calibri"/>
            </a:endParaRPr>
          </a:p>
        </p:txBody>
      </p:sp>
      <p:sp>
        <p:nvSpPr>
          <p:cNvPr id="354" name="Shape 354"/>
          <p:cNvSpPr txBox="1"/>
          <p:nvPr>
            <p:ph idx="2" type="body"/>
          </p:nvPr>
        </p:nvSpPr>
        <p:spPr>
          <a:xfrm>
            <a:off x="2708550" y="260500"/>
            <a:ext cx="6183900" cy="864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1C3046"/>
              </a:buClr>
              <a:buSzPts val="3200"/>
              <a:buFont typeface="Arial"/>
              <a:buNone/>
            </a:pPr>
            <a:r>
              <a:rPr lang="en-GB"/>
              <a:t>Components in INDIGO-DataCloud</a:t>
            </a:r>
            <a:endParaRPr b="1" i="0" sz="3200" u="none" cap="none" strike="noStrike">
              <a:solidFill>
                <a:srgbClr val="1C3046"/>
              </a:solidFill>
              <a:latin typeface="Calibri"/>
              <a:ea typeface="Calibri"/>
              <a:cs typeface="Calibri"/>
              <a:sym typeface="Calibri"/>
            </a:endParaRPr>
          </a:p>
        </p:txBody>
      </p:sp>
      <p:pic>
        <p:nvPicPr>
          <p:cNvPr id="355" name="Shape 355"/>
          <p:cNvPicPr preferRelativeResize="0"/>
          <p:nvPr/>
        </p:nvPicPr>
        <p:blipFill>
          <a:blip r:embed="rId3">
            <a:alphaModFix/>
          </a:blip>
          <a:stretch>
            <a:fillRect/>
          </a:stretch>
        </p:blipFill>
        <p:spPr>
          <a:xfrm>
            <a:off x="3231275" y="888101"/>
            <a:ext cx="5661154" cy="5493223"/>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9" name="Shape 359"/>
        <p:cNvGrpSpPr/>
        <p:nvPr/>
      </p:nvGrpSpPr>
      <p:grpSpPr>
        <a:xfrm>
          <a:off x="0" y="0"/>
          <a:ext cx="0" cy="0"/>
          <a:chOff x="0" y="0"/>
          <a:chExt cx="0" cy="0"/>
        </a:xfrm>
      </p:grpSpPr>
      <p:sp>
        <p:nvSpPr>
          <p:cNvPr id="360" name="Shape 360"/>
          <p:cNvSpPr txBox="1"/>
          <p:nvPr>
            <p:ph idx="12" type="sldNum"/>
          </p:nvPr>
        </p:nvSpPr>
        <p:spPr>
          <a:xfrm>
            <a:off x="6553200" y="6381328"/>
            <a:ext cx="2339280" cy="288032"/>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75">
                <a:solidFill>
                  <a:schemeClr val="dk1"/>
                </a:solidFill>
                <a:latin typeface="Calibri"/>
                <a:ea typeface="Calibri"/>
                <a:cs typeface="Calibri"/>
                <a:sym typeface="Calibri"/>
              </a:rPr>
              <a:t>‹#›</a:t>
            </a:fld>
            <a:endParaRPr b="0" i="0" sz="975">
              <a:solidFill>
                <a:schemeClr val="dk1"/>
              </a:solidFill>
              <a:latin typeface="Calibri"/>
              <a:ea typeface="Calibri"/>
              <a:cs typeface="Calibri"/>
              <a:sym typeface="Calibri"/>
            </a:endParaRPr>
          </a:p>
        </p:txBody>
      </p:sp>
      <p:sp>
        <p:nvSpPr>
          <p:cNvPr id="361" name="Shape 361"/>
          <p:cNvSpPr txBox="1"/>
          <p:nvPr>
            <p:ph idx="1" type="body"/>
          </p:nvPr>
        </p:nvSpPr>
        <p:spPr>
          <a:xfrm>
            <a:off x="251520" y="1268764"/>
            <a:ext cx="8640960" cy="4855007"/>
          </a:xfrm>
          <a:prstGeom prst="rect">
            <a:avLst/>
          </a:prstGeom>
          <a:noFill/>
          <a:ln>
            <a:noFill/>
          </a:ln>
        </p:spPr>
        <p:txBody>
          <a:bodyPr anchorCtr="0" anchor="t" bIns="45700" lIns="91425" spcFirstLastPara="1" rIns="91425" wrap="square" tIns="45700">
            <a:noAutofit/>
          </a:bodyPr>
          <a:lstStyle/>
          <a:p>
            <a:pPr indent="-406400" lvl="0" marL="457200" marR="0" rtl="0" algn="l">
              <a:spcBef>
                <a:spcPts val="0"/>
              </a:spcBef>
              <a:spcAft>
                <a:spcPts val="0"/>
              </a:spcAft>
              <a:buClr>
                <a:srgbClr val="3C3C3C"/>
              </a:buClr>
              <a:buSzPts val="2800"/>
              <a:buFont typeface="Calibri"/>
              <a:buChar char="●"/>
            </a:pPr>
            <a:r>
              <a:rPr b="0" i="0" lang="en-GB" sz="2800" u="none" cap="none" strike="noStrike">
                <a:solidFill>
                  <a:srgbClr val="3C3C3C"/>
                </a:solidFill>
                <a:latin typeface="Calibri"/>
                <a:ea typeface="Calibri"/>
                <a:cs typeface="Calibri"/>
                <a:sym typeface="Calibri"/>
              </a:rPr>
              <a:t>Supports TOSCA YAML with INDIGO-DataCloud custom types.</a:t>
            </a:r>
            <a:endParaRPr/>
          </a:p>
          <a:p>
            <a:pPr indent="-406400" lvl="0" marL="457200" marR="0" rtl="0" algn="l">
              <a:spcBef>
                <a:spcPts val="0"/>
              </a:spcBef>
              <a:spcAft>
                <a:spcPts val="0"/>
              </a:spcAft>
              <a:buClr>
                <a:srgbClr val="3C3C3C"/>
              </a:buClr>
              <a:buSzPts val="2800"/>
              <a:buFont typeface="Calibri"/>
              <a:buChar char="●"/>
            </a:pPr>
            <a:r>
              <a:rPr b="0" i="0" lang="en-GB" sz="2800" u="none" cap="none" strike="noStrike">
                <a:solidFill>
                  <a:srgbClr val="3C3C3C"/>
                </a:solidFill>
                <a:latin typeface="Calibri"/>
                <a:ea typeface="Calibri"/>
                <a:cs typeface="Calibri"/>
                <a:sym typeface="Calibri"/>
              </a:rPr>
              <a:t>Already integrated in the VMOps Dashboard.</a:t>
            </a:r>
            <a:endParaRPr/>
          </a:p>
          <a:p>
            <a:pPr indent="-406400" lvl="0" marL="457200" marR="0" rtl="0" algn="l">
              <a:spcBef>
                <a:spcPts val="0"/>
              </a:spcBef>
              <a:spcAft>
                <a:spcPts val="0"/>
              </a:spcAft>
              <a:buClr>
                <a:srgbClr val="3C3C3C"/>
              </a:buClr>
              <a:buSzPts val="2800"/>
              <a:buFont typeface="Calibri"/>
              <a:buChar char="●"/>
            </a:pPr>
            <a:r>
              <a:rPr b="0" i="0" lang="en-GB" sz="2800" u="none" cap="none" strike="noStrike">
                <a:solidFill>
                  <a:srgbClr val="3C3C3C"/>
                </a:solidFill>
                <a:latin typeface="Calibri"/>
                <a:ea typeface="Calibri"/>
                <a:cs typeface="Calibri"/>
                <a:sym typeface="Calibri"/>
              </a:rPr>
              <a:t>Used to perform hybrid deployments across multiple Cloud sites.</a:t>
            </a:r>
            <a:endParaRPr/>
          </a:p>
          <a:p>
            <a:pPr indent="-406400" lvl="0" marL="457200" marR="0" rtl="0" algn="l">
              <a:spcBef>
                <a:spcPts val="0"/>
              </a:spcBef>
              <a:spcAft>
                <a:spcPts val="0"/>
              </a:spcAft>
              <a:buClr>
                <a:srgbClr val="3C3C3C"/>
              </a:buClr>
              <a:buSzPts val="2800"/>
              <a:buFont typeface="Calibri"/>
              <a:buChar char="●"/>
            </a:pPr>
            <a:r>
              <a:rPr b="0" i="0" lang="en-GB" sz="2800" u="none" cap="none" strike="noStrike">
                <a:solidFill>
                  <a:srgbClr val="3C3C3C"/>
                </a:solidFill>
                <a:latin typeface="Calibri"/>
                <a:ea typeface="Calibri"/>
                <a:cs typeface="Calibri"/>
                <a:sym typeface="Calibri"/>
              </a:rPr>
              <a:t>Supports OpenID auth:</a:t>
            </a:r>
            <a:endParaRPr/>
          </a:p>
          <a:p>
            <a:pPr indent="-406400" lvl="1" marL="914400" marR="0" rtl="0" algn="l">
              <a:spcBef>
                <a:spcPts val="0"/>
              </a:spcBef>
              <a:spcAft>
                <a:spcPts val="0"/>
              </a:spcAft>
              <a:buClr>
                <a:srgbClr val="3C3C3C"/>
              </a:buClr>
              <a:buSzPts val="2800"/>
              <a:buFont typeface="Calibri"/>
              <a:buChar char="○"/>
            </a:pPr>
            <a:r>
              <a:rPr b="0" i="0" lang="en-GB" sz="2600" u="none" cap="none" strike="noStrike">
                <a:solidFill>
                  <a:srgbClr val="3C3C3C"/>
                </a:solidFill>
                <a:latin typeface="Calibri"/>
                <a:ea typeface="Calibri"/>
                <a:cs typeface="Calibri"/>
                <a:sym typeface="Calibri"/>
              </a:rPr>
              <a:t>Tested with EGI Check-in.</a:t>
            </a:r>
            <a:endParaRPr/>
          </a:p>
          <a:p>
            <a:pPr indent="-406400" lvl="1" marL="914400" marR="0" rtl="0" algn="l">
              <a:spcBef>
                <a:spcPts val="0"/>
              </a:spcBef>
              <a:spcAft>
                <a:spcPts val="0"/>
              </a:spcAft>
              <a:buClr>
                <a:srgbClr val="3C3C3C"/>
              </a:buClr>
              <a:buSzPts val="2800"/>
              <a:buFont typeface="Calibri"/>
              <a:buChar char="○"/>
            </a:pPr>
            <a:r>
              <a:rPr b="0" i="0" lang="en-GB" sz="2600" u="none" cap="none" strike="noStrike">
                <a:solidFill>
                  <a:srgbClr val="3C3C3C"/>
                </a:solidFill>
                <a:latin typeface="Calibri"/>
                <a:ea typeface="Calibri"/>
                <a:cs typeface="Calibri"/>
                <a:sym typeface="Calibri"/>
              </a:rPr>
              <a:t>Pending to test with B2ACCESS.</a:t>
            </a:r>
            <a:endParaRPr/>
          </a:p>
          <a:p>
            <a:pPr indent="-406400" lvl="0" marL="457200" marR="0" rtl="0" algn="l">
              <a:spcBef>
                <a:spcPts val="0"/>
              </a:spcBef>
              <a:spcAft>
                <a:spcPts val="0"/>
              </a:spcAft>
              <a:buClr>
                <a:srgbClr val="3C3C3C"/>
              </a:buClr>
              <a:buSzPts val="2800"/>
              <a:buFont typeface="Calibri"/>
              <a:buChar char="●"/>
            </a:pPr>
            <a:r>
              <a:rPr b="0" i="0" lang="en-GB" sz="2800" u="none" cap="none" strike="noStrike">
                <a:solidFill>
                  <a:srgbClr val="3C3C3C"/>
                </a:solidFill>
                <a:latin typeface="Calibri"/>
                <a:ea typeface="Calibri"/>
                <a:cs typeface="Calibri"/>
                <a:sym typeface="Calibri"/>
              </a:rPr>
              <a:t>Integrated with AppDB to get VM images URL.</a:t>
            </a:r>
            <a:endParaRPr/>
          </a:p>
          <a:p>
            <a:pPr indent="-406400" lvl="1" marL="914400" marR="0" rtl="0" algn="l">
              <a:spcBef>
                <a:spcPts val="0"/>
              </a:spcBef>
              <a:spcAft>
                <a:spcPts val="0"/>
              </a:spcAft>
              <a:buClr>
                <a:srgbClr val="3C3C3C"/>
              </a:buClr>
              <a:buSzPts val="2800"/>
              <a:buFont typeface="Calibri"/>
              <a:buChar char="○"/>
            </a:pPr>
            <a:r>
              <a:rPr b="0" i="0" lang="en-GB" sz="2000" u="none" cap="none" strike="noStrike">
                <a:solidFill>
                  <a:srgbClr val="3C3C3C"/>
                </a:solidFill>
                <a:latin typeface="Calibri"/>
                <a:ea typeface="Calibri"/>
                <a:cs typeface="Calibri"/>
                <a:sym typeface="Calibri"/>
              </a:rPr>
              <a:t>appdb://RECAS-BARI/egi.docker.ubuntu.16.04?fedcloud.egi.eu</a:t>
            </a:r>
            <a:endParaRPr sz="2000"/>
          </a:p>
        </p:txBody>
      </p:sp>
      <p:sp>
        <p:nvSpPr>
          <p:cNvPr id="362" name="Shape 362"/>
          <p:cNvSpPr txBox="1"/>
          <p:nvPr>
            <p:ph idx="10" type="dt"/>
          </p:nvPr>
        </p:nvSpPr>
        <p:spPr>
          <a:xfrm>
            <a:off x="251520" y="6381328"/>
            <a:ext cx="2133600" cy="2880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80">
                <a:solidFill>
                  <a:srgbClr val="3C3C3C"/>
                </a:solidFill>
                <a:latin typeface="Calibri"/>
                <a:ea typeface="Calibri"/>
                <a:cs typeface="Calibri"/>
                <a:sym typeface="Calibri"/>
              </a:rPr>
              <a:t>4/13/2018</a:t>
            </a:r>
            <a:endParaRPr b="0" i="0" sz="980">
              <a:solidFill>
                <a:srgbClr val="3C3C3C"/>
              </a:solidFill>
              <a:latin typeface="Calibri"/>
              <a:ea typeface="Calibri"/>
              <a:cs typeface="Calibri"/>
              <a:sym typeface="Calibri"/>
            </a:endParaRPr>
          </a:p>
        </p:txBody>
      </p:sp>
      <p:sp>
        <p:nvSpPr>
          <p:cNvPr id="363" name="Shape 363"/>
          <p:cNvSpPr txBox="1"/>
          <p:nvPr>
            <p:ph idx="2" type="body"/>
          </p:nvPr>
        </p:nvSpPr>
        <p:spPr>
          <a:xfrm>
            <a:off x="2911677" y="260489"/>
            <a:ext cx="5980803" cy="864081"/>
          </a:xfrm>
          <a:prstGeom prst="rect">
            <a:avLst/>
          </a:prstGeom>
          <a:noFill/>
          <a:ln>
            <a:noFill/>
          </a:ln>
        </p:spPr>
        <p:txBody>
          <a:bodyPr anchorCtr="0" anchor="t" bIns="45700" lIns="91425" spcFirstLastPara="1" rIns="91425" wrap="square" tIns="45700">
            <a:noAutofit/>
          </a:bodyPr>
          <a:lstStyle/>
          <a:p>
            <a:pPr indent="0" lvl="0" marL="0" rtl="0">
              <a:spcBef>
                <a:spcPts val="0"/>
              </a:spcBef>
              <a:spcAft>
                <a:spcPts val="0"/>
              </a:spcAft>
              <a:buClr>
                <a:srgbClr val="1C3046"/>
              </a:buClr>
              <a:buSzPts val="3200"/>
              <a:buFont typeface="Arial"/>
              <a:buNone/>
            </a:pPr>
            <a:r>
              <a:rPr lang="en-GB"/>
              <a:t>Infrastructure Manager</a:t>
            </a:r>
            <a:endParaRPr b="1" i="0" sz="3200" u="none" cap="none" strike="noStrike">
              <a:solidFill>
                <a:srgbClr val="1C3046"/>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0">
  <p:cSld>
    <p:spTree>
      <p:nvGrpSpPr>
        <p:cNvPr id="368" name="Shape 368"/>
        <p:cNvGrpSpPr/>
        <p:nvPr/>
      </p:nvGrpSpPr>
      <p:grpSpPr>
        <a:xfrm>
          <a:off x="0" y="0"/>
          <a:ext cx="0" cy="0"/>
          <a:chOff x="0" y="0"/>
          <a:chExt cx="0" cy="0"/>
        </a:xfrm>
      </p:grpSpPr>
      <p:sp>
        <p:nvSpPr>
          <p:cNvPr id="369" name="Shape 369"/>
          <p:cNvSpPr txBox="1"/>
          <p:nvPr>
            <p:ph idx="12" type="sldNum"/>
          </p:nvPr>
        </p:nvSpPr>
        <p:spPr>
          <a:xfrm>
            <a:off x="6553200" y="6381328"/>
            <a:ext cx="2339400" cy="288000"/>
          </a:xfrm>
          <a:prstGeom prst="rect">
            <a:avLst/>
          </a:prstGeom>
        </p:spPr>
        <p:txBody>
          <a:bodyPr anchorCtr="0" anchor="t" bIns="45700" lIns="91425" spcFirstLastPara="1" rIns="91425" wrap="square" tIns="45700">
            <a:noAutofit/>
          </a:bodyPr>
          <a:lstStyle/>
          <a:p>
            <a:pPr indent="0" lvl="0" marL="0">
              <a:spcBef>
                <a:spcPts val="0"/>
              </a:spcBef>
              <a:spcAft>
                <a:spcPts val="0"/>
              </a:spcAft>
              <a:buClr>
                <a:srgbClr val="000000"/>
              </a:buClr>
              <a:buFont typeface="Arial"/>
              <a:buNone/>
            </a:pPr>
            <a:fld id="{00000000-1234-1234-1234-123412341234}" type="slidenum">
              <a:rPr lang="en-GB"/>
              <a:t>‹#›</a:t>
            </a:fld>
            <a:endParaRPr/>
          </a:p>
        </p:txBody>
      </p:sp>
      <p:sp>
        <p:nvSpPr>
          <p:cNvPr id="370" name="Shape 370"/>
          <p:cNvSpPr txBox="1"/>
          <p:nvPr>
            <p:ph idx="1" type="body"/>
          </p:nvPr>
        </p:nvSpPr>
        <p:spPr>
          <a:xfrm>
            <a:off x="251520" y="1268764"/>
            <a:ext cx="8640900" cy="4854900"/>
          </a:xfrm>
          <a:prstGeom prst="rect">
            <a:avLst/>
          </a:prstGeom>
        </p:spPr>
        <p:txBody>
          <a:bodyPr anchorCtr="0" anchor="t" bIns="91425" lIns="91425" spcFirstLastPara="1" rIns="91425" wrap="square" tIns="91425">
            <a:noAutofit/>
          </a:bodyPr>
          <a:lstStyle/>
          <a:p>
            <a:pPr indent="-406400" lvl="0" marL="457200" rtl="0">
              <a:spcBef>
                <a:spcPts val="400"/>
              </a:spcBef>
              <a:spcAft>
                <a:spcPts val="0"/>
              </a:spcAft>
              <a:buSzPts val="2800"/>
              <a:buChar char="●"/>
            </a:pPr>
            <a:r>
              <a:rPr lang="en-GB"/>
              <a:t>Currently at DEEP – Hybrid DataCloud an Alien 4 Cloud plugin is being developed:</a:t>
            </a:r>
            <a:endParaRPr/>
          </a:p>
          <a:p>
            <a:pPr indent="-381000" lvl="1" marL="914400" rtl="0">
              <a:spcBef>
                <a:spcPts val="0"/>
              </a:spcBef>
              <a:spcAft>
                <a:spcPts val="0"/>
              </a:spcAft>
              <a:buSzPts val="2400"/>
              <a:buChar char="○"/>
            </a:pPr>
            <a:r>
              <a:rPr lang="en-GB" sz="2400"/>
              <a:t>A UI to graphically design the TOSCA template and submit to the IM and the Orchestrator (A Demo was made yesterday): see the videos:</a:t>
            </a:r>
            <a:endParaRPr sz="2400"/>
          </a:p>
          <a:p>
            <a:pPr indent="-355600" lvl="2" marL="1371600" rtl="0">
              <a:spcBef>
                <a:spcPts val="0"/>
              </a:spcBef>
              <a:spcAft>
                <a:spcPts val="0"/>
              </a:spcAft>
              <a:buSzPts val="2000"/>
              <a:buChar char="■"/>
            </a:pPr>
            <a:r>
              <a:rPr lang="en-GB" sz="2000" u="sng">
                <a:solidFill>
                  <a:schemeClr val="hlink"/>
                </a:solidFill>
                <a:hlinkClick r:id="rId3"/>
              </a:rPr>
              <a:t>https://youtu.be/</a:t>
            </a:r>
            <a:r>
              <a:rPr lang="en-GB" sz="2000" u="sng">
                <a:solidFill>
                  <a:schemeClr val="hlink"/>
                </a:solidFill>
                <a:hlinkClick r:id="rId4"/>
              </a:rPr>
              <a:t>yLxwNoO7VQo</a:t>
            </a:r>
            <a:endParaRPr sz="2000"/>
          </a:p>
          <a:p>
            <a:pPr indent="-355600" lvl="2" marL="1371600" rtl="0">
              <a:spcBef>
                <a:spcPts val="0"/>
              </a:spcBef>
              <a:spcAft>
                <a:spcPts val="0"/>
              </a:spcAft>
              <a:buSzPts val="2000"/>
              <a:buChar char="■"/>
            </a:pPr>
            <a:r>
              <a:rPr lang="en-GB" sz="2000" u="sng">
                <a:solidFill>
                  <a:schemeClr val="hlink"/>
                </a:solidFill>
                <a:hlinkClick r:id="rId5"/>
              </a:rPr>
              <a:t>https://youtu.be/8iTQWSPJlUw</a:t>
            </a:r>
            <a:endParaRPr sz="2000"/>
          </a:p>
          <a:p>
            <a:pPr indent="-406400" lvl="0" marL="457200" rtl="0">
              <a:spcBef>
                <a:spcPts val="0"/>
              </a:spcBef>
              <a:spcAft>
                <a:spcPts val="0"/>
              </a:spcAft>
              <a:buSzPts val="2800"/>
              <a:buChar char="●"/>
            </a:pPr>
            <a:r>
              <a:rPr lang="en-GB"/>
              <a:t>The goal is to introduce easy composition of TOSCA templates while maintaining virtual infrastructure deployment through the INDIGO PaaS Orchestrator.</a:t>
            </a:r>
            <a:endParaRPr sz="2000"/>
          </a:p>
          <a:p>
            <a:pPr indent="0" lvl="0" marL="0" rtl="0">
              <a:spcBef>
                <a:spcPts val="400"/>
              </a:spcBef>
              <a:spcAft>
                <a:spcPts val="0"/>
              </a:spcAft>
              <a:buNone/>
            </a:pPr>
            <a:r>
              <a:t/>
            </a:r>
            <a:endParaRPr/>
          </a:p>
        </p:txBody>
      </p:sp>
      <p:sp>
        <p:nvSpPr>
          <p:cNvPr id="371" name="Shape 371"/>
          <p:cNvSpPr txBox="1"/>
          <p:nvPr>
            <p:ph idx="2" type="body"/>
          </p:nvPr>
        </p:nvSpPr>
        <p:spPr>
          <a:xfrm>
            <a:off x="2911677" y="260489"/>
            <a:ext cx="5980800" cy="8640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1C3046"/>
              </a:buClr>
              <a:buSzPts val="3200"/>
              <a:buFont typeface="Arial"/>
              <a:buNone/>
            </a:pPr>
            <a:r>
              <a:rPr lang="en-GB"/>
              <a:t>Infrastructure Manager</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5" name="Shape 375"/>
        <p:cNvGrpSpPr/>
        <p:nvPr/>
      </p:nvGrpSpPr>
      <p:grpSpPr>
        <a:xfrm>
          <a:off x="0" y="0"/>
          <a:ext cx="0" cy="0"/>
          <a:chOff x="0" y="0"/>
          <a:chExt cx="0" cy="0"/>
        </a:xfrm>
      </p:grpSpPr>
      <p:sp>
        <p:nvSpPr>
          <p:cNvPr id="376" name="Shape 376"/>
          <p:cNvSpPr txBox="1"/>
          <p:nvPr>
            <p:ph idx="12" type="sldNum"/>
          </p:nvPr>
        </p:nvSpPr>
        <p:spPr>
          <a:xfrm>
            <a:off x="6553200" y="6381328"/>
            <a:ext cx="2339400" cy="2880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975">
                <a:solidFill>
                  <a:schemeClr val="dk1"/>
                </a:solidFill>
                <a:latin typeface="Calibri"/>
                <a:ea typeface="Calibri"/>
                <a:cs typeface="Calibri"/>
                <a:sym typeface="Calibri"/>
              </a:rPr>
              <a:t>‹#›</a:t>
            </a:fld>
            <a:endParaRPr b="0" i="0" sz="975">
              <a:solidFill>
                <a:schemeClr val="dk1"/>
              </a:solidFill>
              <a:latin typeface="Calibri"/>
              <a:ea typeface="Calibri"/>
              <a:cs typeface="Calibri"/>
              <a:sym typeface="Calibri"/>
            </a:endParaRPr>
          </a:p>
        </p:txBody>
      </p:sp>
      <p:sp>
        <p:nvSpPr>
          <p:cNvPr id="377" name="Shape 377"/>
          <p:cNvSpPr txBox="1"/>
          <p:nvPr>
            <p:ph idx="1" type="body"/>
          </p:nvPr>
        </p:nvSpPr>
        <p:spPr>
          <a:xfrm>
            <a:off x="251520" y="1268764"/>
            <a:ext cx="8640900" cy="4854900"/>
          </a:xfrm>
          <a:prstGeom prst="rect">
            <a:avLst/>
          </a:prstGeom>
          <a:noFill/>
          <a:ln>
            <a:noFill/>
          </a:ln>
        </p:spPr>
        <p:txBody>
          <a:bodyPr anchorCtr="0" anchor="t" bIns="45700" lIns="91425" spcFirstLastPara="1" rIns="91425" wrap="square" tIns="45700">
            <a:noAutofit/>
          </a:bodyPr>
          <a:lstStyle/>
          <a:p>
            <a:pPr indent="-355600" lvl="0" marL="457200" rtl="0">
              <a:spcBef>
                <a:spcPts val="0"/>
              </a:spcBef>
              <a:spcAft>
                <a:spcPts val="0"/>
              </a:spcAft>
              <a:buSzPts val="2000"/>
              <a:buChar char="●"/>
            </a:pPr>
            <a:r>
              <a:rPr lang="en-GB" sz="2000"/>
              <a:t>The FutureGateway (FG) has been developed during INDIGO DataCloud project.</a:t>
            </a:r>
            <a:endParaRPr sz="2000"/>
          </a:p>
          <a:p>
            <a:pPr indent="-165100" lvl="0" marL="342900" rtl="0">
              <a:spcBef>
                <a:spcPts val="0"/>
              </a:spcBef>
              <a:spcAft>
                <a:spcPts val="0"/>
              </a:spcAft>
              <a:buClr>
                <a:srgbClr val="3C3C3C"/>
              </a:buClr>
              <a:buSzPts val="2800"/>
              <a:buFont typeface="Arial"/>
              <a:buNone/>
            </a:pPr>
            <a:r>
              <a:t/>
            </a:r>
            <a:endParaRPr sz="2000"/>
          </a:p>
          <a:p>
            <a:pPr indent="-355600" lvl="0" marL="457200" rtl="0">
              <a:spcBef>
                <a:spcPts val="0"/>
              </a:spcBef>
              <a:spcAft>
                <a:spcPts val="0"/>
              </a:spcAft>
              <a:buSzPts val="2000"/>
              <a:buChar char="●"/>
            </a:pPr>
            <a:r>
              <a:rPr lang="en-GB" sz="2000"/>
              <a:t>Principally it aids the creation of Science Gateways (SGs) providing an easy entry point for final users, in order to access distributed computing infrastructures (DCIs), just using graphical user interfaces.</a:t>
            </a:r>
            <a:endParaRPr sz="2000"/>
          </a:p>
          <a:p>
            <a:pPr indent="-165100" lvl="0" marL="342900" rtl="0">
              <a:spcBef>
                <a:spcPts val="0"/>
              </a:spcBef>
              <a:spcAft>
                <a:spcPts val="0"/>
              </a:spcAft>
              <a:buClr>
                <a:srgbClr val="3C3C3C"/>
              </a:buClr>
              <a:buSzPts val="2800"/>
              <a:buFont typeface="Arial"/>
              <a:buNone/>
            </a:pPr>
            <a:r>
              <a:t/>
            </a:r>
            <a:endParaRPr sz="2000"/>
          </a:p>
          <a:p>
            <a:pPr indent="-355600" lvl="0" marL="457200" rtl="0">
              <a:spcBef>
                <a:spcPts val="0"/>
              </a:spcBef>
              <a:spcAft>
                <a:spcPts val="0"/>
              </a:spcAft>
              <a:buSzPts val="2000"/>
              <a:buChar char="●"/>
            </a:pPr>
            <a:r>
              <a:rPr lang="en-GB" sz="2000"/>
              <a:t>Its core component consists of a set of RESTful APIs that manage three main entities:</a:t>
            </a:r>
            <a:endParaRPr sz="2000"/>
          </a:p>
          <a:p>
            <a:pPr indent="-355600" lvl="1" marL="914400" rtl="0">
              <a:spcBef>
                <a:spcPts val="0"/>
              </a:spcBef>
              <a:spcAft>
                <a:spcPts val="0"/>
              </a:spcAft>
              <a:buSzPts val="2000"/>
              <a:buChar char="○"/>
            </a:pPr>
            <a:r>
              <a:rPr lang="en-GB" sz="2000"/>
              <a:t>Infrastructures (DCI configuration)</a:t>
            </a:r>
            <a:endParaRPr sz="2000"/>
          </a:p>
          <a:p>
            <a:pPr indent="-355600" lvl="1" marL="914400" rtl="0">
              <a:spcBef>
                <a:spcPts val="0"/>
              </a:spcBef>
              <a:spcAft>
                <a:spcPts val="0"/>
              </a:spcAft>
              <a:buSzPts val="2000"/>
              <a:buChar char="○"/>
            </a:pPr>
            <a:r>
              <a:rPr lang="en-GB" sz="2000"/>
              <a:t>Applications (Actions to perform on top of the DCI)</a:t>
            </a:r>
            <a:endParaRPr sz="2000"/>
          </a:p>
          <a:p>
            <a:pPr indent="-355600" lvl="1" marL="914400" rtl="0">
              <a:spcBef>
                <a:spcPts val="0"/>
              </a:spcBef>
              <a:spcAft>
                <a:spcPts val="0"/>
              </a:spcAft>
              <a:buSzPts val="2000"/>
              <a:buChar char="○"/>
            </a:pPr>
            <a:r>
              <a:rPr lang="en-GB" sz="2000"/>
              <a:t>Tasks (Application instances performing on top of the configured DCI)</a:t>
            </a:r>
            <a:endParaRPr sz="2000"/>
          </a:p>
          <a:p>
            <a:pPr indent="0" lvl="0" marL="0" rtl="0">
              <a:spcBef>
                <a:spcPts val="0"/>
              </a:spcBef>
              <a:spcAft>
                <a:spcPts val="0"/>
              </a:spcAft>
              <a:buNone/>
            </a:pPr>
            <a:r>
              <a:t/>
            </a:r>
            <a:endParaRPr sz="2000"/>
          </a:p>
          <a:p>
            <a:pPr indent="-355600" lvl="0" marL="457200" rtl="0">
              <a:spcBef>
                <a:spcPts val="0"/>
              </a:spcBef>
              <a:spcAft>
                <a:spcPts val="0"/>
              </a:spcAft>
              <a:buSzPts val="2000"/>
              <a:buChar char="●"/>
            </a:pPr>
            <a:r>
              <a:rPr lang="en-GB" sz="2000"/>
              <a:t>It has a modular shape and it is specifically designed to encourage communities’ customizations to best fit any possible usage scenario.</a:t>
            </a:r>
            <a:endParaRPr sz="2000"/>
          </a:p>
          <a:p>
            <a:pPr indent="-165100" lvl="0" marL="342900" rtl="0">
              <a:spcBef>
                <a:spcPts val="0"/>
              </a:spcBef>
              <a:spcAft>
                <a:spcPts val="0"/>
              </a:spcAft>
              <a:buClr>
                <a:srgbClr val="3C3C3C"/>
              </a:buClr>
              <a:buSzPts val="2800"/>
              <a:buFont typeface="Arial"/>
              <a:buNone/>
            </a:pPr>
            <a:r>
              <a:t/>
            </a:r>
            <a:endParaRPr sz="2000"/>
          </a:p>
        </p:txBody>
      </p:sp>
      <p:sp>
        <p:nvSpPr>
          <p:cNvPr id="378" name="Shape 378"/>
          <p:cNvSpPr txBox="1"/>
          <p:nvPr>
            <p:ph idx="10" type="dt"/>
          </p:nvPr>
        </p:nvSpPr>
        <p:spPr>
          <a:xfrm>
            <a:off x="251520" y="6381328"/>
            <a:ext cx="2133600" cy="288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GB" sz="980">
                <a:solidFill>
                  <a:srgbClr val="3C3C3C"/>
                </a:solidFill>
                <a:latin typeface="Calibri"/>
                <a:ea typeface="Calibri"/>
                <a:cs typeface="Calibri"/>
                <a:sym typeface="Calibri"/>
              </a:rPr>
              <a:t>2/14/2018</a:t>
            </a:r>
            <a:endParaRPr b="0" i="0" sz="980">
              <a:solidFill>
                <a:srgbClr val="3C3C3C"/>
              </a:solidFill>
              <a:latin typeface="Calibri"/>
              <a:ea typeface="Calibri"/>
              <a:cs typeface="Calibri"/>
              <a:sym typeface="Calibri"/>
            </a:endParaRPr>
          </a:p>
        </p:txBody>
      </p:sp>
      <p:sp>
        <p:nvSpPr>
          <p:cNvPr id="379" name="Shape 379"/>
          <p:cNvSpPr txBox="1"/>
          <p:nvPr>
            <p:ph type="title"/>
          </p:nvPr>
        </p:nvSpPr>
        <p:spPr>
          <a:xfrm>
            <a:off x="2911675" y="131650"/>
            <a:ext cx="5980800" cy="6219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1C3046"/>
              </a:buClr>
              <a:buSzPts val="3200"/>
              <a:buFont typeface="Arial"/>
              <a:buNone/>
            </a:pPr>
            <a:r>
              <a:rPr lang="en-GB"/>
              <a:t>FutureGateway: Overview</a:t>
            </a:r>
            <a:endParaRPr/>
          </a:p>
          <a:p>
            <a:pPr indent="0" lvl="0" marL="0" rtl="0">
              <a:spcBef>
                <a:spcPts val="640"/>
              </a:spcBef>
              <a:spcAft>
                <a:spcPts val="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4" name="Shape 384"/>
        <p:cNvGrpSpPr/>
        <p:nvPr/>
      </p:nvGrpSpPr>
      <p:grpSpPr>
        <a:xfrm>
          <a:off x="0" y="0"/>
          <a:ext cx="0" cy="0"/>
          <a:chOff x="0" y="0"/>
          <a:chExt cx="0" cy="0"/>
        </a:xfrm>
      </p:grpSpPr>
      <p:sp>
        <p:nvSpPr>
          <p:cNvPr id="385" name="Shape 385"/>
          <p:cNvSpPr txBox="1"/>
          <p:nvPr>
            <p:ph idx="12" type="sldNum"/>
          </p:nvPr>
        </p:nvSpPr>
        <p:spPr>
          <a:xfrm>
            <a:off x="6553200" y="6381328"/>
            <a:ext cx="2339400" cy="28800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GB"/>
              <a:t>‹#›</a:t>
            </a:fld>
            <a:endParaRPr/>
          </a:p>
        </p:txBody>
      </p:sp>
      <p:sp>
        <p:nvSpPr>
          <p:cNvPr id="386" name="Shape 386"/>
          <p:cNvSpPr txBox="1"/>
          <p:nvPr>
            <p:ph idx="1" type="body"/>
          </p:nvPr>
        </p:nvSpPr>
        <p:spPr>
          <a:xfrm>
            <a:off x="251520" y="1268764"/>
            <a:ext cx="8640900" cy="4854900"/>
          </a:xfrm>
          <a:prstGeom prst="rect">
            <a:avLst/>
          </a:prstGeom>
        </p:spPr>
        <p:txBody>
          <a:bodyPr anchorCtr="0" anchor="t" bIns="91425" lIns="91425" spcFirstLastPara="1" rIns="91425" wrap="square" tIns="91425">
            <a:noAutofit/>
          </a:bodyPr>
          <a:lstStyle/>
          <a:p>
            <a:pPr indent="-349250" lvl="0" marL="457200" rtl="0">
              <a:spcBef>
                <a:spcPts val="560"/>
              </a:spcBef>
              <a:spcAft>
                <a:spcPts val="0"/>
              </a:spcAft>
              <a:buSzPts val="1900"/>
              <a:buChar char="●"/>
            </a:pPr>
            <a:r>
              <a:rPr lang="en-GB" sz="1900"/>
              <a:t>Although FG has been successfully presented during the INDIGO final review; its latest release was not included in the last official indigo Release.</a:t>
            </a:r>
            <a:endParaRPr sz="1900"/>
          </a:p>
          <a:p>
            <a:pPr indent="0" lvl="0" marL="0" rtl="0">
              <a:spcBef>
                <a:spcPts val="560"/>
              </a:spcBef>
              <a:spcAft>
                <a:spcPts val="0"/>
              </a:spcAft>
              <a:buNone/>
            </a:pPr>
            <a:r>
              <a:t/>
            </a:r>
            <a:endParaRPr sz="1900"/>
          </a:p>
          <a:p>
            <a:pPr indent="-349250" lvl="0" marL="457200" rtl="0">
              <a:spcBef>
                <a:spcPts val="560"/>
              </a:spcBef>
              <a:spcAft>
                <a:spcPts val="0"/>
              </a:spcAft>
              <a:buSzPts val="1900"/>
              <a:buChar char="●"/>
            </a:pPr>
            <a:r>
              <a:rPr lang="en-GB" sz="1900"/>
              <a:t>The last release is under testing and few little issues arose have been already fixed and code changes have been also tracked on its official GitHub repository.</a:t>
            </a:r>
            <a:endParaRPr sz="1900"/>
          </a:p>
          <a:p>
            <a:pPr indent="0" lvl="0" marL="0" rtl="0">
              <a:spcBef>
                <a:spcPts val="560"/>
              </a:spcBef>
              <a:spcAft>
                <a:spcPts val="0"/>
              </a:spcAft>
              <a:buNone/>
            </a:pPr>
            <a:r>
              <a:t/>
            </a:r>
            <a:endParaRPr sz="1900"/>
          </a:p>
          <a:p>
            <a:pPr indent="-349250" lvl="0" marL="457200" rtl="0">
              <a:spcBef>
                <a:spcPts val="560"/>
              </a:spcBef>
              <a:spcAft>
                <a:spcPts val="0"/>
              </a:spcAft>
              <a:buSzPts val="1900"/>
              <a:buChar char="●"/>
            </a:pPr>
            <a:r>
              <a:rPr lang="en-GB" sz="1900"/>
              <a:t>In order to access any possible DCI, the FG uses modules named Executor Interfaces (EIs), in this moment, two of them are available:</a:t>
            </a:r>
            <a:endParaRPr sz="1900"/>
          </a:p>
          <a:p>
            <a:pPr indent="-349250" lvl="1" marL="914400" rtl="0">
              <a:spcBef>
                <a:spcPts val="0"/>
              </a:spcBef>
              <a:spcAft>
                <a:spcPts val="0"/>
              </a:spcAft>
              <a:buSzPts val="1900"/>
              <a:buChar char="○"/>
            </a:pPr>
            <a:r>
              <a:rPr b="1" lang="en-GB" sz="1900"/>
              <a:t>GridEngine</a:t>
            </a:r>
            <a:r>
              <a:rPr lang="en-GB" sz="1900"/>
              <a:t> - Module that exploits the JSAGA library allowing to principally access:</a:t>
            </a:r>
            <a:endParaRPr sz="1900"/>
          </a:p>
          <a:p>
            <a:pPr indent="-349250" lvl="2" marL="1371600" rtl="0">
              <a:spcBef>
                <a:spcPts val="0"/>
              </a:spcBef>
              <a:spcAft>
                <a:spcPts val="0"/>
              </a:spcAft>
              <a:buSzPts val="1900"/>
              <a:buChar char="■"/>
            </a:pPr>
            <a:r>
              <a:rPr lang="en-GB" sz="1900"/>
              <a:t>SSH (Clusters, remote hosts, VMs)</a:t>
            </a:r>
            <a:endParaRPr sz="1900"/>
          </a:p>
          <a:p>
            <a:pPr indent="-349250" lvl="2" marL="1371600" rtl="0">
              <a:spcBef>
                <a:spcPts val="0"/>
              </a:spcBef>
              <a:spcAft>
                <a:spcPts val="0"/>
              </a:spcAft>
              <a:buSzPts val="1900"/>
              <a:buChar char="■"/>
            </a:pPr>
            <a:r>
              <a:rPr lang="en-GB" sz="1900"/>
              <a:t>OCCI (Principally virtual appliances available from EGI FedCloud)</a:t>
            </a:r>
            <a:endParaRPr sz="1900"/>
          </a:p>
          <a:p>
            <a:pPr indent="-349250" lvl="2" marL="1371600" rtl="0">
              <a:spcBef>
                <a:spcPts val="0"/>
              </a:spcBef>
              <a:spcAft>
                <a:spcPts val="0"/>
              </a:spcAft>
              <a:buSzPts val="1900"/>
              <a:buChar char="■"/>
            </a:pPr>
            <a:r>
              <a:rPr lang="en-GB" sz="1900"/>
              <a:t>EMI/gLite (European Grid Infrastructure)</a:t>
            </a:r>
            <a:endParaRPr sz="1900"/>
          </a:p>
          <a:p>
            <a:pPr indent="-349250" lvl="1" marL="914400" rtl="0">
              <a:spcBef>
                <a:spcPts val="0"/>
              </a:spcBef>
              <a:spcAft>
                <a:spcPts val="0"/>
              </a:spcAft>
              <a:buSzPts val="1900"/>
              <a:buChar char="○"/>
            </a:pPr>
            <a:r>
              <a:rPr b="1" lang="en-GB" sz="1900"/>
              <a:t>ToscaIDC</a:t>
            </a:r>
            <a:r>
              <a:rPr lang="en-GB" sz="1900"/>
              <a:t> - Module that exploits the Orchestrator’ APIs to execute TOSCA receipts.</a:t>
            </a:r>
            <a:endParaRPr sz="1900"/>
          </a:p>
          <a:p>
            <a:pPr indent="0" lvl="0" marL="0" rtl="0">
              <a:spcBef>
                <a:spcPts val="560"/>
              </a:spcBef>
              <a:spcAft>
                <a:spcPts val="0"/>
              </a:spcAft>
              <a:buNone/>
            </a:pPr>
            <a:r>
              <a:t/>
            </a:r>
            <a:endParaRPr sz="1900"/>
          </a:p>
        </p:txBody>
      </p:sp>
      <p:sp>
        <p:nvSpPr>
          <p:cNvPr id="387" name="Shape 387"/>
          <p:cNvSpPr txBox="1"/>
          <p:nvPr>
            <p:ph type="title"/>
          </p:nvPr>
        </p:nvSpPr>
        <p:spPr>
          <a:xfrm>
            <a:off x="2911675" y="131650"/>
            <a:ext cx="5980800" cy="6219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1C3046"/>
              </a:buClr>
              <a:buSzPts val="3200"/>
              <a:buFont typeface="Arial"/>
              <a:buNone/>
            </a:pPr>
            <a:r>
              <a:rPr lang="en-GB"/>
              <a:t>FutureGateway: current status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2" name="Shape 392"/>
        <p:cNvGrpSpPr/>
        <p:nvPr/>
      </p:nvGrpSpPr>
      <p:grpSpPr>
        <a:xfrm>
          <a:off x="0" y="0"/>
          <a:ext cx="0" cy="0"/>
          <a:chOff x="0" y="0"/>
          <a:chExt cx="0" cy="0"/>
        </a:xfrm>
      </p:grpSpPr>
      <p:sp>
        <p:nvSpPr>
          <p:cNvPr id="393" name="Shape 393"/>
          <p:cNvSpPr txBox="1"/>
          <p:nvPr>
            <p:ph idx="12" type="sldNum"/>
          </p:nvPr>
        </p:nvSpPr>
        <p:spPr>
          <a:xfrm>
            <a:off x="6553200" y="6381328"/>
            <a:ext cx="2339400" cy="288000"/>
          </a:xfrm>
          <a:prstGeom prst="rect">
            <a:avLst/>
          </a:prstGeom>
        </p:spPr>
        <p:txBody>
          <a:bodyPr anchorCtr="0" anchor="t" bIns="45700" lIns="91425" spcFirstLastPara="1" rIns="91425" wrap="square" tIns="45700">
            <a:noAutofit/>
          </a:bodyPr>
          <a:lstStyle/>
          <a:p>
            <a:pPr indent="0" lvl="0" marL="0" rtl="0">
              <a:spcBef>
                <a:spcPts val="0"/>
              </a:spcBef>
              <a:spcAft>
                <a:spcPts val="0"/>
              </a:spcAft>
              <a:buClr>
                <a:srgbClr val="000000"/>
              </a:buClr>
              <a:buFont typeface="Arial"/>
              <a:buNone/>
            </a:pPr>
            <a:fld id="{00000000-1234-1234-1234-123412341234}" type="slidenum">
              <a:rPr lang="en-GB"/>
              <a:t>‹#›</a:t>
            </a:fld>
            <a:endParaRPr/>
          </a:p>
        </p:txBody>
      </p:sp>
      <p:sp>
        <p:nvSpPr>
          <p:cNvPr id="394" name="Shape 394"/>
          <p:cNvSpPr txBox="1"/>
          <p:nvPr>
            <p:ph idx="1" type="body"/>
          </p:nvPr>
        </p:nvSpPr>
        <p:spPr>
          <a:xfrm>
            <a:off x="251520" y="1268764"/>
            <a:ext cx="8640900" cy="4854900"/>
          </a:xfrm>
          <a:prstGeom prst="rect">
            <a:avLst/>
          </a:prstGeom>
        </p:spPr>
        <p:txBody>
          <a:bodyPr anchorCtr="0" anchor="t" bIns="91425" lIns="91425" spcFirstLastPara="1" rIns="91425" wrap="square" tIns="91425">
            <a:noAutofit/>
          </a:bodyPr>
          <a:lstStyle/>
          <a:p>
            <a:pPr indent="-368300" lvl="0" marL="457200" rtl="0">
              <a:spcBef>
                <a:spcPts val="560"/>
              </a:spcBef>
              <a:spcAft>
                <a:spcPts val="0"/>
              </a:spcAft>
              <a:buSzPts val="2200"/>
              <a:buChar char="●"/>
            </a:pPr>
            <a:r>
              <a:rPr lang="en-GB" sz="2200"/>
              <a:t>Make latest changes and bugfixes in FG production-ready</a:t>
            </a:r>
            <a:endParaRPr sz="2200"/>
          </a:p>
          <a:p>
            <a:pPr indent="0" lvl="0" marL="0" rtl="0">
              <a:spcBef>
                <a:spcPts val="560"/>
              </a:spcBef>
              <a:spcAft>
                <a:spcPts val="0"/>
              </a:spcAft>
              <a:buNone/>
            </a:pPr>
            <a:r>
              <a:t/>
            </a:r>
            <a:endParaRPr sz="1400"/>
          </a:p>
          <a:p>
            <a:pPr indent="-368300" lvl="0" marL="457200" rtl="0">
              <a:spcBef>
                <a:spcPts val="560"/>
              </a:spcBef>
              <a:spcAft>
                <a:spcPts val="0"/>
              </a:spcAft>
              <a:buSzPts val="2200"/>
              <a:buChar char="●"/>
            </a:pPr>
            <a:r>
              <a:rPr lang="en-GB" sz="2200"/>
              <a:t>Create external test suite for webservices published by the FG API server</a:t>
            </a:r>
            <a:endParaRPr sz="2200"/>
          </a:p>
          <a:p>
            <a:pPr indent="0" lvl="0" marL="0" rtl="0">
              <a:spcBef>
                <a:spcPts val="560"/>
              </a:spcBef>
              <a:spcAft>
                <a:spcPts val="0"/>
              </a:spcAft>
              <a:buNone/>
            </a:pPr>
            <a:r>
              <a:t/>
            </a:r>
            <a:endParaRPr sz="1400"/>
          </a:p>
          <a:p>
            <a:pPr indent="-368300" lvl="0" marL="457200" rtl="0">
              <a:spcBef>
                <a:spcPts val="560"/>
              </a:spcBef>
              <a:spcAft>
                <a:spcPts val="0"/>
              </a:spcAft>
              <a:buSzPts val="2200"/>
              <a:buChar char="●"/>
            </a:pPr>
            <a:r>
              <a:rPr lang="en-GB" sz="2200"/>
              <a:t>Enhance decoupling among FG components: fgAPIServer, fgDatabase, fgAPIServerDaemon and fgExecutorInterfaces</a:t>
            </a:r>
            <a:endParaRPr sz="2200"/>
          </a:p>
          <a:p>
            <a:pPr indent="0" lvl="0" marL="0" rtl="0">
              <a:spcBef>
                <a:spcPts val="560"/>
              </a:spcBef>
              <a:spcAft>
                <a:spcPts val="0"/>
              </a:spcAft>
              <a:buNone/>
            </a:pPr>
            <a:r>
              <a:t/>
            </a:r>
            <a:endParaRPr sz="1400"/>
          </a:p>
          <a:p>
            <a:pPr indent="-368300" lvl="0" marL="457200" rtl="0">
              <a:spcBef>
                <a:spcPts val="560"/>
              </a:spcBef>
              <a:spcAft>
                <a:spcPts val="0"/>
              </a:spcAft>
              <a:buSzPts val="2200"/>
              <a:buChar char="●"/>
            </a:pPr>
            <a:r>
              <a:rPr lang="en-GB" sz="2200"/>
              <a:t>Integrate AAI mechanism natively (EGI AAI Proxy and INDIGO IAM) superseding the current PTV interface</a:t>
            </a:r>
            <a:endParaRPr sz="2200"/>
          </a:p>
          <a:p>
            <a:pPr indent="0" lvl="0" marL="0" rtl="0">
              <a:spcBef>
                <a:spcPts val="560"/>
              </a:spcBef>
              <a:spcAft>
                <a:spcPts val="0"/>
              </a:spcAft>
              <a:buNone/>
            </a:pPr>
            <a:r>
              <a:t/>
            </a:r>
            <a:endParaRPr sz="1400"/>
          </a:p>
          <a:p>
            <a:pPr indent="-368300" lvl="0" marL="457200" rtl="0">
              <a:spcBef>
                <a:spcPts val="560"/>
              </a:spcBef>
              <a:spcAft>
                <a:spcPts val="0"/>
              </a:spcAft>
              <a:buSzPts val="2200"/>
              <a:buChar char="●"/>
            </a:pPr>
            <a:r>
              <a:rPr lang="en-GB" sz="2200"/>
              <a:t>Identification and eventually plan the development for new strategic EIs; DIRAC seems one of the most promising.</a:t>
            </a:r>
            <a:r>
              <a:rPr baseline="30000" lang="en-GB" sz="2200"/>
              <a:t>(*)</a:t>
            </a:r>
            <a:endParaRPr baseline="30000" sz="2200"/>
          </a:p>
        </p:txBody>
      </p:sp>
      <p:sp>
        <p:nvSpPr>
          <p:cNvPr id="395" name="Shape 395"/>
          <p:cNvSpPr txBox="1"/>
          <p:nvPr>
            <p:ph type="title"/>
          </p:nvPr>
        </p:nvSpPr>
        <p:spPr>
          <a:xfrm>
            <a:off x="2911675" y="131650"/>
            <a:ext cx="5980800" cy="621900"/>
          </a:xfrm>
          <a:prstGeom prst="rect">
            <a:avLst/>
          </a:prstGeom>
        </p:spPr>
        <p:txBody>
          <a:bodyPr anchorCtr="0" anchor="t" bIns="91425" lIns="91425" spcFirstLastPara="1" rIns="91425" wrap="square" tIns="91425">
            <a:noAutofit/>
          </a:bodyPr>
          <a:lstStyle/>
          <a:p>
            <a:pPr indent="0" lvl="0" marL="0" rtl="0">
              <a:spcBef>
                <a:spcPts val="0"/>
              </a:spcBef>
              <a:spcAft>
                <a:spcPts val="0"/>
              </a:spcAft>
              <a:buClr>
                <a:srgbClr val="1C3046"/>
              </a:buClr>
              <a:buSzPts val="3200"/>
              <a:buFont typeface="Arial"/>
              <a:buNone/>
            </a:pPr>
            <a:r>
              <a:rPr lang="en-GB"/>
              <a:t>FutureGateway: workplan</a:t>
            </a:r>
            <a:endParaRPr/>
          </a:p>
          <a:p>
            <a:pPr indent="0" lvl="0" marL="0" rtl="0">
              <a:spcBef>
                <a:spcPts val="640"/>
              </a:spcBef>
              <a:spcAft>
                <a:spcPts val="0"/>
              </a:spcAft>
              <a:buNone/>
            </a:pPr>
            <a:r>
              <a:t/>
            </a:r>
            <a:endParaRPr/>
          </a:p>
        </p:txBody>
      </p:sp>
      <p:sp>
        <p:nvSpPr>
          <p:cNvPr id="396" name="Shape 396"/>
          <p:cNvSpPr txBox="1"/>
          <p:nvPr/>
        </p:nvSpPr>
        <p:spPr>
          <a:xfrm>
            <a:off x="278150" y="6424775"/>
            <a:ext cx="5457600" cy="374100"/>
          </a:xfrm>
          <a:prstGeom prst="rect">
            <a:avLst/>
          </a:prstGeom>
          <a:noFill/>
          <a:ln>
            <a:noFill/>
          </a:ln>
        </p:spPr>
        <p:txBody>
          <a:bodyPr anchorCtr="0" anchor="t" bIns="91425" lIns="91425" spcFirstLastPara="1" rIns="91425" wrap="square" tIns="91425">
            <a:noAutofit/>
          </a:bodyPr>
          <a:lstStyle/>
          <a:p>
            <a:pPr indent="0" lvl="0" marL="0" rtl="0">
              <a:spcBef>
                <a:spcPts val="0"/>
              </a:spcBef>
              <a:spcAft>
                <a:spcPts val="0"/>
              </a:spcAft>
              <a:buNone/>
            </a:pPr>
            <a:r>
              <a:rPr lang="en-GB" sz="1000"/>
              <a:t>(*) Activity not officially present in the T6.3 EOSC-hub workplan</a:t>
            </a:r>
            <a:endParaRPr sz="1000"/>
          </a:p>
        </p:txBody>
      </p:sp>
    </p:spTree>
  </p:cSld>
  <p:clrMapOvr>
    <a:masterClrMapping/>
  </p:clrMapOvr>
</p:sld>
</file>

<file path=ppt/theme/theme1.xml><?xml version="1.0" encoding="utf-8"?>
<a:theme xmlns:a="http://schemas.openxmlformats.org/drawingml/2006/main" xmlns:r="http://schemas.openxmlformats.org/officeDocument/2006/relationships"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lide_base">
  <a:themeElements>
    <a:clrScheme name="Eudat-Color">
      <a:dk1>
        <a:srgbClr val="515151"/>
      </a:dk1>
      <a:lt1>
        <a:srgbClr val="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