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1"/>
  </p:notesMasterIdLst>
  <p:sldIdLst>
    <p:sldId id="256" r:id="rId2"/>
    <p:sldId id="274" r:id="rId3"/>
    <p:sldId id="269" r:id="rId4"/>
    <p:sldId id="270" r:id="rId5"/>
    <p:sldId id="271" r:id="rId6"/>
    <p:sldId id="261" r:id="rId7"/>
    <p:sldId id="272" r:id="rId8"/>
    <p:sldId id="262" r:id="rId9"/>
    <p:sldId id="273" r:id="rId10"/>
    <p:sldId id="263" r:id="rId11"/>
    <p:sldId id="260" r:id="rId12"/>
    <p:sldId id="264" r:id="rId13"/>
    <p:sldId id="275" r:id="rId14"/>
    <p:sldId id="265" r:id="rId15"/>
    <p:sldId id="266" r:id="rId16"/>
    <p:sldId id="267" r:id="rId17"/>
    <p:sldId id="268" r:id="rId18"/>
    <p:sldId id="276"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6"/>
    <a:srgbClr val="B5892D"/>
    <a:srgbClr val="75A5D8"/>
    <a:srgbClr val="E2E4EA"/>
    <a:srgbClr val="1D2F45"/>
    <a:srgbClr val="75A4D9"/>
    <a:srgbClr val="1670C9"/>
    <a:srgbClr val="2D4E77"/>
    <a:srgbClr val="575989"/>
    <a:srgbClr val="12A4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25"/>
    <p:restoredTop sz="94602" autoAdjust="0"/>
  </p:normalViewPr>
  <p:slideViewPr>
    <p:cSldViewPr>
      <p:cViewPr>
        <p:scale>
          <a:sx n="62" d="100"/>
          <a:sy n="62" d="100"/>
        </p:scale>
        <p:origin x="-1564"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57" d="100"/>
          <a:sy n="157" d="100"/>
        </p:scale>
        <p:origin x="4280"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016906-B6A1-4E52-BE69-9D249F819B11}" type="datetimeFigureOut">
              <a:rPr lang="it-IT" smtClean="0"/>
              <a:t>19/04/2018</a:t>
            </a:fld>
            <a:endParaRPr lang="it-IT" dirty="0"/>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148A20-7C99-4A4D-BF06-6E8ADEA4D03E}" type="slidenum">
              <a:rPr lang="it-IT" smtClean="0"/>
              <a:t>‹#›</a:t>
            </a:fld>
            <a:endParaRPr lang="it-IT" dirty="0"/>
          </a:p>
        </p:txBody>
      </p:sp>
    </p:spTree>
    <p:extLst>
      <p:ext uri="{BB962C8B-B14F-4D97-AF65-F5344CB8AC3E}">
        <p14:creationId xmlns:p14="http://schemas.microsoft.com/office/powerpoint/2010/main" val="398496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tro_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asellaDiTesto 5">
            <a:extLst>
              <a:ext uri="{FF2B5EF4-FFF2-40B4-BE49-F238E27FC236}">
                <a16:creationId xmlns="" xmlns:a16="http://schemas.microsoft.com/office/drawing/2014/main" id="{C28C7CE7-02F6-9C4E-B49C-A3F54D237E10}"/>
              </a:ext>
            </a:extLst>
          </p:cNvPr>
          <p:cNvSpPr txBox="1"/>
          <p:nvPr userDrawn="1"/>
        </p:nvSpPr>
        <p:spPr>
          <a:xfrm>
            <a:off x="1858186" y="5161114"/>
            <a:ext cx="1552984"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eosc-hub.eu</a:t>
            </a:r>
          </a:p>
        </p:txBody>
      </p:sp>
      <p:pic>
        <p:nvPicPr>
          <p:cNvPr id="8" name="Immagine 7">
            <a:extLst>
              <a:ext uri="{FF2B5EF4-FFF2-40B4-BE49-F238E27FC236}">
                <a16:creationId xmlns="" xmlns:a16="http://schemas.microsoft.com/office/drawing/2014/main" id="{04E82C1C-60FB-2F41-A35A-E9EB596745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39829" y="5021749"/>
            <a:ext cx="589524" cy="578959"/>
          </a:xfrm>
          <a:prstGeom prst="rect">
            <a:avLst/>
          </a:prstGeom>
        </p:spPr>
      </p:pic>
      <p:pic>
        <p:nvPicPr>
          <p:cNvPr id="9" name="Immagine 8">
            <a:extLst>
              <a:ext uri="{FF2B5EF4-FFF2-40B4-BE49-F238E27FC236}">
                <a16:creationId xmlns="" xmlns:a16="http://schemas.microsoft.com/office/drawing/2014/main" id="{8C95AC5E-022A-794A-B33A-62921017880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62923" y="5413598"/>
            <a:ext cx="644783" cy="633228"/>
          </a:xfrm>
          <a:prstGeom prst="rect">
            <a:avLst/>
          </a:prstGeom>
        </p:spPr>
      </p:pic>
      <p:sp>
        <p:nvSpPr>
          <p:cNvPr id="10" name="CasellaDiTesto 9">
            <a:extLst>
              <a:ext uri="{FF2B5EF4-FFF2-40B4-BE49-F238E27FC236}">
                <a16:creationId xmlns="" xmlns:a16="http://schemas.microsoft.com/office/drawing/2014/main" id="{188D622C-A836-684D-8BDB-40E405A1B5A9}"/>
              </a:ext>
            </a:extLst>
          </p:cNvPr>
          <p:cNvSpPr txBox="1"/>
          <p:nvPr userDrawn="1"/>
        </p:nvSpPr>
        <p:spPr>
          <a:xfrm>
            <a:off x="1794880" y="5557093"/>
            <a:ext cx="1624992"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a:t>
            </a:r>
            <a:r>
              <a:rPr lang="en-GB" sz="2000" dirty="0" err="1">
                <a:solidFill>
                  <a:srgbClr val="1C3046"/>
                </a:solidFill>
                <a:ea typeface="Source Sans Pro" charset="0"/>
                <a:cs typeface="Source Sans Pro" charset="0"/>
              </a:rPr>
              <a:t>EOSC_eu</a:t>
            </a:r>
            <a:endParaRPr lang="en-GB" sz="2000" dirty="0">
              <a:solidFill>
                <a:srgbClr val="1C3046"/>
              </a:solidFill>
              <a:ea typeface="Source Sans Pro" charset="0"/>
              <a:cs typeface="Source Sans Pro" charset="0"/>
            </a:endParaRPr>
          </a:p>
        </p:txBody>
      </p:sp>
      <p:sp>
        <p:nvSpPr>
          <p:cNvPr id="12" name="Rettangolo 11"/>
          <p:cNvSpPr/>
          <p:nvPr userDrawn="1"/>
        </p:nvSpPr>
        <p:spPr>
          <a:xfrm>
            <a:off x="755578" y="6381329"/>
            <a:ext cx="8280920" cy="219291"/>
          </a:xfrm>
          <a:prstGeom prst="rect">
            <a:avLst/>
          </a:prstGeom>
        </p:spPr>
        <p:txBody>
          <a:bodyPr wrap="square">
            <a:spAutoFit/>
          </a:bodyPr>
          <a:lstStyle/>
          <a:p>
            <a:r>
              <a:rPr lang="en-GB" sz="825" noProof="0" dirty="0"/>
              <a:t>EOSC-hub receives funding from the European Union’s Horizon 2020 research and innovation programme under grant agreement No. 777536.</a:t>
            </a:r>
          </a:p>
        </p:txBody>
      </p:sp>
      <p:pic>
        <p:nvPicPr>
          <p:cNvPr id="13" name="Immagin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9514" y="6381328"/>
            <a:ext cx="422176" cy="282000"/>
          </a:xfrm>
          <a:prstGeom prst="rect">
            <a:avLst/>
          </a:prstGeom>
        </p:spPr>
      </p:pic>
      <p:cxnSp>
        <p:nvCxnSpPr>
          <p:cNvPr id="14" name="Connettore 1 13"/>
          <p:cNvCxnSpPr>
            <a:cxnSpLocks/>
          </p:cNvCxnSpPr>
          <p:nvPr userDrawn="1"/>
        </p:nvCxnSpPr>
        <p:spPr>
          <a:xfrm>
            <a:off x="1403648" y="4941168"/>
            <a:ext cx="1872208" cy="0"/>
          </a:xfrm>
          <a:prstGeom prst="line">
            <a:avLst/>
          </a:prstGeom>
          <a:ln>
            <a:solidFill>
              <a:srgbClr val="1C3046"/>
            </a:solidFill>
          </a:ln>
          <a:effectLst/>
        </p:spPr>
        <p:style>
          <a:lnRef idx="2">
            <a:schemeClr val="accent1"/>
          </a:lnRef>
          <a:fillRef idx="0">
            <a:schemeClr val="accent1"/>
          </a:fillRef>
          <a:effectRef idx="1">
            <a:schemeClr val="accent1"/>
          </a:effectRef>
          <a:fontRef idx="minor">
            <a:schemeClr val="tx1"/>
          </a:fontRef>
        </p:style>
      </p:cxnSp>
      <p:pic>
        <p:nvPicPr>
          <p:cNvPr id="5" name="Immagin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282080" y="1247533"/>
            <a:ext cx="4916162" cy="1224125"/>
          </a:xfrm>
          <a:prstGeom prst="rect">
            <a:avLst/>
          </a:prstGeom>
        </p:spPr>
      </p:pic>
      <p:sp>
        <p:nvSpPr>
          <p:cNvPr id="3" name="Segnaposto contenuto 2">
            <a:extLst>
              <a:ext uri="{FF2B5EF4-FFF2-40B4-BE49-F238E27FC236}">
                <a16:creationId xmlns="" xmlns:a16="http://schemas.microsoft.com/office/drawing/2014/main" id="{2751C4A5-F0D1-DC40-9A0A-0C461967962D}"/>
              </a:ext>
            </a:extLst>
          </p:cNvPr>
          <p:cNvSpPr>
            <a:spLocks noGrp="1"/>
          </p:cNvSpPr>
          <p:nvPr>
            <p:ph sz="quarter" idx="10" hasCustomPrompt="1"/>
          </p:nvPr>
        </p:nvSpPr>
        <p:spPr>
          <a:xfrm>
            <a:off x="1402928" y="3572463"/>
            <a:ext cx="6121400" cy="720725"/>
          </a:xfrm>
          <a:prstGeom prst="rect">
            <a:avLst/>
          </a:prstGeom>
        </p:spPr>
        <p:txBody>
          <a:bodyPr>
            <a:normAutofit/>
          </a:bodyPr>
          <a:lstStyle>
            <a:lvl1pPr marL="0" indent="0">
              <a:buNone/>
              <a:defRPr sz="2800" i="1">
                <a:solidFill>
                  <a:srgbClr val="B5892D"/>
                </a:solidFill>
              </a:defRPr>
            </a:lvl1pPr>
          </a:lstStyle>
          <a:p>
            <a:pPr lvl="0"/>
            <a:r>
              <a:rPr lang="it-IT" dirty="0"/>
              <a:t>Click </a:t>
            </a:r>
            <a:r>
              <a:rPr lang="it-IT" dirty="0" err="1"/>
              <a:t>here</a:t>
            </a:r>
            <a:r>
              <a:rPr lang="it-IT" dirty="0"/>
              <a:t> to </a:t>
            </a:r>
            <a:r>
              <a:rPr lang="it-IT" dirty="0" err="1"/>
              <a:t>add</a:t>
            </a:r>
            <a:r>
              <a:rPr lang="it-IT" dirty="0"/>
              <a:t> sub-</a:t>
            </a:r>
            <a:r>
              <a:rPr lang="it-IT" dirty="0" err="1"/>
              <a:t>title</a:t>
            </a:r>
            <a:endParaRPr lang="en-GB" dirty="0"/>
          </a:p>
        </p:txBody>
      </p:sp>
      <p:sp>
        <p:nvSpPr>
          <p:cNvPr id="19" name="Segnaposto contenuto 18">
            <a:extLst>
              <a:ext uri="{FF2B5EF4-FFF2-40B4-BE49-F238E27FC236}">
                <a16:creationId xmlns="" xmlns:a16="http://schemas.microsoft.com/office/drawing/2014/main" id="{0E77F5B3-574B-5F42-A9A9-B514FF8E4995}"/>
              </a:ext>
            </a:extLst>
          </p:cNvPr>
          <p:cNvSpPr>
            <a:spLocks noGrp="1"/>
          </p:cNvSpPr>
          <p:nvPr>
            <p:ph sz="quarter" idx="11" hasCustomPrompt="1"/>
          </p:nvPr>
        </p:nvSpPr>
        <p:spPr>
          <a:xfrm>
            <a:off x="1403350" y="2852738"/>
            <a:ext cx="6192838" cy="576262"/>
          </a:xfrm>
          <a:prstGeom prst="rect">
            <a:avLst/>
          </a:prstGeom>
        </p:spPr>
        <p:txBody>
          <a:bodyPr>
            <a:normAutofit/>
          </a:bodyPr>
          <a:lstStyle>
            <a:lvl1pPr marL="0" indent="0">
              <a:buNone/>
              <a:defRPr sz="3200" b="0">
                <a:solidFill>
                  <a:srgbClr val="1C3046"/>
                </a:solidFill>
              </a:defRPr>
            </a:lvl1pPr>
          </a:lstStyle>
          <a:p>
            <a:pPr lvl="0"/>
            <a:r>
              <a:rPr lang="it-IT" b="1" dirty="0">
                <a:solidFill>
                  <a:srgbClr val="1C3046"/>
                </a:solidFill>
              </a:rPr>
              <a:t>Click </a:t>
            </a:r>
            <a:r>
              <a:rPr lang="it-IT" b="1" dirty="0" err="1">
                <a:solidFill>
                  <a:srgbClr val="1C3046"/>
                </a:solidFill>
              </a:rPr>
              <a:t>here</a:t>
            </a:r>
            <a:r>
              <a:rPr lang="it-IT" b="1" dirty="0">
                <a:solidFill>
                  <a:srgbClr val="1C3046"/>
                </a:solidFill>
              </a:rPr>
              <a:t> to </a:t>
            </a:r>
            <a:r>
              <a:rPr lang="it-IT" b="1" dirty="0" err="1">
                <a:solidFill>
                  <a:srgbClr val="1C3046"/>
                </a:solidFill>
              </a:rPr>
              <a:t>add</a:t>
            </a:r>
            <a:r>
              <a:rPr lang="it-IT" b="1" dirty="0">
                <a:solidFill>
                  <a:srgbClr val="1C3046"/>
                </a:solidFill>
              </a:rPr>
              <a:t> </a:t>
            </a:r>
            <a:r>
              <a:rPr lang="it-IT" b="1" dirty="0" err="1">
                <a:solidFill>
                  <a:srgbClr val="1C3046"/>
                </a:solidFill>
              </a:rPr>
              <a:t>title</a:t>
            </a:r>
            <a:endParaRPr lang="en-GB" dirty="0"/>
          </a:p>
        </p:txBody>
      </p:sp>
    </p:spTree>
    <p:extLst>
      <p:ext uri="{BB962C8B-B14F-4D97-AF65-F5344CB8AC3E}">
        <p14:creationId xmlns:p14="http://schemas.microsoft.com/office/powerpoint/2010/main" val="1125011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mp; Content">
    <p:spTree>
      <p:nvGrpSpPr>
        <p:cNvPr id="1" name=""/>
        <p:cNvGrpSpPr/>
        <p:nvPr/>
      </p:nvGrpSpPr>
      <p:grpSpPr>
        <a:xfrm>
          <a:off x="0" y="0"/>
          <a:ext cx="0" cy="0"/>
          <a:chOff x="0" y="0"/>
          <a:chExt cx="0" cy="0"/>
        </a:xfrm>
      </p:grpSpPr>
      <p:sp>
        <p:nvSpPr>
          <p:cNvPr id="23" name="Slide Number Placeholder 5">
            <a:extLst>
              <a:ext uri="{FF2B5EF4-FFF2-40B4-BE49-F238E27FC236}">
                <a16:creationId xmlns="" xmlns:a16="http://schemas.microsoft.com/office/drawing/2014/main" id="{B77B2A9D-5C2F-4A5C-83AC-2A23BED551CC}"/>
              </a:ext>
            </a:extLst>
          </p:cNvPr>
          <p:cNvSpPr>
            <a:spLocks noGrp="1"/>
          </p:cNvSpPr>
          <p:nvPr>
            <p:ph type="sldNum" sz="quarter" idx="12"/>
          </p:nvPr>
        </p:nvSpPr>
        <p:spPr>
          <a:xfrm>
            <a:off x="6553200" y="6381328"/>
            <a:ext cx="2339280" cy="288032"/>
          </a:xfrm>
          <a:prstGeom prst="rect">
            <a:avLst/>
          </a:prstGeom>
        </p:spPr>
        <p:txBody>
          <a:bodyPr/>
          <a:lstStyle>
            <a:lvl1pPr algn="r">
              <a:defRPr sz="975" b="0" i="0">
                <a:solidFill>
                  <a:schemeClr val="tx1"/>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3" name="Content Placeholder 2"/>
          <p:cNvSpPr>
            <a:spLocks noGrp="1"/>
          </p:cNvSpPr>
          <p:nvPr>
            <p:ph idx="1" hasCustomPrompt="1"/>
          </p:nvPr>
        </p:nvSpPr>
        <p:spPr>
          <a:xfrm>
            <a:off x="251520" y="1268764"/>
            <a:ext cx="8640960" cy="4855007"/>
          </a:xfrm>
          <a:prstGeom prst="rect">
            <a:avLst/>
          </a:prstGeom>
        </p:spPr>
        <p:txBody>
          <a:bodyPr>
            <a:normAutofit/>
          </a:bodyPr>
          <a:lstStyle>
            <a:lvl1pPr marL="257175" indent="-257175">
              <a:buSzPct val="100000"/>
              <a:buFontTx/>
              <a:buBlip>
                <a:blip r:embed="rId2"/>
              </a:buBlip>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200150" marR="0" indent="-171450" algn="l" defTabSz="342900" rtl="0" eaLnBrk="1" fontAlgn="auto" latinLnBrk="0" hangingPunct="1">
              <a:lnSpc>
                <a:spcPct val="100000"/>
              </a:lnSpc>
              <a:spcBef>
                <a:spcPct val="20000"/>
              </a:spcBef>
              <a:spcAft>
                <a:spcPts val="0"/>
              </a:spcAft>
              <a:buClrTx/>
              <a:buSzPct val="70000"/>
              <a:buFont typeface="Calibri" panose="020F0502020204030204" pitchFamily="34" charset="0"/>
              <a:buChar char="-"/>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 Third level</a:t>
            </a:r>
          </a:p>
          <a:p>
            <a:pPr lvl="3"/>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12" name="Date Placeholder 3">
            <a:extLst>
              <a:ext uri="{FF2B5EF4-FFF2-40B4-BE49-F238E27FC236}">
                <a16:creationId xmlns="" xmlns:a16="http://schemas.microsoft.com/office/drawing/2014/main" id="{2D6204B7-1D0D-1E43-967C-261D932E2D40}"/>
              </a:ext>
            </a:extLst>
          </p:cNvPr>
          <p:cNvSpPr>
            <a:spLocks noGrp="1"/>
          </p:cNvSpPr>
          <p:nvPr>
            <p:ph type="dt" sz="half" idx="10"/>
          </p:nvPr>
        </p:nvSpPr>
        <p:spPr>
          <a:xfrm>
            <a:off x="251520" y="6381328"/>
            <a:ext cx="2133600" cy="288032"/>
          </a:xfrm>
          <a:prstGeom prst="rect">
            <a:avLst/>
          </a:prstGeom>
        </p:spPr>
        <p:txBody>
          <a:bodyPr/>
          <a:lstStyle>
            <a:lvl1pPr>
              <a:defRPr sz="980" b="0" i="0">
                <a:solidFill>
                  <a:schemeClr val="tx1">
                    <a:lumMod val="75000"/>
                  </a:schemeClr>
                </a:solidFill>
                <a:latin typeface="+mn-lt"/>
                <a:ea typeface="Source Sans Pro" charset="0"/>
                <a:cs typeface="Source Sans Pro" charset="0"/>
              </a:defRPr>
            </a:lvl1pPr>
          </a:lstStyle>
          <a:p>
            <a:fld id="{1D8BD707-D9CF-40AE-B4C6-C98DA3205C09}" type="datetimeFigureOut">
              <a:rPr lang="en-US" smtClean="0"/>
              <a:pPr/>
              <a:t>4/19/2018</a:t>
            </a:fld>
            <a:endParaRPr lang="en-US" dirty="0"/>
          </a:p>
        </p:txBody>
      </p:sp>
      <p:sp>
        <p:nvSpPr>
          <p:cNvPr id="13" name="Footer Placeholder 4">
            <a:extLst>
              <a:ext uri="{FF2B5EF4-FFF2-40B4-BE49-F238E27FC236}">
                <a16:creationId xmlns="" xmlns:a16="http://schemas.microsoft.com/office/drawing/2014/main" id="{E1E01ECC-58A4-0745-A3E0-F9FCCE41DACE}"/>
              </a:ext>
            </a:extLst>
          </p:cNvPr>
          <p:cNvSpPr>
            <a:spLocks noGrp="1"/>
          </p:cNvSpPr>
          <p:nvPr>
            <p:ph type="ftr" sz="quarter" idx="11"/>
          </p:nvPr>
        </p:nvSpPr>
        <p:spPr>
          <a:xfrm>
            <a:off x="3124200" y="6381328"/>
            <a:ext cx="2895600" cy="288032"/>
          </a:xfrm>
          <a:prstGeom prst="rect">
            <a:avLst/>
          </a:prstGeom>
        </p:spPr>
        <p:txBody>
          <a:bodyPr>
            <a:normAutofit/>
          </a:bodyPr>
          <a:lstStyle>
            <a:lvl1pPr>
              <a:defRPr sz="980" b="0" i="0">
                <a:solidFill>
                  <a:schemeClr val="tx1">
                    <a:lumMod val="75000"/>
                  </a:schemeClr>
                </a:solidFill>
                <a:latin typeface="+mn-lt"/>
                <a:ea typeface="Source Sans Pro" charset="0"/>
                <a:cs typeface="Source Sans Pro" charset="0"/>
              </a:defRPr>
            </a:lvl1pPr>
          </a:lstStyle>
          <a:p>
            <a:r>
              <a:rPr lang="en-US"/>
              <a:t>Footer</a:t>
            </a:r>
            <a:endParaRPr lang="en-US" dirty="0"/>
          </a:p>
        </p:txBody>
      </p:sp>
      <p:cxnSp>
        <p:nvCxnSpPr>
          <p:cNvPr id="16" name="Connettore 1 15">
            <a:extLst>
              <a:ext uri="{FF2B5EF4-FFF2-40B4-BE49-F238E27FC236}">
                <a16:creationId xmlns="" xmlns:a16="http://schemas.microsoft.com/office/drawing/2014/main" id="{05EEB7C1-79E8-894A-A6D8-E6E8AF7BA267}"/>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22" name="Rettangolo 21">
            <a:extLst>
              <a:ext uri="{FF2B5EF4-FFF2-40B4-BE49-F238E27FC236}">
                <a16:creationId xmlns="" xmlns:a16="http://schemas.microsoft.com/office/drawing/2014/main" id="{833973A6-C1BB-1043-8DAC-B993CBB6D983}"/>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26" name="Rettangolo 25"/>
          <p:cNvSpPr>
            <a:spLocks/>
          </p:cNvSpPr>
          <p:nvPr userDrawn="1"/>
        </p:nvSpPr>
        <p:spPr>
          <a:xfrm>
            <a:off x="5035836" y="-3"/>
            <a:ext cx="1303646" cy="56608"/>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7" name="Rettangolo 26"/>
          <p:cNvSpPr>
            <a:spLocks/>
          </p:cNvSpPr>
          <p:nvPr userDrawn="1"/>
        </p:nvSpPr>
        <p:spPr>
          <a:xfrm>
            <a:off x="7878656" y="-2404"/>
            <a:ext cx="1142863" cy="45719"/>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1" name="Rettangolo 30"/>
          <p:cNvSpPr>
            <a:spLocks/>
          </p:cNvSpPr>
          <p:nvPr userDrawn="1"/>
        </p:nvSpPr>
        <p:spPr>
          <a:xfrm>
            <a:off x="6381465" y="0"/>
            <a:ext cx="1601457" cy="51318"/>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3" name="Rettangolo 32"/>
          <p:cNvSpPr>
            <a:spLocks/>
          </p:cNvSpPr>
          <p:nvPr userDrawn="1"/>
        </p:nvSpPr>
        <p:spPr>
          <a:xfrm>
            <a:off x="-135" y="-3"/>
            <a:ext cx="643613" cy="51321"/>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pic>
        <p:nvPicPr>
          <p:cNvPr id="2" name="Immagine 1">
            <a:extLst>
              <a:ext uri="{FF2B5EF4-FFF2-40B4-BE49-F238E27FC236}">
                <a16:creationId xmlns="" xmlns:a16="http://schemas.microsoft.com/office/drawing/2014/main" id="{A01731E7-CB9A-4E4D-834D-37ACDE4D9799}"/>
              </a:ext>
            </a:extLst>
          </p:cNvPr>
          <p:cNvPicPr>
            <a:picLocks noChangeAspect="1"/>
          </p:cNvPicPr>
          <p:nvPr userDrawn="1"/>
        </p:nvPicPr>
        <p:blipFill>
          <a:blip r:embed="rId3"/>
          <a:stretch>
            <a:fillRect/>
          </a:stretch>
        </p:blipFill>
        <p:spPr>
          <a:xfrm>
            <a:off x="-135" y="6813550"/>
            <a:ext cx="9144000" cy="44450"/>
          </a:xfrm>
          <a:prstGeom prst="rect">
            <a:avLst/>
          </a:prstGeom>
        </p:spPr>
      </p:pic>
      <p:sp>
        <p:nvSpPr>
          <p:cNvPr id="15" name="Segnaposto testo 3">
            <a:extLst>
              <a:ext uri="{FF2B5EF4-FFF2-40B4-BE49-F238E27FC236}">
                <a16:creationId xmlns="" xmlns:a16="http://schemas.microsoft.com/office/drawing/2014/main" id="{CB6AB942-1F6F-D740-9623-04930E39D576}"/>
              </a:ext>
            </a:extLst>
          </p:cNvPr>
          <p:cNvSpPr>
            <a:spLocks noGrp="1"/>
          </p:cNvSpPr>
          <p:nvPr>
            <p:ph type="body" sz="quarter" idx="14" hasCustomPrompt="1"/>
          </p:nvPr>
        </p:nvSpPr>
        <p:spPr>
          <a:xfrm>
            <a:off x="2911677" y="260489"/>
            <a:ext cx="5980803" cy="864081"/>
          </a:xfrm>
          <a:prstGeom prst="rect">
            <a:avLst/>
          </a:prstGeom>
        </p:spPr>
        <p:txBody>
          <a:bodyPr>
            <a:normAutofit/>
          </a:bodyPr>
          <a:lstStyle>
            <a:lvl1pPr marL="0" indent="0">
              <a:buNone/>
              <a:defRPr sz="3200" b="1">
                <a:solidFill>
                  <a:srgbClr val="1C3046"/>
                </a:solidFill>
              </a:defRPr>
            </a:lvl1pPr>
          </a:lstStyle>
          <a:p>
            <a:pPr lvl="0"/>
            <a:r>
              <a:rPr lang="en-GB" noProof="0" dirty="0"/>
              <a:t>Click here to add title</a:t>
            </a:r>
            <a:endParaRPr lang="en-GB" dirty="0"/>
          </a:p>
        </p:txBody>
      </p:sp>
    </p:spTree>
    <p:extLst>
      <p:ext uri="{BB962C8B-B14F-4D97-AF65-F5344CB8AC3E}">
        <p14:creationId xmlns:p14="http://schemas.microsoft.com/office/powerpoint/2010/main" val="48363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_slide">
    <p:spTree>
      <p:nvGrpSpPr>
        <p:cNvPr id="1" name=""/>
        <p:cNvGrpSpPr/>
        <p:nvPr/>
      </p:nvGrpSpPr>
      <p:grpSpPr>
        <a:xfrm>
          <a:off x="0" y="0"/>
          <a:ext cx="0" cy="0"/>
          <a:chOff x="0" y="0"/>
          <a:chExt cx="0" cy="0"/>
        </a:xfrm>
      </p:grpSpPr>
      <p:sp>
        <p:nvSpPr>
          <p:cNvPr id="18" name="Rettangolo 17"/>
          <p:cNvSpPr>
            <a:spLocks/>
          </p:cNvSpPr>
          <p:nvPr userDrawn="1"/>
        </p:nvSpPr>
        <p:spPr>
          <a:xfrm>
            <a:off x="3114459" y="0"/>
            <a:ext cx="113352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2" name="Rettangolo 21"/>
          <p:cNvSpPr>
            <a:spLocks/>
          </p:cNvSpPr>
          <p:nvPr userDrawn="1"/>
        </p:nvSpPr>
        <p:spPr>
          <a:xfrm>
            <a:off x="5940154" y="0"/>
            <a:ext cx="316747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4" name="Rettangolo 23"/>
          <p:cNvSpPr>
            <a:spLocks/>
          </p:cNvSpPr>
          <p:nvPr userDrawn="1"/>
        </p:nvSpPr>
        <p:spPr>
          <a:xfrm>
            <a:off x="8401706" y="0"/>
            <a:ext cx="74763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5" name="Rettangolo 24"/>
          <p:cNvSpPr>
            <a:spLocks/>
          </p:cNvSpPr>
          <p:nvPr userDrawn="1"/>
        </p:nvSpPr>
        <p:spPr>
          <a:xfrm>
            <a:off x="1907705" y="0"/>
            <a:ext cx="101605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6" name="Rettangolo 25"/>
          <p:cNvSpPr>
            <a:spLocks/>
          </p:cNvSpPr>
          <p:nvPr userDrawn="1"/>
        </p:nvSpPr>
        <p:spPr>
          <a:xfrm>
            <a:off x="7164289" y="0"/>
            <a:ext cx="1303646"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7" name="Rettangolo 26"/>
          <p:cNvSpPr>
            <a:spLocks/>
          </p:cNvSpPr>
          <p:nvPr userDrawn="1"/>
        </p:nvSpPr>
        <p:spPr>
          <a:xfrm>
            <a:off x="5220074" y="0"/>
            <a:ext cx="114286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8" name="Rettangolo 27"/>
          <p:cNvSpPr>
            <a:spLocks/>
          </p:cNvSpPr>
          <p:nvPr userDrawn="1"/>
        </p:nvSpPr>
        <p:spPr>
          <a:xfrm>
            <a:off x="1276470" y="-2"/>
            <a:ext cx="63123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9" name="Rettangolo 28"/>
          <p:cNvSpPr>
            <a:spLocks/>
          </p:cNvSpPr>
          <p:nvPr userDrawn="1"/>
        </p:nvSpPr>
        <p:spPr>
          <a:xfrm>
            <a:off x="643478"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0" name="Rettangolo 29"/>
          <p:cNvSpPr>
            <a:spLocks/>
          </p:cNvSpPr>
          <p:nvPr userDrawn="1"/>
        </p:nvSpPr>
        <p:spPr>
          <a:xfrm>
            <a:off x="2590802"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1" name="Rettangolo 30"/>
          <p:cNvSpPr>
            <a:spLocks/>
          </p:cNvSpPr>
          <p:nvPr userDrawn="1"/>
        </p:nvSpPr>
        <p:spPr>
          <a:xfrm>
            <a:off x="4247980" y="0"/>
            <a:ext cx="105248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2" name="Rettangolo 31"/>
          <p:cNvSpPr>
            <a:spLocks/>
          </p:cNvSpPr>
          <p:nvPr userDrawn="1"/>
        </p:nvSpPr>
        <p:spPr>
          <a:xfrm>
            <a:off x="7357994" y="0"/>
            <a:ext cx="166335"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3" name="Rettangolo 32"/>
          <p:cNvSpPr>
            <a:spLocks/>
          </p:cNvSpPr>
          <p:nvPr userDrawn="1"/>
        </p:nvSpPr>
        <p:spPr>
          <a:xfrm>
            <a:off x="-135" y="-2"/>
            <a:ext cx="6436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cxnSp>
        <p:nvCxnSpPr>
          <p:cNvPr id="38" name="Connettore 1 37">
            <a:extLst>
              <a:ext uri="{FF2B5EF4-FFF2-40B4-BE49-F238E27FC236}">
                <a16:creationId xmlns="" xmlns:a16="http://schemas.microsoft.com/office/drawing/2014/main" id="{05EEB7C1-79E8-894A-A6D8-E6E8AF7BA267}"/>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pic>
        <p:nvPicPr>
          <p:cNvPr id="34" name="Immagine 33">
            <a:extLst>
              <a:ext uri="{FF2B5EF4-FFF2-40B4-BE49-F238E27FC236}">
                <a16:creationId xmlns="" xmlns:a16="http://schemas.microsoft.com/office/drawing/2014/main" id="{E748C170-E3A2-4036-BB02-1958ADA9CF9B}"/>
              </a:ext>
            </a:extLst>
          </p:cNvPr>
          <p:cNvPicPr>
            <a:picLocks noChangeAspect="1"/>
          </p:cNvPicPr>
          <p:nvPr userDrawn="1"/>
        </p:nvPicPr>
        <p:blipFill>
          <a:blip r:embed="rId2"/>
          <a:stretch>
            <a:fillRect/>
          </a:stretch>
        </p:blipFill>
        <p:spPr>
          <a:xfrm>
            <a:off x="-135" y="6813550"/>
            <a:ext cx="9144000" cy="44450"/>
          </a:xfrm>
          <a:prstGeom prst="rect">
            <a:avLst/>
          </a:prstGeom>
        </p:spPr>
      </p:pic>
      <p:pic>
        <p:nvPicPr>
          <p:cNvPr id="35" name="Immagine 34">
            <a:extLst>
              <a:ext uri="{FF2B5EF4-FFF2-40B4-BE49-F238E27FC236}">
                <a16:creationId xmlns="" xmlns:a16="http://schemas.microsoft.com/office/drawing/2014/main" id="{2230377E-78D8-44FD-B341-8F4ED91887F8}"/>
              </a:ext>
            </a:extLst>
          </p:cNvPr>
          <p:cNvPicPr>
            <a:picLocks noChangeAspect="1"/>
          </p:cNvPicPr>
          <p:nvPr userDrawn="1"/>
        </p:nvPicPr>
        <p:blipFill>
          <a:blip r:embed="rId2"/>
          <a:stretch>
            <a:fillRect/>
          </a:stretch>
        </p:blipFill>
        <p:spPr>
          <a:xfrm>
            <a:off x="-135" y="-1585"/>
            <a:ext cx="9144000" cy="56665"/>
          </a:xfrm>
          <a:prstGeom prst="rect">
            <a:avLst/>
          </a:prstGeom>
        </p:spPr>
      </p:pic>
      <p:sp>
        <p:nvSpPr>
          <p:cNvPr id="42" name="Rettangolo 41">
            <a:extLst>
              <a:ext uri="{FF2B5EF4-FFF2-40B4-BE49-F238E27FC236}">
                <a16:creationId xmlns="" xmlns:a16="http://schemas.microsoft.com/office/drawing/2014/main" id="{72ADA07B-AD55-4EFA-9DCD-327EED436DBB}"/>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39" name="Slide Number Placeholder 5">
            <a:extLst>
              <a:ext uri="{FF2B5EF4-FFF2-40B4-BE49-F238E27FC236}">
                <a16:creationId xmlns="" xmlns:a16="http://schemas.microsoft.com/office/drawing/2014/main" id="{8908929C-8E44-1A4A-A572-D417C01C0ADE}"/>
              </a:ext>
            </a:extLst>
          </p:cNvPr>
          <p:cNvSpPr>
            <a:spLocks noGrp="1"/>
          </p:cNvSpPr>
          <p:nvPr>
            <p:ph type="sldNum" sz="quarter" idx="12"/>
          </p:nvPr>
        </p:nvSpPr>
        <p:spPr>
          <a:xfrm>
            <a:off x="6553200" y="6381328"/>
            <a:ext cx="2339280" cy="288032"/>
          </a:xfrm>
          <a:prstGeom prst="rect">
            <a:avLst/>
          </a:prstGeom>
        </p:spPr>
        <p:txBody>
          <a:bodyPr/>
          <a:lstStyle>
            <a:lvl1pPr algn="r">
              <a:defRPr sz="975" b="0" i="0">
                <a:solidFill>
                  <a:schemeClr val="tx1"/>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40" name="Date Placeholder 3">
            <a:extLst>
              <a:ext uri="{FF2B5EF4-FFF2-40B4-BE49-F238E27FC236}">
                <a16:creationId xmlns="" xmlns:a16="http://schemas.microsoft.com/office/drawing/2014/main" id="{A1CF1935-6208-F949-8DA8-22C8D0B59609}"/>
              </a:ext>
            </a:extLst>
          </p:cNvPr>
          <p:cNvSpPr>
            <a:spLocks noGrp="1"/>
          </p:cNvSpPr>
          <p:nvPr>
            <p:ph type="dt" sz="half" idx="10"/>
          </p:nvPr>
        </p:nvSpPr>
        <p:spPr>
          <a:xfrm>
            <a:off x="251520" y="6381328"/>
            <a:ext cx="2133600" cy="288032"/>
          </a:xfrm>
          <a:prstGeom prst="rect">
            <a:avLst/>
          </a:prstGeom>
        </p:spPr>
        <p:txBody>
          <a:bodyPr/>
          <a:lstStyle>
            <a:lvl1pPr>
              <a:defRPr sz="980" b="0" i="0">
                <a:solidFill>
                  <a:schemeClr val="tx1">
                    <a:lumMod val="75000"/>
                  </a:schemeClr>
                </a:solidFill>
                <a:latin typeface="+mn-lt"/>
                <a:ea typeface="Source Sans Pro" charset="0"/>
                <a:cs typeface="Source Sans Pro" charset="0"/>
              </a:defRPr>
            </a:lvl1pPr>
          </a:lstStyle>
          <a:p>
            <a:fld id="{1D8BD707-D9CF-40AE-B4C6-C98DA3205C09}" type="datetimeFigureOut">
              <a:rPr lang="en-US" smtClean="0"/>
              <a:pPr/>
              <a:t>4/19/2018</a:t>
            </a:fld>
            <a:endParaRPr lang="en-US" dirty="0"/>
          </a:p>
        </p:txBody>
      </p:sp>
      <p:sp>
        <p:nvSpPr>
          <p:cNvPr id="43" name="Footer Placeholder 4">
            <a:extLst>
              <a:ext uri="{FF2B5EF4-FFF2-40B4-BE49-F238E27FC236}">
                <a16:creationId xmlns="" xmlns:a16="http://schemas.microsoft.com/office/drawing/2014/main" id="{01410308-86A1-CE4F-8695-F61533B9174E}"/>
              </a:ext>
            </a:extLst>
          </p:cNvPr>
          <p:cNvSpPr>
            <a:spLocks noGrp="1"/>
          </p:cNvSpPr>
          <p:nvPr>
            <p:ph type="ftr" sz="quarter" idx="11"/>
          </p:nvPr>
        </p:nvSpPr>
        <p:spPr>
          <a:xfrm>
            <a:off x="3124200" y="6381328"/>
            <a:ext cx="2895600" cy="288032"/>
          </a:xfrm>
          <a:prstGeom prst="rect">
            <a:avLst/>
          </a:prstGeom>
        </p:spPr>
        <p:txBody>
          <a:bodyPr>
            <a:normAutofit/>
          </a:bodyPr>
          <a:lstStyle>
            <a:lvl1pPr>
              <a:defRPr sz="980" b="0" i="0">
                <a:solidFill>
                  <a:schemeClr val="tx1">
                    <a:lumMod val="75000"/>
                  </a:schemeClr>
                </a:solidFill>
                <a:latin typeface="+mn-lt"/>
                <a:ea typeface="Source Sans Pro" charset="0"/>
                <a:cs typeface="Source Sans Pro" charset="0"/>
              </a:defRPr>
            </a:lvl1pPr>
          </a:lstStyle>
          <a:p>
            <a:r>
              <a:rPr lang="en-US"/>
              <a:t>Footer</a:t>
            </a:r>
            <a:endParaRPr lang="en-US" dirty="0"/>
          </a:p>
        </p:txBody>
      </p:sp>
    </p:spTree>
    <p:extLst>
      <p:ext uri="{BB962C8B-B14F-4D97-AF65-F5344CB8AC3E}">
        <p14:creationId xmlns:p14="http://schemas.microsoft.com/office/powerpoint/2010/main" val="180983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_Slide_2">
    <p:spTree>
      <p:nvGrpSpPr>
        <p:cNvPr id="1" name=""/>
        <p:cNvGrpSpPr/>
        <p:nvPr/>
      </p:nvGrpSpPr>
      <p:grpSpPr>
        <a:xfrm>
          <a:off x="0" y="0"/>
          <a:ext cx="0" cy="0"/>
          <a:chOff x="0" y="0"/>
          <a:chExt cx="0" cy="0"/>
        </a:xfrm>
      </p:grpSpPr>
      <p:sp>
        <p:nvSpPr>
          <p:cNvPr id="21" name="Content Placeholder 2">
            <a:extLst>
              <a:ext uri="{FF2B5EF4-FFF2-40B4-BE49-F238E27FC236}">
                <a16:creationId xmlns="" xmlns:a16="http://schemas.microsoft.com/office/drawing/2014/main" id="{B3F6A26B-5B89-2345-84B7-67F14B7446DF}"/>
              </a:ext>
            </a:extLst>
          </p:cNvPr>
          <p:cNvSpPr>
            <a:spLocks noGrp="1"/>
          </p:cNvSpPr>
          <p:nvPr>
            <p:ph idx="1" hasCustomPrompt="1"/>
          </p:nvPr>
        </p:nvSpPr>
        <p:spPr>
          <a:xfrm>
            <a:off x="251520" y="1340772"/>
            <a:ext cx="4248472" cy="4747443"/>
          </a:xfrm>
          <a:prstGeom prst="rect">
            <a:avLst/>
          </a:prstGeom>
        </p:spPr>
        <p:txBody>
          <a:bodyPr>
            <a:normAutofit/>
          </a:bodyPr>
          <a:lstStyle>
            <a:lvl1pPr marL="257175" indent="-257175" algn="l" defTabSz="342900" rtl="0" eaLnBrk="1" latinLnBrk="0" hangingPunct="1">
              <a:spcBef>
                <a:spcPct val="20000"/>
              </a:spcBef>
              <a:buSzPct val="100000"/>
              <a:buFontTx/>
              <a:buBlip>
                <a:blip r:embed="rId2"/>
              </a:buBlip>
              <a:defRPr lang="en-GB" sz="2800" b="0" i="0" kern="1200" noProof="0" dirty="0" smtClean="0">
                <a:solidFill>
                  <a:schemeClr val="tx1">
                    <a:lumMod val="75000"/>
                  </a:schemeClr>
                </a:solidFill>
                <a:latin typeface="+mn-lt"/>
                <a:ea typeface="Source Sans Pro" charset="0"/>
                <a:cs typeface="Source Sans Pro" charset="0"/>
              </a:defRPr>
            </a:lvl1pPr>
            <a:lvl2pPr marL="557213" indent="-214313" algn="l" defTabSz="342900" rtl="0" eaLnBrk="1" latinLnBrk="0" hangingPunct="1">
              <a:spcBef>
                <a:spcPct val="20000"/>
              </a:spcBef>
              <a:buSzPct val="90000"/>
              <a:buFont typeface="Calibri" panose="020F0502020204030204" pitchFamily="34" charset="0"/>
              <a:buChar char="-"/>
              <a:defRPr lang="en-GB" sz="2600" b="0" i="0" kern="1200" noProof="0" dirty="0" smtClean="0">
                <a:solidFill>
                  <a:schemeClr val="tx1">
                    <a:lumMod val="75000"/>
                  </a:schemeClr>
                </a:solidFill>
                <a:latin typeface="+mn-lt"/>
                <a:ea typeface="Source Sans Pro" charset="0"/>
                <a:cs typeface="Source Sans Pro" charset="0"/>
              </a:defRPr>
            </a:lvl2pPr>
            <a:lvl3pPr marL="857250" indent="-171450" algn="l" defTabSz="342900" rtl="0" eaLnBrk="1" latinLnBrk="0" hangingPunct="1">
              <a:spcBef>
                <a:spcPct val="20000"/>
              </a:spcBef>
              <a:buSzPct val="80000"/>
              <a:buFont typeface="Wingdings" panose="05000000000000000000" pitchFamily="2" charset="2"/>
              <a:buChar char="§"/>
              <a:defRPr lang="en-GB" sz="2400" b="0" i="0" kern="1200" noProof="0" dirty="0" smtClean="0">
                <a:solidFill>
                  <a:schemeClr val="tx1">
                    <a:lumMod val="75000"/>
                  </a:schemeClr>
                </a:solidFill>
                <a:latin typeface="+mn-lt"/>
                <a:ea typeface="Source Sans Pro" charset="0"/>
                <a:cs typeface="Source Sans Pro" charset="0"/>
              </a:defRPr>
            </a:lvl3pPr>
            <a:lvl4pPr marL="1200150" marR="0" indent="-171450" algn="l" defTabSz="342900" rtl="0" eaLnBrk="1" fontAlgn="auto" latinLnBrk="0" hangingPunct="1">
              <a:lnSpc>
                <a:spcPct val="100000"/>
              </a:lnSpc>
              <a:spcBef>
                <a:spcPct val="20000"/>
              </a:spcBef>
              <a:spcAft>
                <a:spcPts val="0"/>
              </a:spcAft>
              <a:buClrTx/>
              <a:buSzPct val="70000"/>
              <a:buFont typeface="Calibri" panose="020F0502020204030204" pitchFamily="34" charset="0"/>
              <a:buChar char="-"/>
              <a:tabLst/>
              <a:defRPr lang="en-GB" sz="2800" b="0" i="0" kern="1200" noProof="0" dirty="0" smtClean="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 Third level</a:t>
            </a:r>
          </a:p>
          <a:p>
            <a:pPr lvl="3"/>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22" name="Content Placeholder 2">
            <a:extLst>
              <a:ext uri="{FF2B5EF4-FFF2-40B4-BE49-F238E27FC236}">
                <a16:creationId xmlns="" xmlns:a16="http://schemas.microsoft.com/office/drawing/2014/main" id="{EA9C6E97-D6ED-C742-B3BF-F3C7F85504AE}"/>
              </a:ext>
            </a:extLst>
          </p:cNvPr>
          <p:cNvSpPr>
            <a:spLocks noGrp="1"/>
          </p:cNvSpPr>
          <p:nvPr>
            <p:ph idx="15" hasCustomPrompt="1"/>
          </p:nvPr>
        </p:nvSpPr>
        <p:spPr>
          <a:xfrm>
            <a:off x="4644009" y="1340772"/>
            <a:ext cx="4248472" cy="4747443"/>
          </a:xfrm>
          <a:prstGeom prst="rect">
            <a:avLst/>
          </a:prstGeom>
        </p:spPr>
        <p:txBody>
          <a:bodyPr>
            <a:normAutofit/>
          </a:bodyPr>
          <a:lstStyle>
            <a:lvl1pPr marL="257175" indent="-257175">
              <a:buSzPct val="100000"/>
              <a:buFontTx/>
              <a:buBlip>
                <a:blip r:embed="rId2"/>
              </a:buBlip>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657350" marR="0" indent="-457200" algn="l" defTabSz="342900" rtl="0" eaLnBrk="1" fontAlgn="auto" latinLnBrk="0" hangingPunct="1">
              <a:lnSpc>
                <a:spcPct val="100000"/>
              </a:lnSpc>
              <a:spcBef>
                <a:spcPct val="20000"/>
              </a:spcBef>
              <a:spcAft>
                <a:spcPts val="0"/>
              </a:spcAft>
              <a:buClrTx/>
              <a:buSzPct val="80000"/>
              <a:buFont typeface="Calibri" panose="020F0502020204030204" pitchFamily="34" charset="0"/>
              <a:buChar char="-"/>
              <a:tabLst/>
              <a:defRPr sz="2800" b="0" i="0">
                <a:solidFill>
                  <a:schemeClr val="tx1">
                    <a:lumMod val="75000"/>
                  </a:schemeClr>
                </a:solidFill>
                <a:latin typeface="+mn-lt"/>
                <a:ea typeface="Source Sans Pro" charset="0"/>
                <a:cs typeface="Source Sans Pro" charset="0"/>
              </a:defRPr>
            </a:lvl5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 Third </a:t>
            </a:r>
            <a:r>
              <a:rPr lang="it-IT" dirty="0" err="1"/>
              <a:t>level</a:t>
            </a:r>
            <a:endParaRPr lang="it-IT" dirty="0"/>
          </a:p>
          <a:p>
            <a:pPr lvl="3"/>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26" name="Rettangolo 25"/>
          <p:cNvSpPr>
            <a:spLocks/>
          </p:cNvSpPr>
          <p:nvPr userDrawn="1"/>
        </p:nvSpPr>
        <p:spPr>
          <a:xfrm>
            <a:off x="3114459" y="0"/>
            <a:ext cx="113352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7" name="Rettangolo 26"/>
          <p:cNvSpPr>
            <a:spLocks/>
          </p:cNvSpPr>
          <p:nvPr userDrawn="1"/>
        </p:nvSpPr>
        <p:spPr>
          <a:xfrm>
            <a:off x="5940154" y="0"/>
            <a:ext cx="316747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8" name="Rettangolo 27"/>
          <p:cNvSpPr>
            <a:spLocks/>
          </p:cNvSpPr>
          <p:nvPr userDrawn="1"/>
        </p:nvSpPr>
        <p:spPr>
          <a:xfrm>
            <a:off x="8401706" y="0"/>
            <a:ext cx="74763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9" name="Rettangolo 28"/>
          <p:cNvSpPr>
            <a:spLocks/>
          </p:cNvSpPr>
          <p:nvPr userDrawn="1"/>
        </p:nvSpPr>
        <p:spPr>
          <a:xfrm>
            <a:off x="1907705" y="0"/>
            <a:ext cx="101605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0" name="Rettangolo 29"/>
          <p:cNvSpPr>
            <a:spLocks/>
          </p:cNvSpPr>
          <p:nvPr userDrawn="1"/>
        </p:nvSpPr>
        <p:spPr>
          <a:xfrm>
            <a:off x="7164289" y="0"/>
            <a:ext cx="1303646"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1" name="Rettangolo 30"/>
          <p:cNvSpPr>
            <a:spLocks/>
          </p:cNvSpPr>
          <p:nvPr userDrawn="1"/>
        </p:nvSpPr>
        <p:spPr>
          <a:xfrm>
            <a:off x="5220074" y="0"/>
            <a:ext cx="114286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2" name="Rettangolo 31"/>
          <p:cNvSpPr>
            <a:spLocks/>
          </p:cNvSpPr>
          <p:nvPr userDrawn="1"/>
        </p:nvSpPr>
        <p:spPr>
          <a:xfrm>
            <a:off x="1276470" y="-2"/>
            <a:ext cx="63123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3" name="Rettangolo 32"/>
          <p:cNvSpPr>
            <a:spLocks/>
          </p:cNvSpPr>
          <p:nvPr userDrawn="1"/>
        </p:nvSpPr>
        <p:spPr>
          <a:xfrm>
            <a:off x="643478"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4" name="Rettangolo 33"/>
          <p:cNvSpPr>
            <a:spLocks/>
          </p:cNvSpPr>
          <p:nvPr userDrawn="1"/>
        </p:nvSpPr>
        <p:spPr>
          <a:xfrm>
            <a:off x="2590802"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5" name="Rettangolo 34"/>
          <p:cNvSpPr>
            <a:spLocks/>
          </p:cNvSpPr>
          <p:nvPr userDrawn="1"/>
        </p:nvSpPr>
        <p:spPr>
          <a:xfrm>
            <a:off x="4247980" y="0"/>
            <a:ext cx="105248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6" name="Rettangolo 35"/>
          <p:cNvSpPr>
            <a:spLocks/>
          </p:cNvSpPr>
          <p:nvPr userDrawn="1"/>
        </p:nvSpPr>
        <p:spPr>
          <a:xfrm>
            <a:off x="7357994" y="0"/>
            <a:ext cx="166335"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7" name="Rettangolo 36"/>
          <p:cNvSpPr>
            <a:spLocks/>
          </p:cNvSpPr>
          <p:nvPr userDrawn="1"/>
        </p:nvSpPr>
        <p:spPr>
          <a:xfrm>
            <a:off x="-135" y="-2"/>
            <a:ext cx="6436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cxnSp>
        <p:nvCxnSpPr>
          <p:cNvPr id="41" name="Connettore 1 40">
            <a:extLst>
              <a:ext uri="{FF2B5EF4-FFF2-40B4-BE49-F238E27FC236}">
                <a16:creationId xmlns="" xmlns:a16="http://schemas.microsoft.com/office/drawing/2014/main" id="{05EEB7C1-79E8-894A-A6D8-E6E8AF7BA267}"/>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pic>
        <p:nvPicPr>
          <p:cNvPr id="38" name="Immagine 37">
            <a:extLst>
              <a:ext uri="{FF2B5EF4-FFF2-40B4-BE49-F238E27FC236}">
                <a16:creationId xmlns="" xmlns:a16="http://schemas.microsoft.com/office/drawing/2014/main" id="{6E92571F-B9E2-4515-A851-FD195B169038}"/>
              </a:ext>
            </a:extLst>
          </p:cNvPr>
          <p:cNvPicPr>
            <a:picLocks noChangeAspect="1"/>
          </p:cNvPicPr>
          <p:nvPr userDrawn="1"/>
        </p:nvPicPr>
        <p:blipFill>
          <a:blip r:embed="rId3"/>
          <a:stretch>
            <a:fillRect/>
          </a:stretch>
        </p:blipFill>
        <p:spPr>
          <a:xfrm>
            <a:off x="-135" y="6813550"/>
            <a:ext cx="9144000" cy="44450"/>
          </a:xfrm>
          <a:prstGeom prst="rect">
            <a:avLst/>
          </a:prstGeom>
        </p:spPr>
      </p:pic>
      <p:pic>
        <p:nvPicPr>
          <p:cNvPr id="44" name="Immagine 43">
            <a:extLst>
              <a:ext uri="{FF2B5EF4-FFF2-40B4-BE49-F238E27FC236}">
                <a16:creationId xmlns="" xmlns:a16="http://schemas.microsoft.com/office/drawing/2014/main" id="{928418AB-C8AD-472B-89A7-2D6A16B3D901}"/>
              </a:ext>
            </a:extLst>
          </p:cNvPr>
          <p:cNvPicPr>
            <a:picLocks noChangeAspect="1"/>
          </p:cNvPicPr>
          <p:nvPr userDrawn="1"/>
        </p:nvPicPr>
        <p:blipFill>
          <a:blip r:embed="rId3"/>
          <a:stretch>
            <a:fillRect/>
          </a:stretch>
        </p:blipFill>
        <p:spPr>
          <a:xfrm>
            <a:off x="-135" y="-1585"/>
            <a:ext cx="9144000" cy="56665"/>
          </a:xfrm>
          <a:prstGeom prst="rect">
            <a:avLst/>
          </a:prstGeom>
        </p:spPr>
      </p:pic>
      <p:sp>
        <p:nvSpPr>
          <p:cNvPr id="46" name="Rettangolo 45">
            <a:extLst>
              <a:ext uri="{FF2B5EF4-FFF2-40B4-BE49-F238E27FC236}">
                <a16:creationId xmlns="" xmlns:a16="http://schemas.microsoft.com/office/drawing/2014/main" id="{123C6A7A-0C9A-4D82-B852-DF92CC423C4B}"/>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24" name="Slide Number Placeholder 5">
            <a:extLst>
              <a:ext uri="{FF2B5EF4-FFF2-40B4-BE49-F238E27FC236}">
                <a16:creationId xmlns="" xmlns:a16="http://schemas.microsoft.com/office/drawing/2014/main" id="{00EFEDC4-EF62-9343-9EE9-EB34B88BB9D5}"/>
              </a:ext>
            </a:extLst>
          </p:cNvPr>
          <p:cNvSpPr>
            <a:spLocks noGrp="1"/>
          </p:cNvSpPr>
          <p:nvPr>
            <p:ph type="sldNum" sz="quarter" idx="12"/>
          </p:nvPr>
        </p:nvSpPr>
        <p:spPr>
          <a:xfrm>
            <a:off x="6553200" y="6381328"/>
            <a:ext cx="2339280" cy="288032"/>
          </a:xfrm>
          <a:prstGeom prst="rect">
            <a:avLst/>
          </a:prstGeom>
        </p:spPr>
        <p:txBody>
          <a:bodyPr/>
          <a:lstStyle>
            <a:lvl1pPr algn="r">
              <a:defRPr sz="975" b="0" i="0">
                <a:solidFill>
                  <a:schemeClr val="tx1"/>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42" name="Date Placeholder 3">
            <a:extLst>
              <a:ext uri="{FF2B5EF4-FFF2-40B4-BE49-F238E27FC236}">
                <a16:creationId xmlns="" xmlns:a16="http://schemas.microsoft.com/office/drawing/2014/main" id="{8BDDDF39-2847-5C45-8C28-79E66DD0975F}"/>
              </a:ext>
            </a:extLst>
          </p:cNvPr>
          <p:cNvSpPr>
            <a:spLocks noGrp="1"/>
          </p:cNvSpPr>
          <p:nvPr>
            <p:ph type="dt" sz="half" idx="10"/>
          </p:nvPr>
        </p:nvSpPr>
        <p:spPr>
          <a:xfrm>
            <a:off x="251520" y="6381328"/>
            <a:ext cx="2133600" cy="288032"/>
          </a:xfrm>
          <a:prstGeom prst="rect">
            <a:avLst/>
          </a:prstGeom>
        </p:spPr>
        <p:txBody>
          <a:bodyPr/>
          <a:lstStyle>
            <a:lvl1pPr>
              <a:defRPr sz="980" b="0" i="0">
                <a:solidFill>
                  <a:schemeClr val="tx1">
                    <a:lumMod val="75000"/>
                  </a:schemeClr>
                </a:solidFill>
                <a:latin typeface="+mn-lt"/>
                <a:ea typeface="Source Sans Pro" charset="0"/>
                <a:cs typeface="Source Sans Pro" charset="0"/>
              </a:defRPr>
            </a:lvl1pPr>
          </a:lstStyle>
          <a:p>
            <a:fld id="{1D8BD707-D9CF-40AE-B4C6-C98DA3205C09}" type="datetimeFigureOut">
              <a:rPr lang="en-US" smtClean="0"/>
              <a:pPr/>
              <a:t>4/19/2018</a:t>
            </a:fld>
            <a:endParaRPr lang="en-US" dirty="0"/>
          </a:p>
        </p:txBody>
      </p:sp>
      <p:sp>
        <p:nvSpPr>
          <p:cNvPr id="43" name="Footer Placeholder 4">
            <a:extLst>
              <a:ext uri="{FF2B5EF4-FFF2-40B4-BE49-F238E27FC236}">
                <a16:creationId xmlns="" xmlns:a16="http://schemas.microsoft.com/office/drawing/2014/main" id="{E515CF22-948A-774C-8025-06D4D9860710}"/>
              </a:ext>
            </a:extLst>
          </p:cNvPr>
          <p:cNvSpPr>
            <a:spLocks noGrp="1"/>
          </p:cNvSpPr>
          <p:nvPr>
            <p:ph type="ftr" sz="quarter" idx="11"/>
          </p:nvPr>
        </p:nvSpPr>
        <p:spPr>
          <a:xfrm>
            <a:off x="3124200" y="6381328"/>
            <a:ext cx="2895600" cy="288032"/>
          </a:xfrm>
          <a:prstGeom prst="rect">
            <a:avLst/>
          </a:prstGeom>
        </p:spPr>
        <p:txBody>
          <a:bodyPr>
            <a:normAutofit/>
          </a:bodyPr>
          <a:lstStyle>
            <a:lvl1pPr>
              <a:defRPr sz="980" b="0" i="0">
                <a:solidFill>
                  <a:schemeClr val="tx1">
                    <a:lumMod val="75000"/>
                  </a:schemeClr>
                </a:solidFill>
                <a:latin typeface="+mn-lt"/>
                <a:ea typeface="Source Sans Pro" charset="0"/>
                <a:cs typeface="Source Sans Pro" charset="0"/>
              </a:defRPr>
            </a:lvl1pPr>
          </a:lstStyle>
          <a:p>
            <a:r>
              <a:rPr lang="en-US"/>
              <a:t>Footer</a:t>
            </a:r>
            <a:endParaRPr lang="en-US" dirty="0"/>
          </a:p>
        </p:txBody>
      </p:sp>
      <p:sp>
        <p:nvSpPr>
          <p:cNvPr id="40" name="Segnaposto testo 3">
            <a:extLst>
              <a:ext uri="{FF2B5EF4-FFF2-40B4-BE49-F238E27FC236}">
                <a16:creationId xmlns="" xmlns:a16="http://schemas.microsoft.com/office/drawing/2014/main" id="{26E22B5B-74B7-984A-B35C-01F845E6DC7E}"/>
              </a:ext>
            </a:extLst>
          </p:cNvPr>
          <p:cNvSpPr>
            <a:spLocks noGrp="1"/>
          </p:cNvSpPr>
          <p:nvPr>
            <p:ph type="body" sz="quarter" idx="14" hasCustomPrompt="1"/>
          </p:nvPr>
        </p:nvSpPr>
        <p:spPr>
          <a:xfrm>
            <a:off x="2911677" y="260489"/>
            <a:ext cx="5980803" cy="864081"/>
          </a:xfrm>
          <a:prstGeom prst="rect">
            <a:avLst/>
          </a:prstGeom>
        </p:spPr>
        <p:txBody>
          <a:bodyPr>
            <a:normAutofit/>
          </a:bodyPr>
          <a:lstStyle>
            <a:lvl1pPr marL="0" indent="0">
              <a:buNone/>
              <a:defRPr sz="3200" b="1">
                <a:solidFill>
                  <a:srgbClr val="1C3046"/>
                </a:solidFill>
              </a:defRPr>
            </a:lvl1pPr>
          </a:lstStyle>
          <a:p>
            <a:pPr lvl="0"/>
            <a:r>
              <a:rPr lang="en-GB" noProof="0" dirty="0"/>
              <a:t>Click here to add title</a:t>
            </a:r>
            <a:endParaRPr lang="en-GB" dirty="0"/>
          </a:p>
        </p:txBody>
      </p:sp>
    </p:spTree>
    <p:extLst>
      <p:ext uri="{BB962C8B-B14F-4D97-AF65-F5344CB8AC3E}">
        <p14:creationId xmlns:p14="http://schemas.microsoft.com/office/powerpoint/2010/main" val="170702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Text (Vertical)">
    <p:spTree>
      <p:nvGrpSpPr>
        <p:cNvPr id="1" name=""/>
        <p:cNvGrpSpPr/>
        <p:nvPr/>
      </p:nvGrpSpPr>
      <p:grpSpPr>
        <a:xfrm>
          <a:off x="0" y="0"/>
          <a:ext cx="0" cy="0"/>
          <a:chOff x="0" y="0"/>
          <a:chExt cx="0" cy="0"/>
        </a:xfrm>
      </p:grpSpPr>
      <p:sp>
        <p:nvSpPr>
          <p:cNvPr id="13" name="Content Placeholder 2">
            <a:extLst>
              <a:ext uri="{FF2B5EF4-FFF2-40B4-BE49-F238E27FC236}">
                <a16:creationId xmlns="" xmlns:a16="http://schemas.microsoft.com/office/drawing/2014/main" id="{01252496-1750-864D-B854-CEE0315DE692}"/>
              </a:ext>
            </a:extLst>
          </p:cNvPr>
          <p:cNvSpPr>
            <a:spLocks noGrp="1"/>
          </p:cNvSpPr>
          <p:nvPr>
            <p:ph idx="13" hasCustomPrompt="1"/>
          </p:nvPr>
        </p:nvSpPr>
        <p:spPr>
          <a:xfrm rot="5400000">
            <a:off x="2123727" y="-603447"/>
            <a:ext cx="4896546" cy="8640960"/>
          </a:xfrm>
          <a:prstGeom prst="rect">
            <a:avLst/>
          </a:prstGeom>
        </p:spPr>
        <p:txBody>
          <a:bodyPr>
            <a:normAutofit/>
          </a:bodyPr>
          <a:lstStyle>
            <a:lvl1pPr marL="257175" indent="-257175">
              <a:buSzPct val="100000"/>
              <a:buFontTx/>
              <a:buBlip>
                <a:blip r:embed="rId2"/>
              </a:buBlip>
              <a:defRPr sz="2800" b="0" i="0">
                <a:solidFill>
                  <a:schemeClr val="tx1">
                    <a:lumMod val="50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50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50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50000"/>
                  </a:schemeClr>
                </a:solidFill>
                <a:latin typeface="+mn-lt"/>
                <a:ea typeface="Source Sans Pro" charset="0"/>
                <a:cs typeface="Source Sans Pro" charset="0"/>
              </a:defRPr>
            </a:lvl4pPr>
            <a:lvl5pPr marL="1657350" marR="0" indent="-457200" algn="l" defTabSz="342900" rtl="0" eaLnBrk="1" fontAlgn="auto" latinLnBrk="0" hangingPunct="1">
              <a:lnSpc>
                <a:spcPct val="100000"/>
              </a:lnSpc>
              <a:spcBef>
                <a:spcPct val="20000"/>
              </a:spcBef>
              <a:spcAft>
                <a:spcPts val="0"/>
              </a:spcAft>
              <a:buClrTx/>
              <a:buSzPct val="80000"/>
              <a:buFont typeface="Calibri" panose="020F0502020204030204" pitchFamily="34" charset="0"/>
              <a:buChar char="-"/>
              <a:tabLst/>
              <a:defRPr sz="2800" b="0" i="0">
                <a:solidFill>
                  <a:schemeClr val="tx1">
                    <a:lumMod val="50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 Third level</a:t>
            </a:r>
          </a:p>
          <a:p>
            <a:pPr lvl="3"/>
            <a:r>
              <a:rPr lang="en-GB" noProof="0" dirty="0"/>
              <a:t> </a:t>
            </a:r>
          </a:p>
          <a:p>
            <a:pPr lvl="4"/>
            <a:endParaRPr lang="en-GB" noProof="0" dirty="0"/>
          </a:p>
          <a:p>
            <a:pPr lvl="4"/>
            <a:endParaRPr lang="en-GB" noProof="0" dirty="0"/>
          </a:p>
          <a:p>
            <a:pPr lvl="4"/>
            <a:endParaRPr lang="en-GB" noProof="0" dirty="0"/>
          </a:p>
          <a:p>
            <a:pPr lvl="4"/>
            <a:endParaRPr lang="en-GB" noProof="0" dirty="0"/>
          </a:p>
          <a:p>
            <a:pPr lvl="4"/>
            <a:endParaRPr lang="en-GB" noProof="0" dirty="0"/>
          </a:p>
        </p:txBody>
      </p:sp>
      <p:cxnSp>
        <p:nvCxnSpPr>
          <p:cNvPr id="40" name="Connettore 1 39">
            <a:extLst>
              <a:ext uri="{FF2B5EF4-FFF2-40B4-BE49-F238E27FC236}">
                <a16:creationId xmlns="" xmlns:a16="http://schemas.microsoft.com/office/drawing/2014/main" id="{05EEB7C1-79E8-894A-A6D8-E6E8AF7BA267}"/>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pic>
        <p:nvPicPr>
          <p:cNvPr id="32" name="Immagine 31">
            <a:extLst>
              <a:ext uri="{FF2B5EF4-FFF2-40B4-BE49-F238E27FC236}">
                <a16:creationId xmlns="" xmlns:a16="http://schemas.microsoft.com/office/drawing/2014/main" id="{FA6B2CD8-FEE8-4B8F-B1F0-EA8D83797BBF}"/>
              </a:ext>
            </a:extLst>
          </p:cNvPr>
          <p:cNvPicPr>
            <a:picLocks noChangeAspect="1"/>
          </p:cNvPicPr>
          <p:nvPr userDrawn="1"/>
        </p:nvPicPr>
        <p:blipFill>
          <a:blip r:embed="rId3"/>
          <a:stretch>
            <a:fillRect/>
          </a:stretch>
        </p:blipFill>
        <p:spPr>
          <a:xfrm>
            <a:off x="-135" y="6813550"/>
            <a:ext cx="9144000" cy="44450"/>
          </a:xfrm>
          <a:prstGeom prst="rect">
            <a:avLst/>
          </a:prstGeom>
        </p:spPr>
      </p:pic>
      <p:pic>
        <p:nvPicPr>
          <p:cNvPr id="37" name="Immagine 36">
            <a:extLst>
              <a:ext uri="{FF2B5EF4-FFF2-40B4-BE49-F238E27FC236}">
                <a16:creationId xmlns="" xmlns:a16="http://schemas.microsoft.com/office/drawing/2014/main" id="{0EBFEB97-F397-4880-BA39-E13E87E3191D}"/>
              </a:ext>
            </a:extLst>
          </p:cNvPr>
          <p:cNvPicPr>
            <a:picLocks noChangeAspect="1"/>
          </p:cNvPicPr>
          <p:nvPr userDrawn="1"/>
        </p:nvPicPr>
        <p:blipFill>
          <a:blip r:embed="rId3"/>
          <a:stretch>
            <a:fillRect/>
          </a:stretch>
        </p:blipFill>
        <p:spPr>
          <a:xfrm>
            <a:off x="-135" y="-1585"/>
            <a:ext cx="9144000" cy="56665"/>
          </a:xfrm>
          <a:prstGeom prst="rect">
            <a:avLst/>
          </a:prstGeom>
        </p:spPr>
      </p:pic>
      <p:sp>
        <p:nvSpPr>
          <p:cNvPr id="45" name="Rettangolo 44">
            <a:extLst>
              <a:ext uri="{FF2B5EF4-FFF2-40B4-BE49-F238E27FC236}">
                <a16:creationId xmlns="" xmlns:a16="http://schemas.microsoft.com/office/drawing/2014/main" id="{D9796DA9-E1E4-4FB4-8943-01C592107B8A}"/>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11" name="Slide Number Placeholder 5">
            <a:extLst>
              <a:ext uri="{FF2B5EF4-FFF2-40B4-BE49-F238E27FC236}">
                <a16:creationId xmlns="" xmlns:a16="http://schemas.microsoft.com/office/drawing/2014/main" id="{08331AB2-FA10-F049-BA93-704EC2A5F733}"/>
              </a:ext>
            </a:extLst>
          </p:cNvPr>
          <p:cNvSpPr>
            <a:spLocks noGrp="1"/>
          </p:cNvSpPr>
          <p:nvPr>
            <p:ph type="sldNum" sz="quarter" idx="12"/>
          </p:nvPr>
        </p:nvSpPr>
        <p:spPr>
          <a:xfrm>
            <a:off x="6553200" y="6381328"/>
            <a:ext cx="2339280" cy="288032"/>
          </a:xfrm>
          <a:prstGeom prst="rect">
            <a:avLst/>
          </a:prstGeom>
        </p:spPr>
        <p:txBody>
          <a:bodyPr/>
          <a:lstStyle>
            <a:lvl1pPr algn="r">
              <a:defRPr sz="975" b="0" i="0">
                <a:solidFill>
                  <a:schemeClr val="tx1"/>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12" name="Date Placeholder 3">
            <a:extLst>
              <a:ext uri="{FF2B5EF4-FFF2-40B4-BE49-F238E27FC236}">
                <a16:creationId xmlns="" xmlns:a16="http://schemas.microsoft.com/office/drawing/2014/main" id="{89817EDF-DE74-3540-B1AD-C331BAC21565}"/>
              </a:ext>
            </a:extLst>
          </p:cNvPr>
          <p:cNvSpPr>
            <a:spLocks noGrp="1"/>
          </p:cNvSpPr>
          <p:nvPr>
            <p:ph type="dt" sz="half" idx="10"/>
          </p:nvPr>
        </p:nvSpPr>
        <p:spPr>
          <a:xfrm>
            <a:off x="251520" y="6381328"/>
            <a:ext cx="2133600" cy="288032"/>
          </a:xfrm>
          <a:prstGeom prst="rect">
            <a:avLst/>
          </a:prstGeom>
        </p:spPr>
        <p:txBody>
          <a:bodyPr/>
          <a:lstStyle>
            <a:lvl1pPr>
              <a:defRPr sz="980" b="0" i="0">
                <a:solidFill>
                  <a:schemeClr val="tx1">
                    <a:lumMod val="75000"/>
                  </a:schemeClr>
                </a:solidFill>
                <a:latin typeface="+mn-lt"/>
                <a:ea typeface="Source Sans Pro" charset="0"/>
                <a:cs typeface="Source Sans Pro" charset="0"/>
              </a:defRPr>
            </a:lvl1pPr>
          </a:lstStyle>
          <a:p>
            <a:fld id="{1D8BD707-D9CF-40AE-B4C6-C98DA3205C09}" type="datetimeFigureOut">
              <a:rPr lang="en-US" smtClean="0"/>
              <a:pPr/>
              <a:t>4/19/2018</a:t>
            </a:fld>
            <a:endParaRPr lang="en-US" dirty="0"/>
          </a:p>
        </p:txBody>
      </p:sp>
      <p:sp>
        <p:nvSpPr>
          <p:cNvPr id="14" name="Footer Placeholder 4">
            <a:extLst>
              <a:ext uri="{FF2B5EF4-FFF2-40B4-BE49-F238E27FC236}">
                <a16:creationId xmlns="" xmlns:a16="http://schemas.microsoft.com/office/drawing/2014/main" id="{0BE6B5B4-AF6A-764F-AC9F-BFC02551E165}"/>
              </a:ext>
            </a:extLst>
          </p:cNvPr>
          <p:cNvSpPr>
            <a:spLocks noGrp="1"/>
          </p:cNvSpPr>
          <p:nvPr>
            <p:ph type="ftr" sz="quarter" idx="11"/>
          </p:nvPr>
        </p:nvSpPr>
        <p:spPr>
          <a:xfrm>
            <a:off x="3124200" y="6381328"/>
            <a:ext cx="2895600" cy="288032"/>
          </a:xfrm>
          <a:prstGeom prst="rect">
            <a:avLst/>
          </a:prstGeom>
        </p:spPr>
        <p:txBody>
          <a:bodyPr>
            <a:normAutofit/>
          </a:bodyPr>
          <a:lstStyle>
            <a:lvl1pPr>
              <a:defRPr sz="980" b="0" i="0">
                <a:solidFill>
                  <a:schemeClr val="tx1">
                    <a:lumMod val="75000"/>
                  </a:schemeClr>
                </a:solidFill>
                <a:latin typeface="+mn-lt"/>
                <a:ea typeface="Source Sans Pro" charset="0"/>
                <a:cs typeface="Source Sans Pro" charset="0"/>
              </a:defRPr>
            </a:lvl1pPr>
          </a:lstStyle>
          <a:p>
            <a:r>
              <a:rPr lang="en-US"/>
              <a:t>Footer</a:t>
            </a:r>
            <a:endParaRPr lang="en-US" dirty="0"/>
          </a:p>
        </p:txBody>
      </p:sp>
      <p:sp>
        <p:nvSpPr>
          <p:cNvPr id="15" name="Segnaposto testo 3">
            <a:extLst>
              <a:ext uri="{FF2B5EF4-FFF2-40B4-BE49-F238E27FC236}">
                <a16:creationId xmlns="" xmlns:a16="http://schemas.microsoft.com/office/drawing/2014/main" id="{2D92F18E-5415-984E-8376-0329B157E528}"/>
              </a:ext>
            </a:extLst>
          </p:cNvPr>
          <p:cNvSpPr>
            <a:spLocks noGrp="1"/>
          </p:cNvSpPr>
          <p:nvPr>
            <p:ph type="body" sz="quarter" idx="14" hasCustomPrompt="1"/>
          </p:nvPr>
        </p:nvSpPr>
        <p:spPr>
          <a:xfrm>
            <a:off x="2911677" y="260489"/>
            <a:ext cx="5980803" cy="864081"/>
          </a:xfrm>
          <a:prstGeom prst="rect">
            <a:avLst/>
          </a:prstGeom>
        </p:spPr>
        <p:txBody>
          <a:bodyPr>
            <a:normAutofit/>
          </a:bodyPr>
          <a:lstStyle>
            <a:lvl1pPr marL="0" indent="0">
              <a:buNone/>
              <a:defRPr sz="3200" b="1">
                <a:solidFill>
                  <a:srgbClr val="1C3046"/>
                </a:solidFill>
              </a:defRPr>
            </a:lvl1pPr>
          </a:lstStyle>
          <a:p>
            <a:pPr lvl="0"/>
            <a:r>
              <a:rPr lang="en-GB" noProof="0" dirty="0"/>
              <a:t>Click here to add title</a:t>
            </a:r>
            <a:endParaRPr lang="en-GB" dirty="0"/>
          </a:p>
        </p:txBody>
      </p:sp>
    </p:spTree>
    <p:extLst>
      <p:ext uri="{BB962C8B-B14F-4D97-AF65-F5344CB8AC3E}">
        <p14:creationId xmlns:p14="http://schemas.microsoft.com/office/powerpoint/2010/main" val="147492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Intermediate Slide">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7" name="Content Placeholder 2">
            <a:extLst>
              <a:ext uri="{FF2B5EF4-FFF2-40B4-BE49-F238E27FC236}">
                <a16:creationId xmlns="" xmlns:a16="http://schemas.microsoft.com/office/drawing/2014/main" id="{8341E515-DD63-3D42-B42C-9035172A73DB}"/>
              </a:ext>
            </a:extLst>
          </p:cNvPr>
          <p:cNvSpPr>
            <a:spLocks noGrp="1"/>
          </p:cNvSpPr>
          <p:nvPr>
            <p:ph idx="1" hasCustomPrompt="1"/>
          </p:nvPr>
        </p:nvSpPr>
        <p:spPr>
          <a:xfrm>
            <a:off x="683568" y="2849622"/>
            <a:ext cx="7759774" cy="2317368"/>
          </a:xfrm>
          <a:prstGeom prst="rect">
            <a:avLst/>
          </a:prstGeom>
        </p:spPr>
        <p:txBody>
          <a:bodyPr>
            <a:normAutofit/>
          </a:bodyPr>
          <a:lstStyle>
            <a:lvl1pPr marL="0" indent="0">
              <a:buSzPct val="100000"/>
              <a:buFontTx/>
              <a:buNone/>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11" name="Content Placeholder 2">
            <a:extLst>
              <a:ext uri="{FF2B5EF4-FFF2-40B4-BE49-F238E27FC236}">
                <a16:creationId xmlns="" xmlns:a16="http://schemas.microsoft.com/office/drawing/2014/main" id="{F6408EAB-6398-5543-8CB0-5155F921C6FF}"/>
              </a:ext>
            </a:extLst>
          </p:cNvPr>
          <p:cNvSpPr>
            <a:spLocks noGrp="1"/>
          </p:cNvSpPr>
          <p:nvPr>
            <p:ph idx="10" hasCustomPrompt="1"/>
          </p:nvPr>
        </p:nvSpPr>
        <p:spPr>
          <a:xfrm>
            <a:off x="683568" y="2162303"/>
            <a:ext cx="5883079" cy="556413"/>
          </a:xfrm>
          <a:prstGeom prst="rect">
            <a:avLst/>
          </a:prstGeom>
        </p:spPr>
        <p:txBody>
          <a:bodyPr>
            <a:normAutofit/>
          </a:bodyPr>
          <a:lstStyle>
            <a:lvl1pPr marL="0" indent="0">
              <a:buSzPct val="100000"/>
              <a:buFontTx/>
              <a:buNone/>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r>
              <a:rPr lang="en-GB" b="0" dirty="0">
                <a:solidFill>
                  <a:schemeClr val="accent5">
                    <a:lumMod val="75000"/>
                  </a:schemeClr>
                </a:solidFill>
              </a:rPr>
              <a:t>Click here to add subtitle</a:t>
            </a:r>
          </a:p>
          <a:p>
            <a:pPr lvl="4"/>
            <a:endParaRPr lang="it-IT" dirty="0"/>
          </a:p>
          <a:p>
            <a:pPr lvl="4"/>
            <a:endParaRPr lang="it-IT" dirty="0"/>
          </a:p>
          <a:p>
            <a:pPr lvl="4"/>
            <a:endParaRPr lang="it-IT" dirty="0"/>
          </a:p>
          <a:p>
            <a:pPr lvl="4"/>
            <a:endParaRPr lang="it-IT" dirty="0"/>
          </a:p>
          <a:p>
            <a:pPr lvl="4"/>
            <a:endParaRPr lang="it-IT" dirty="0"/>
          </a:p>
        </p:txBody>
      </p:sp>
      <p:pic>
        <p:nvPicPr>
          <p:cNvPr id="12" name="Immagine 11">
            <a:extLst>
              <a:ext uri="{FF2B5EF4-FFF2-40B4-BE49-F238E27FC236}">
                <a16:creationId xmlns="" xmlns:a16="http://schemas.microsoft.com/office/drawing/2014/main" id="{B48407DB-BA49-C94D-ADD2-877CBDD6C6D2}"/>
              </a:ext>
            </a:extLst>
          </p:cNvPr>
          <p:cNvPicPr>
            <a:picLocks noChangeAspect="1"/>
          </p:cNvPicPr>
          <p:nvPr userDrawn="1"/>
        </p:nvPicPr>
        <p:blipFill>
          <a:blip r:embed="rId3"/>
          <a:stretch>
            <a:fillRect/>
          </a:stretch>
        </p:blipFill>
        <p:spPr>
          <a:xfrm>
            <a:off x="0" y="6833419"/>
            <a:ext cx="9144000" cy="56665"/>
          </a:xfrm>
          <a:prstGeom prst="rect">
            <a:avLst/>
          </a:prstGeom>
        </p:spPr>
      </p:pic>
      <p:sp>
        <p:nvSpPr>
          <p:cNvPr id="16" name="Segnaposto testo 3">
            <a:extLst>
              <a:ext uri="{FF2B5EF4-FFF2-40B4-BE49-F238E27FC236}">
                <a16:creationId xmlns="" xmlns:a16="http://schemas.microsoft.com/office/drawing/2014/main" id="{6CFA5BBC-FB79-3941-902F-8F674A72F7C3}"/>
              </a:ext>
            </a:extLst>
          </p:cNvPr>
          <p:cNvSpPr>
            <a:spLocks noGrp="1"/>
          </p:cNvSpPr>
          <p:nvPr>
            <p:ph type="body" sz="quarter" idx="14" hasCustomPrompt="1"/>
          </p:nvPr>
        </p:nvSpPr>
        <p:spPr>
          <a:xfrm>
            <a:off x="683568" y="1484784"/>
            <a:ext cx="5980803" cy="585861"/>
          </a:xfrm>
          <a:prstGeom prst="rect">
            <a:avLst/>
          </a:prstGeom>
        </p:spPr>
        <p:txBody>
          <a:bodyPr>
            <a:normAutofit/>
          </a:bodyPr>
          <a:lstStyle>
            <a:lvl1pPr marL="0" indent="0">
              <a:buNone/>
              <a:defRPr sz="3200" b="1">
                <a:solidFill>
                  <a:srgbClr val="1C3046"/>
                </a:solidFill>
              </a:defRPr>
            </a:lvl1pPr>
          </a:lstStyle>
          <a:p>
            <a:pPr lvl="0"/>
            <a:r>
              <a:rPr lang="en-GB" noProof="0" dirty="0"/>
              <a:t>Click here to add title</a:t>
            </a:r>
            <a:endParaRPr lang="en-GB" dirty="0"/>
          </a:p>
        </p:txBody>
      </p:sp>
      <p:pic>
        <p:nvPicPr>
          <p:cNvPr id="8" name="Immagine 7">
            <a:extLst>
              <a:ext uri="{FF2B5EF4-FFF2-40B4-BE49-F238E27FC236}">
                <a16:creationId xmlns="" xmlns:a16="http://schemas.microsoft.com/office/drawing/2014/main" id="{2F32A041-669E-4668-AFFC-D799D71AE9D1}"/>
              </a:ext>
            </a:extLst>
          </p:cNvPr>
          <p:cNvPicPr>
            <a:picLocks noChangeAspect="1"/>
          </p:cNvPicPr>
          <p:nvPr userDrawn="1"/>
        </p:nvPicPr>
        <p:blipFill>
          <a:blip r:embed="rId3"/>
          <a:stretch>
            <a:fillRect/>
          </a:stretch>
        </p:blipFill>
        <p:spPr>
          <a:xfrm>
            <a:off x="-135" y="-1585"/>
            <a:ext cx="9144000" cy="56665"/>
          </a:xfrm>
          <a:prstGeom prst="rect">
            <a:avLst/>
          </a:prstGeom>
        </p:spPr>
      </p:pic>
    </p:spTree>
    <p:extLst>
      <p:ext uri="{BB962C8B-B14F-4D97-AF65-F5344CB8AC3E}">
        <p14:creationId xmlns:p14="http://schemas.microsoft.com/office/powerpoint/2010/main" val="390644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ustomise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asellaDiTesto 5">
            <a:extLst>
              <a:ext uri="{FF2B5EF4-FFF2-40B4-BE49-F238E27FC236}">
                <a16:creationId xmlns="" xmlns:a16="http://schemas.microsoft.com/office/drawing/2014/main" id="{89775736-39B8-4946-BA4E-2E26123BEAA4}"/>
              </a:ext>
            </a:extLst>
          </p:cNvPr>
          <p:cNvSpPr txBox="1"/>
          <p:nvPr userDrawn="1"/>
        </p:nvSpPr>
        <p:spPr>
          <a:xfrm>
            <a:off x="3131840" y="5919963"/>
            <a:ext cx="1512168" cy="400110"/>
          </a:xfrm>
          <a:prstGeom prst="rect">
            <a:avLst/>
          </a:prstGeom>
          <a:noFill/>
        </p:spPr>
        <p:txBody>
          <a:bodyPr wrap="square" rtlCol="0">
            <a:spAutoFit/>
          </a:bodyPr>
          <a:lstStyle/>
          <a:p>
            <a:pPr algn="r"/>
            <a:r>
              <a:rPr lang="en-GB" sz="2000" dirty="0">
                <a:solidFill>
                  <a:srgbClr val="1D2F45"/>
                </a:solidFill>
                <a:ea typeface="Source Sans Pro" charset="0"/>
                <a:cs typeface="Source Sans Pro" charset="0"/>
              </a:rPr>
              <a:t>eosc-hub.eu</a:t>
            </a:r>
          </a:p>
        </p:txBody>
      </p:sp>
      <p:pic>
        <p:nvPicPr>
          <p:cNvPr id="7" name="Immagine 6">
            <a:extLst>
              <a:ext uri="{FF2B5EF4-FFF2-40B4-BE49-F238E27FC236}">
                <a16:creationId xmlns="" xmlns:a16="http://schemas.microsoft.com/office/drawing/2014/main" id="{4E9FBBCD-1A09-854C-AD37-ABFC23BF72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71800" y="5838387"/>
            <a:ext cx="589524" cy="578959"/>
          </a:xfrm>
          <a:prstGeom prst="rect">
            <a:avLst/>
          </a:prstGeom>
        </p:spPr>
      </p:pic>
      <p:pic>
        <p:nvPicPr>
          <p:cNvPr id="8" name="Immagine 7">
            <a:extLst>
              <a:ext uri="{FF2B5EF4-FFF2-40B4-BE49-F238E27FC236}">
                <a16:creationId xmlns="" xmlns:a16="http://schemas.microsoft.com/office/drawing/2014/main" id="{AB059FA9-527F-3047-9752-90211709898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8" y="5803404"/>
            <a:ext cx="644783" cy="633228"/>
          </a:xfrm>
          <a:prstGeom prst="rect">
            <a:avLst/>
          </a:prstGeom>
        </p:spPr>
      </p:pic>
      <p:sp>
        <p:nvSpPr>
          <p:cNvPr id="9" name="CasellaDiTesto 8">
            <a:extLst>
              <a:ext uri="{FF2B5EF4-FFF2-40B4-BE49-F238E27FC236}">
                <a16:creationId xmlns="" xmlns:a16="http://schemas.microsoft.com/office/drawing/2014/main" id="{04016F19-9C1F-4B4E-A65D-FC565E20B416}"/>
              </a:ext>
            </a:extLst>
          </p:cNvPr>
          <p:cNvSpPr txBox="1"/>
          <p:nvPr userDrawn="1"/>
        </p:nvSpPr>
        <p:spPr>
          <a:xfrm>
            <a:off x="5004049" y="5892828"/>
            <a:ext cx="1512168" cy="400110"/>
          </a:xfrm>
          <a:prstGeom prst="rect">
            <a:avLst/>
          </a:prstGeom>
          <a:noFill/>
        </p:spPr>
        <p:txBody>
          <a:bodyPr wrap="square" rtlCol="0">
            <a:spAutoFit/>
          </a:bodyPr>
          <a:lstStyle/>
          <a:p>
            <a:pPr algn="l"/>
            <a:r>
              <a:rPr lang="en-GB" sz="2000" dirty="0">
                <a:solidFill>
                  <a:srgbClr val="1D2F45"/>
                </a:solidFill>
                <a:ea typeface="Source Sans Pro" charset="0"/>
                <a:cs typeface="Source Sans Pro" charset="0"/>
              </a:rPr>
              <a:t>@</a:t>
            </a:r>
            <a:r>
              <a:rPr lang="en-GB" sz="2000" dirty="0" err="1">
                <a:solidFill>
                  <a:srgbClr val="1D2F45"/>
                </a:solidFill>
                <a:ea typeface="Source Sans Pro" charset="0"/>
                <a:cs typeface="Source Sans Pro" charset="0"/>
              </a:rPr>
              <a:t>EOSC_eu</a:t>
            </a:r>
            <a:endParaRPr lang="en-GB" sz="2000" dirty="0">
              <a:solidFill>
                <a:srgbClr val="1D2F45"/>
              </a:solidFill>
              <a:ea typeface="Source Sans Pro" charset="0"/>
              <a:cs typeface="Source Sans Pro" charset="0"/>
            </a:endParaRPr>
          </a:p>
        </p:txBody>
      </p:sp>
      <p:pic>
        <p:nvPicPr>
          <p:cNvPr id="2" name="Immagin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03907" y="3358840"/>
            <a:ext cx="1784961" cy="2231201"/>
          </a:xfrm>
          <a:prstGeom prst="rect">
            <a:avLst/>
          </a:prstGeom>
        </p:spPr>
      </p:pic>
      <p:cxnSp>
        <p:nvCxnSpPr>
          <p:cNvPr id="18" name="Connettore 1 17">
            <a:extLst>
              <a:ext uri="{FF2B5EF4-FFF2-40B4-BE49-F238E27FC236}">
                <a16:creationId xmlns="" xmlns:a16="http://schemas.microsoft.com/office/drawing/2014/main" id="{97C3FAB3-381B-274E-9A7E-CD86B4B697B3}"/>
              </a:ext>
            </a:extLst>
          </p:cNvPr>
          <p:cNvCxnSpPr/>
          <p:nvPr userDrawn="1"/>
        </p:nvCxnSpPr>
        <p:spPr>
          <a:xfrm>
            <a:off x="671555" y="2929632"/>
            <a:ext cx="2112235" cy="0"/>
          </a:xfrm>
          <a:prstGeom prst="line">
            <a:avLst/>
          </a:prstGeom>
          <a:ln>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23" name="Titolo 22">
            <a:extLst>
              <a:ext uri="{FF2B5EF4-FFF2-40B4-BE49-F238E27FC236}">
                <a16:creationId xmlns="" xmlns:a16="http://schemas.microsoft.com/office/drawing/2014/main" id="{91A4CF75-7F87-534F-870F-ED5701E5713B}"/>
              </a:ext>
            </a:extLst>
          </p:cNvPr>
          <p:cNvSpPr>
            <a:spLocks noGrp="1"/>
          </p:cNvSpPr>
          <p:nvPr>
            <p:ph type="title" hasCustomPrompt="1"/>
          </p:nvPr>
        </p:nvSpPr>
        <p:spPr>
          <a:xfrm>
            <a:off x="597702" y="1772817"/>
            <a:ext cx="2894178" cy="1008112"/>
          </a:xfrm>
          <a:prstGeom prst="rect">
            <a:avLst/>
          </a:prstGeom>
        </p:spPr>
        <p:txBody>
          <a:bodyPr>
            <a:normAutofit/>
          </a:bodyPr>
          <a:lstStyle>
            <a:lvl1pPr>
              <a:defRPr sz="2800"/>
            </a:lvl1pPr>
          </a:lstStyle>
          <a:p>
            <a:r>
              <a:rPr lang="it-IT" b="1" dirty="0" err="1">
                <a:solidFill>
                  <a:srgbClr val="1C3046"/>
                </a:solidFill>
              </a:rPr>
              <a:t>Thank</a:t>
            </a:r>
            <a:r>
              <a:rPr lang="it-IT" b="1" dirty="0">
                <a:solidFill>
                  <a:srgbClr val="1C3046"/>
                </a:solidFill>
              </a:rPr>
              <a:t> </a:t>
            </a:r>
            <a:r>
              <a:rPr lang="it-IT" b="1" dirty="0" err="1">
                <a:solidFill>
                  <a:srgbClr val="1C3046"/>
                </a:solidFill>
              </a:rPr>
              <a:t>you</a:t>
            </a:r>
            <a:r>
              <a:rPr lang="it-IT" b="1" dirty="0">
                <a:solidFill>
                  <a:srgbClr val="1C3046"/>
                </a:solidFill>
              </a:rPr>
              <a:t> for </a:t>
            </a:r>
            <a:r>
              <a:rPr lang="it-IT" b="1" dirty="0" err="1">
                <a:solidFill>
                  <a:srgbClr val="1C3046"/>
                </a:solidFill>
              </a:rPr>
              <a:t>your</a:t>
            </a:r>
            <a:r>
              <a:rPr lang="it-IT" b="1" dirty="0">
                <a:solidFill>
                  <a:srgbClr val="1C3046"/>
                </a:solidFill>
              </a:rPr>
              <a:t> </a:t>
            </a:r>
            <a:r>
              <a:rPr lang="it-IT" b="1" dirty="0" err="1">
                <a:solidFill>
                  <a:srgbClr val="1C3046"/>
                </a:solidFill>
              </a:rPr>
              <a:t>attention</a:t>
            </a:r>
            <a:r>
              <a:rPr lang="it-IT" b="1" dirty="0">
                <a:solidFill>
                  <a:srgbClr val="1C3046"/>
                </a:solidFill>
              </a:rPr>
              <a:t>!</a:t>
            </a:r>
            <a:endParaRPr lang="en-GB" dirty="0"/>
          </a:p>
        </p:txBody>
      </p:sp>
      <p:sp>
        <p:nvSpPr>
          <p:cNvPr id="33" name="Segnaposto contenuto 32">
            <a:extLst>
              <a:ext uri="{FF2B5EF4-FFF2-40B4-BE49-F238E27FC236}">
                <a16:creationId xmlns="" xmlns:a16="http://schemas.microsoft.com/office/drawing/2014/main" id="{EFF3BDC9-F42A-914E-9BE9-F145917FEA33}"/>
              </a:ext>
            </a:extLst>
          </p:cNvPr>
          <p:cNvSpPr>
            <a:spLocks noGrp="1"/>
          </p:cNvSpPr>
          <p:nvPr>
            <p:ph sz="quarter" idx="10" hasCustomPrompt="1"/>
          </p:nvPr>
        </p:nvSpPr>
        <p:spPr>
          <a:xfrm>
            <a:off x="5508104" y="1773238"/>
            <a:ext cx="3385071" cy="1585912"/>
          </a:xfrm>
          <a:prstGeom prst="rect">
            <a:avLst/>
          </a:prstGeom>
        </p:spPr>
        <p:txBody>
          <a:bodyPr>
            <a:normAutofit/>
          </a:bodyPr>
          <a:lstStyle>
            <a:lvl1pPr marL="257175" indent="-257175" algn="l">
              <a:buFontTx/>
              <a:buNone/>
              <a:defRPr sz="1800"/>
            </a:lvl1pPr>
            <a:lvl2pPr>
              <a:defRPr sz="1800"/>
            </a:lvl2pPr>
            <a:lvl3pPr>
              <a:defRPr sz="1800"/>
            </a:lvl3pPr>
            <a:lvl4pPr>
              <a:defRPr sz="1800"/>
            </a:lvl4pPr>
            <a:lvl5pPr>
              <a:defRPr sz="1800"/>
            </a:lvl5pPr>
          </a:lstStyle>
          <a:p>
            <a:pPr marL="0" indent="0">
              <a:buNone/>
            </a:pPr>
            <a:r>
              <a:rPr lang="en-GB" sz="1800" b="1" dirty="0">
                <a:solidFill>
                  <a:srgbClr val="1C3046"/>
                </a:solidFill>
              </a:rPr>
              <a:t>Contact</a:t>
            </a:r>
          </a:p>
          <a:p>
            <a:pPr marL="0" indent="0">
              <a:buNone/>
            </a:pPr>
            <a:r>
              <a:rPr lang="en-GB" sz="1800" dirty="0">
                <a:solidFill>
                  <a:srgbClr val="1C3046"/>
                </a:solidFill>
              </a:rPr>
              <a:t>Lorem ipsum </a:t>
            </a:r>
            <a:r>
              <a:rPr lang="en-GB" sz="1800" dirty="0" err="1">
                <a:solidFill>
                  <a:srgbClr val="1C3046"/>
                </a:solidFill>
              </a:rPr>
              <a:t>dolor</a:t>
            </a:r>
            <a:r>
              <a:rPr lang="en-GB" sz="1800" dirty="0">
                <a:solidFill>
                  <a:srgbClr val="1C3046"/>
                </a:solidFill>
              </a:rPr>
              <a:t> sit </a:t>
            </a:r>
            <a:r>
              <a:rPr lang="en-GB" sz="1800" dirty="0" err="1">
                <a:solidFill>
                  <a:srgbClr val="1C3046"/>
                </a:solidFill>
              </a:rPr>
              <a:t>amet</a:t>
            </a:r>
            <a:r>
              <a:rPr lang="en-GB" sz="1800" dirty="0">
                <a:solidFill>
                  <a:srgbClr val="1C3046"/>
                </a:solidFill>
              </a:rPr>
              <a:t>, </a:t>
            </a:r>
            <a:r>
              <a:rPr lang="en-GB" sz="1800" dirty="0" err="1">
                <a:solidFill>
                  <a:srgbClr val="1C3046"/>
                </a:solidFill>
              </a:rPr>
              <a:t>consectetur</a:t>
            </a:r>
            <a:r>
              <a:rPr lang="en-GB" sz="1800" dirty="0">
                <a:solidFill>
                  <a:srgbClr val="1C3046"/>
                </a:solidFill>
              </a:rPr>
              <a:t> </a:t>
            </a:r>
            <a:r>
              <a:rPr lang="en-GB" sz="1800" dirty="0" err="1">
                <a:solidFill>
                  <a:srgbClr val="1C3046"/>
                </a:solidFill>
              </a:rPr>
              <a:t>adipisicing</a:t>
            </a:r>
            <a:r>
              <a:rPr lang="en-GB" sz="1800" dirty="0">
                <a:solidFill>
                  <a:srgbClr val="1C3046"/>
                </a:solidFill>
              </a:rPr>
              <a:t> </a:t>
            </a:r>
            <a:r>
              <a:rPr lang="en-GB" sz="1800" dirty="0" err="1">
                <a:solidFill>
                  <a:srgbClr val="1C3046"/>
                </a:solidFill>
              </a:rPr>
              <a:t>elit</a:t>
            </a:r>
            <a:r>
              <a:rPr lang="en-GB" sz="1800" dirty="0">
                <a:solidFill>
                  <a:srgbClr val="1C3046"/>
                </a:solidFill>
              </a:rPr>
              <a:t>, </a:t>
            </a:r>
            <a:r>
              <a:rPr lang="en-GB" sz="1800" dirty="0" err="1">
                <a:solidFill>
                  <a:srgbClr val="1C3046"/>
                </a:solidFill>
              </a:rPr>
              <a:t>sed</a:t>
            </a:r>
            <a:r>
              <a:rPr lang="en-GB" sz="1800" dirty="0">
                <a:solidFill>
                  <a:srgbClr val="1C3046"/>
                </a:solidFill>
              </a:rPr>
              <a:t> do </a:t>
            </a:r>
            <a:r>
              <a:rPr lang="en-GB" sz="1800" dirty="0" err="1">
                <a:solidFill>
                  <a:srgbClr val="1C3046"/>
                </a:solidFill>
              </a:rPr>
              <a:t>eiusmod</a:t>
            </a:r>
            <a:r>
              <a:rPr lang="en-GB" sz="1800" dirty="0">
                <a:solidFill>
                  <a:srgbClr val="1C3046"/>
                </a:solidFill>
              </a:rPr>
              <a:t> </a:t>
            </a:r>
            <a:r>
              <a:rPr lang="en-GB" sz="1800" dirty="0" err="1">
                <a:solidFill>
                  <a:srgbClr val="1C3046"/>
                </a:solidFill>
              </a:rPr>
              <a:t>tempor</a:t>
            </a:r>
            <a:r>
              <a:rPr lang="en-GB" sz="1800" dirty="0">
                <a:solidFill>
                  <a:srgbClr val="1C3046"/>
                </a:solidFill>
              </a:rPr>
              <a:t> </a:t>
            </a:r>
            <a:r>
              <a:rPr lang="en-GB" sz="1800" dirty="0" err="1">
                <a:solidFill>
                  <a:srgbClr val="1C3046"/>
                </a:solidFill>
              </a:rPr>
              <a:t>incididunt</a:t>
            </a:r>
            <a:r>
              <a:rPr lang="en-GB" sz="1800" dirty="0">
                <a:solidFill>
                  <a:srgbClr val="1C3046"/>
                </a:solidFill>
              </a:rPr>
              <a:t> </a:t>
            </a:r>
            <a:r>
              <a:rPr lang="en-GB" sz="1800" dirty="0" err="1">
                <a:solidFill>
                  <a:srgbClr val="1C3046"/>
                </a:solidFill>
              </a:rPr>
              <a:t>ut</a:t>
            </a:r>
            <a:r>
              <a:rPr lang="en-GB" sz="1800" dirty="0">
                <a:solidFill>
                  <a:srgbClr val="1C3046"/>
                </a:solidFill>
              </a:rPr>
              <a:t> </a:t>
            </a:r>
            <a:r>
              <a:rPr lang="en-GB" sz="1800" dirty="0" err="1">
                <a:solidFill>
                  <a:srgbClr val="1C3046"/>
                </a:solidFill>
              </a:rPr>
              <a:t>labore</a:t>
            </a:r>
            <a:r>
              <a:rPr lang="en-GB" sz="1800" dirty="0">
                <a:solidFill>
                  <a:srgbClr val="1C3046"/>
                </a:solidFill>
              </a:rPr>
              <a:t> et </a:t>
            </a:r>
            <a:r>
              <a:rPr lang="en-GB" sz="1800" dirty="0" err="1">
                <a:solidFill>
                  <a:srgbClr val="1C3046"/>
                </a:solidFill>
              </a:rPr>
              <a:t>dolore</a:t>
            </a:r>
            <a:r>
              <a:rPr lang="en-GB" sz="1800" dirty="0">
                <a:solidFill>
                  <a:srgbClr val="1C3046"/>
                </a:solidFill>
              </a:rPr>
              <a:t> magna</a:t>
            </a:r>
          </a:p>
        </p:txBody>
      </p:sp>
      <p:sp>
        <p:nvSpPr>
          <p:cNvPr id="34" name="Segnaposto contenuto 32">
            <a:extLst>
              <a:ext uri="{FF2B5EF4-FFF2-40B4-BE49-F238E27FC236}">
                <a16:creationId xmlns="" xmlns:a16="http://schemas.microsoft.com/office/drawing/2014/main" id="{7E962D83-1102-414B-ACBE-1C6C8F8FE54E}"/>
              </a:ext>
            </a:extLst>
          </p:cNvPr>
          <p:cNvSpPr>
            <a:spLocks noGrp="1"/>
          </p:cNvSpPr>
          <p:nvPr>
            <p:ph sz="quarter" idx="11" hasCustomPrompt="1"/>
          </p:nvPr>
        </p:nvSpPr>
        <p:spPr>
          <a:xfrm>
            <a:off x="647105" y="3163634"/>
            <a:ext cx="2484735" cy="409382"/>
          </a:xfrm>
          <a:prstGeom prst="rect">
            <a:avLst/>
          </a:prstGeom>
        </p:spPr>
        <p:txBody>
          <a:bodyPr>
            <a:normAutofit/>
          </a:bodyPr>
          <a:lstStyle>
            <a:lvl1pPr marL="285750" marR="0" indent="-285750" algn="l" defTabSz="342900" rtl="0" eaLnBrk="1" fontAlgn="auto" latinLnBrk="0" hangingPunct="1">
              <a:lnSpc>
                <a:spcPct val="100000"/>
              </a:lnSpc>
              <a:spcBef>
                <a:spcPct val="20000"/>
              </a:spcBef>
              <a:spcAft>
                <a:spcPts val="0"/>
              </a:spcAft>
              <a:buClrTx/>
              <a:buSzTx/>
              <a:buFontTx/>
              <a:buNone/>
              <a:tabLst/>
              <a:defRPr/>
            </a:lvl1pPr>
            <a:lvl2pPr>
              <a:defRPr sz="1800"/>
            </a:lvl2pPr>
            <a:lvl3pPr>
              <a:defRPr sz="1800"/>
            </a:lvl3pPr>
            <a:lvl4pPr>
              <a:defRPr sz="1800"/>
            </a:lvl4pPr>
            <a:lvl5pPr>
              <a:defRPr sz="1800"/>
            </a:lvl5pPr>
          </a:lstStyle>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it-IT" sz="1800" i="1" dirty="0" err="1"/>
              <a:t>Questions</a:t>
            </a:r>
            <a:r>
              <a:rPr lang="it-IT" sz="1800" i="1" dirty="0"/>
              <a:t>?</a:t>
            </a:r>
          </a:p>
          <a:p>
            <a:pPr marL="0" indent="0">
              <a:buNone/>
            </a:pPr>
            <a:endParaRPr lang="it-IT" sz="1800" i="1" dirty="0"/>
          </a:p>
        </p:txBody>
      </p:sp>
    </p:spTree>
    <p:extLst>
      <p:ext uri="{BB962C8B-B14F-4D97-AF65-F5344CB8AC3E}">
        <p14:creationId xmlns:p14="http://schemas.microsoft.com/office/powerpoint/2010/main" val="107994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olo e contenuto">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4/19/2018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a:t>Footer</a:t>
            </a:r>
            <a:endParaRPr lang="en-US" dirty="0"/>
          </a:p>
        </p:txBody>
      </p:sp>
      <p:sp>
        <p:nvSpPr>
          <p:cNvPr id="6"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11"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a:t>Click </a:t>
            </a:r>
            <a:r>
              <a:rPr lang="it-IT" dirty="0" err="1"/>
              <a:t>here</a:t>
            </a:r>
            <a:r>
              <a:rPr lang="it-IT" dirty="0"/>
              <a:t> to </a:t>
            </a:r>
            <a:r>
              <a:rPr lang="it-IT" dirty="0" err="1"/>
              <a:t>add</a:t>
            </a:r>
            <a:r>
              <a:rPr lang="it-IT" dirty="0"/>
              <a:t> Title</a:t>
            </a:r>
          </a:p>
        </p:txBody>
      </p:sp>
      <p:sp>
        <p:nvSpPr>
          <p:cNvPr id="12" name="Rettangolo 11"/>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15" name="Segnaposto contenuto 2"/>
          <p:cNvSpPr>
            <a:spLocks noGrp="1"/>
          </p:cNvSpPr>
          <p:nvPr>
            <p:ph idx="1"/>
          </p:nvPr>
        </p:nvSpPr>
        <p:spPr>
          <a:xfrm>
            <a:off x="457200" y="1268761"/>
            <a:ext cx="8229600" cy="4525963"/>
          </a:xfrm>
          <a:prstGeom prst="rect">
            <a:avLst/>
          </a:prstGeom>
        </p:spPr>
        <p:txBody>
          <a:bodyPr/>
          <a:lstStyle>
            <a:lvl1pPr>
              <a:defRPr sz="2400">
                <a:latin typeface="Alte DIN 1451 Mittelschrift" panose="020B0603020202020204" pitchFamily="34" charset="0"/>
                <a:ea typeface="Open Sans" panose="020B0606030504020204" pitchFamily="34" charset="0"/>
                <a:cs typeface="Open Sans" panose="020B0606030504020204" pitchFamily="34" charset="0"/>
              </a:defRPr>
            </a:lvl1pPr>
          </a:lstStyle>
          <a:p>
            <a:endParaRPr lang="it-IT" dirty="0"/>
          </a:p>
        </p:txBody>
      </p:sp>
    </p:spTree>
    <p:extLst>
      <p:ext uri="{BB962C8B-B14F-4D97-AF65-F5344CB8AC3E}">
        <p14:creationId xmlns:p14="http://schemas.microsoft.com/office/powerpoint/2010/main" val="229241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 xmlns:a16="http://schemas.microsoft.com/office/drawing/2014/main" id="{1E31386F-E162-934A-8D1F-9D95C069AEBC}"/>
              </a:ext>
            </a:extLst>
          </p:cNvPr>
          <p:cNvSpPr>
            <a:spLocks noGrp="1"/>
          </p:cNvSpPr>
          <p:nvPr>
            <p:ph type="sldNum" sz="quarter" idx="4"/>
          </p:nvPr>
        </p:nvSpPr>
        <p:spPr>
          <a:xfrm>
            <a:off x="6553200" y="6381328"/>
            <a:ext cx="2339280" cy="288032"/>
          </a:xfrm>
          <a:prstGeom prst="rect">
            <a:avLst/>
          </a:prstGeom>
        </p:spPr>
        <p:txBody>
          <a:bodyPr/>
          <a:lstStyle>
            <a:lvl1pPr algn="r">
              <a:defRPr sz="975" b="0" i="0">
                <a:solidFill>
                  <a:schemeClr val="tx1"/>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5" name="Date Placeholder 3">
            <a:extLst>
              <a:ext uri="{FF2B5EF4-FFF2-40B4-BE49-F238E27FC236}">
                <a16:creationId xmlns="" xmlns:a16="http://schemas.microsoft.com/office/drawing/2014/main" id="{FD864FEF-6066-9447-AB93-1A0F90C4437D}"/>
              </a:ext>
            </a:extLst>
          </p:cNvPr>
          <p:cNvSpPr>
            <a:spLocks noGrp="1"/>
          </p:cNvSpPr>
          <p:nvPr>
            <p:ph type="dt" sz="half" idx="2"/>
          </p:nvPr>
        </p:nvSpPr>
        <p:spPr>
          <a:xfrm>
            <a:off x="251520" y="6381328"/>
            <a:ext cx="2133600" cy="288032"/>
          </a:xfrm>
          <a:prstGeom prst="rect">
            <a:avLst/>
          </a:prstGeom>
        </p:spPr>
        <p:txBody>
          <a:bodyPr/>
          <a:lstStyle>
            <a:lvl1pPr>
              <a:defRPr sz="980" b="0" i="0">
                <a:solidFill>
                  <a:schemeClr val="tx1">
                    <a:lumMod val="75000"/>
                  </a:schemeClr>
                </a:solidFill>
                <a:latin typeface="+mn-lt"/>
                <a:ea typeface="Source Sans Pro" charset="0"/>
                <a:cs typeface="Source Sans Pro" charset="0"/>
              </a:defRPr>
            </a:lvl1pPr>
          </a:lstStyle>
          <a:p>
            <a:fld id="{1D8BD707-D9CF-40AE-B4C6-C98DA3205C09}" type="datetimeFigureOut">
              <a:rPr lang="en-US" smtClean="0"/>
              <a:pPr/>
              <a:t>4/19/2018</a:t>
            </a:fld>
            <a:endParaRPr lang="en-US" dirty="0"/>
          </a:p>
        </p:txBody>
      </p:sp>
      <p:sp>
        <p:nvSpPr>
          <p:cNvPr id="6" name="Footer Placeholder 4">
            <a:extLst>
              <a:ext uri="{FF2B5EF4-FFF2-40B4-BE49-F238E27FC236}">
                <a16:creationId xmlns="" xmlns:a16="http://schemas.microsoft.com/office/drawing/2014/main" id="{62C92904-4608-474D-BBAB-CD0DAE59CC70}"/>
              </a:ext>
            </a:extLst>
          </p:cNvPr>
          <p:cNvSpPr>
            <a:spLocks noGrp="1"/>
          </p:cNvSpPr>
          <p:nvPr>
            <p:ph type="ftr" sz="quarter" idx="3"/>
          </p:nvPr>
        </p:nvSpPr>
        <p:spPr>
          <a:xfrm>
            <a:off x="3124200" y="6381328"/>
            <a:ext cx="2895600" cy="288032"/>
          </a:xfrm>
          <a:prstGeom prst="rect">
            <a:avLst/>
          </a:prstGeom>
        </p:spPr>
        <p:txBody>
          <a:bodyPr>
            <a:normAutofit/>
          </a:bodyPr>
          <a:lstStyle>
            <a:lvl1pPr>
              <a:defRPr sz="980" b="0" i="0">
                <a:solidFill>
                  <a:schemeClr val="tx1">
                    <a:lumMod val="75000"/>
                  </a:schemeClr>
                </a:solidFill>
                <a:latin typeface="+mn-lt"/>
                <a:ea typeface="Source Sans Pro" charset="0"/>
                <a:cs typeface="Source Sans Pro" charset="0"/>
              </a:defRPr>
            </a:lvl1pPr>
          </a:lstStyle>
          <a:p>
            <a:r>
              <a:rPr lang="en-US"/>
              <a:t>Footer</a:t>
            </a:r>
            <a:endParaRPr lang="en-US" dirty="0"/>
          </a:p>
        </p:txBody>
      </p:sp>
      <p:cxnSp>
        <p:nvCxnSpPr>
          <p:cNvPr id="7" name="Connettore 1 6">
            <a:extLst>
              <a:ext uri="{FF2B5EF4-FFF2-40B4-BE49-F238E27FC236}">
                <a16:creationId xmlns="" xmlns:a16="http://schemas.microsoft.com/office/drawing/2014/main" id="{1319845F-1E54-2745-8B1A-D63A20E61931}"/>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8" name="Rettangolo 7">
            <a:extLst>
              <a:ext uri="{FF2B5EF4-FFF2-40B4-BE49-F238E27FC236}">
                <a16:creationId xmlns="" xmlns:a16="http://schemas.microsoft.com/office/drawing/2014/main" id="{1A085F82-CD25-8A4D-8A2C-FFC5CB539BB8}"/>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Tree>
    <p:extLst>
      <p:ext uri="{BB962C8B-B14F-4D97-AF65-F5344CB8AC3E}">
        <p14:creationId xmlns:p14="http://schemas.microsoft.com/office/powerpoint/2010/main" val="257218377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4" r:id="rId3"/>
    <p:sldLayoutId id="2147483709" r:id="rId4"/>
    <p:sldLayoutId id="2147483710" r:id="rId5"/>
    <p:sldLayoutId id="2147483712" r:id="rId6"/>
    <p:sldLayoutId id="2147483711" r:id="rId7"/>
    <p:sldLayoutId id="2147483713" r:id="rId8"/>
  </p:sldLayoutIdLst>
  <p:hf hdr="0" ftr="0"/>
  <p:txStyles>
    <p:titleStyle>
      <a:lvl1pPr algn="l" defTabSz="342900" rtl="0" eaLnBrk="1" latinLnBrk="0" hangingPunct="1">
        <a:spcBef>
          <a:spcPct val="0"/>
        </a:spcBef>
        <a:buNone/>
        <a:defRPr sz="3200" b="1" kern="1200">
          <a:solidFill>
            <a:srgbClr val="1C3046"/>
          </a:solidFill>
          <a:latin typeface="+mn-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it-IT"/>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iki.eosc-hub.eu/display/EOSC/Virtual+access+FAQ" TargetMode="External"/><Relationship Id="rId2" Type="http://schemas.openxmlformats.org/officeDocument/2006/relationships/hyperlink" Target="https://confluence.egi.eu/display/EOSC/Virtual+access+FAQ" TargetMode="External"/><Relationship Id="rId1" Type="http://schemas.openxmlformats.org/officeDocument/2006/relationships/slideLayout" Target="../slideLayouts/slideLayout2.xml"/><Relationship Id="rId4" Type="http://schemas.openxmlformats.org/officeDocument/2006/relationships/hyperlink" Target="https://confluence.egi.eu/display/EOSC/Virtual+access+installation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onfluence.egi.eu/display/EOSC/D13.2+Periodical+assessment+of+the+services" TargetMode="External"/><Relationship Id="rId2" Type="http://schemas.openxmlformats.org/officeDocument/2006/relationships/hyperlink" Target="https://confluence.egi.eu/display/EOSC/D13.1+Periodical+assessment+of+the+services" TargetMode="External"/><Relationship Id="rId1" Type="http://schemas.openxmlformats.org/officeDocument/2006/relationships/slideLayout" Target="../slideLayouts/slideLayout2.xml"/><Relationship Id="rId5" Type="http://schemas.openxmlformats.org/officeDocument/2006/relationships/hyperlink" Target="https://confluence.egi.eu/display/EOSC/D13.4+Periodical+assessment+of+the+services" TargetMode="External"/><Relationship Id="rId4" Type="http://schemas.openxmlformats.org/officeDocument/2006/relationships/hyperlink" Target="https://confluence.egi.eu/display/EOSC/D13.3+Periodical+assessment+of+the+service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hyperlink" Target="https://wiki.eosc-hub.eu/display/EOSC/Virtual+access+installati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 xmlns:a16="http://schemas.microsoft.com/office/drawing/2014/main" id="{95546774-C6AD-1E4D-90C4-6DE511E551C3}"/>
              </a:ext>
            </a:extLst>
          </p:cNvPr>
          <p:cNvSpPr>
            <a:spLocks noGrp="1"/>
          </p:cNvSpPr>
          <p:nvPr>
            <p:ph sz="quarter" idx="10"/>
          </p:nvPr>
        </p:nvSpPr>
        <p:spPr>
          <a:xfrm>
            <a:off x="1402928" y="3572463"/>
            <a:ext cx="6121400" cy="1152681"/>
          </a:xfrm>
        </p:spPr>
        <p:txBody>
          <a:bodyPr>
            <a:normAutofit fontScale="85000" lnSpcReduction="20000"/>
          </a:bodyPr>
          <a:lstStyle/>
          <a:p>
            <a:r>
              <a:rPr lang="en-GB" dirty="0" err="1"/>
              <a:t>Małgorzata</a:t>
            </a:r>
            <a:r>
              <a:rPr lang="en-GB" dirty="0"/>
              <a:t> </a:t>
            </a:r>
            <a:r>
              <a:rPr lang="en-GB" dirty="0" err="1" smtClean="0"/>
              <a:t>Krakowian</a:t>
            </a:r>
            <a:endParaRPr lang="en-GB" dirty="0" smtClean="0"/>
          </a:p>
          <a:p>
            <a:r>
              <a:rPr lang="en-GB" dirty="0" smtClean="0"/>
              <a:t>Celine </a:t>
            </a:r>
            <a:r>
              <a:rPr lang="en-GB" dirty="0" err="1" smtClean="0"/>
              <a:t>Bitoune</a:t>
            </a:r>
            <a:endParaRPr lang="en-GB" dirty="0" smtClean="0"/>
          </a:p>
          <a:p>
            <a:r>
              <a:rPr lang="en-GB" dirty="0" smtClean="0"/>
              <a:t>Email</a:t>
            </a:r>
            <a:r>
              <a:rPr lang="en-GB" dirty="0"/>
              <a:t>: eosc-hub-po@mailman.egi.eu</a:t>
            </a:r>
          </a:p>
        </p:txBody>
      </p:sp>
      <p:sp>
        <p:nvSpPr>
          <p:cNvPr id="3" name="Segnaposto contenuto 2">
            <a:extLst>
              <a:ext uri="{FF2B5EF4-FFF2-40B4-BE49-F238E27FC236}">
                <a16:creationId xmlns="" xmlns:a16="http://schemas.microsoft.com/office/drawing/2014/main" id="{08C573EE-843B-E046-8572-EB8AD67C71CC}"/>
              </a:ext>
            </a:extLst>
          </p:cNvPr>
          <p:cNvSpPr>
            <a:spLocks noGrp="1"/>
          </p:cNvSpPr>
          <p:nvPr>
            <p:ph sz="quarter" idx="11"/>
          </p:nvPr>
        </p:nvSpPr>
        <p:spPr>
          <a:xfrm>
            <a:off x="1403350" y="2852738"/>
            <a:ext cx="6192838" cy="576262"/>
          </a:xfrm>
        </p:spPr>
        <p:txBody>
          <a:bodyPr>
            <a:normAutofit lnSpcReduction="10000"/>
          </a:bodyPr>
          <a:lstStyle/>
          <a:p>
            <a:r>
              <a:rPr lang="en-GB" b="1" dirty="0"/>
              <a:t>Virtual access</a:t>
            </a:r>
          </a:p>
        </p:txBody>
      </p:sp>
    </p:spTree>
    <p:extLst>
      <p:ext uri="{BB962C8B-B14F-4D97-AF65-F5344CB8AC3E}">
        <p14:creationId xmlns:p14="http://schemas.microsoft.com/office/powerpoint/2010/main" val="982740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dirty="0"/>
          </a:p>
        </p:txBody>
      </p:sp>
      <p:sp>
        <p:nvSpPr>
          <p:cNvPr id="3" name="Content Placeholder 2"/>
          <p:cNvSpPr>
            <a:spLocks noGrp="1"/>
          </p:cNvSpPr>
          <p:nvPr>
            <p:ph idx="1"/>
          </p:nvPr>
        </p:nvSpPr>
        <p:spPr/>
        <p:txBody>
          <a:bodyPr/>
          <a:lstStyle/>
          <a:p>
            <a:r>
              <a:rPr lang="en-GB" dirty="0" smtClean="0"/>
              <a:t>Scientific </a:t>
            </a:r>
            <a:r>
              <a:rPr lang="en-GB" dirty="0"/>
              <a:t>publications</a:t>
            </a:r>
          </a:p>
          <a:p>
            <a:r>
              <a:rPr lang="en-GB" dirty="0"/>
              <a:t>Dissemination</a:t>
            </a:r>
          </a:p>
          <a:p>
            <a:pPr lvl="1"/>
            <a:r>
              <a:rPr lang="en-GB" dirty="0"/>
              <a:t>Communication activities</a:t>
            </a:r>
          </a:p>
          <a:p>
            <a:pPr lvl="1"/>
            <a:r>
              <a:rPr lang="en-GB" dirty="0"/>
              <a:t>Outreach to new users</a:t>
            </a:r>
          </a:p>
          <a:p>
            <a:pPr lvl="1"/>
            <a:r>
              <a:rPr lang="en-GB" dirty="0" smtClean="0"/>
              <a:t>Trainings</a:t>
            </a:r>
          </a:p>
          <a:p>
            <a:pPr lvl="1"/>
            <a:r>
              <a:rPr lang="en-GB" dirty="0" smtClean="0"/>
              <a:t>SLAs</a:t>
            </a:r>
            <a:endParaRPr lang="en-GB" dirty="0"/>
          </a:p>
          <a:p>
            <a:pPr marL="0" indent="0">
              <a:buNone/>
            </a:pPr>
            <a:endParaRPr lang="en-GB" dirty="0"/>
          </a:p>
        </p:txBody>
      </p:sp>
      <p:sp>
        <p:nvSpPr>
          <p:cNvPr id="4" name="Date Placeholder 3"/>
          <p:cNvSpPr>
            <a:spLocks noGrp="1"/>
          </p:cNvSpPr>
          <p:nvPr>
            <p:ph type="dt" sz="half" idx="10"/>
          </p:nvPr>
        </p:nvSpPr>
        <p:spPr/>
        <p:txBody>
          <a:bodyPr/>
          <a:lstStyle/>
          <a:p>
            <a:fld id="{E24D2165-2DCB-4D7D-84F8-47CEFDB92590}" type="datetime1">
              <a:rPr lang="en-US" smtClean="0"/>
              <a:t>4/19/2018</a:t>
            </a:fld>
            <a:endParaRPr lang="en-US" dirty="0"/>
          </a:p>
        </p:txBody>
      </p:sp>
      <p:sp>
        <p:nvSpPr>
          <p:cNvPr id="5" name="Text Placeholder 4"/>
          <p:cNvSpPr>
            <a:spLocks noGrp="1"/>
          </p:cNvSpPr>
          <p:nvPr>
            <p:ph type="body" sz="quarter" idx="14"/>
          </p:nvPr>
        </p:nvSpPr>
        <p:spPr/>
        <p:txBody>
          <a:bodyPr/>
          <a:lstStyle/>
          <a:p>
            <a:pPr algn="r"/>
            <a:r>
              <a:rPr lang="en-GB" dirty="0"/>
              <a:t>Other information</a:t>
            </a:r>
          </a:p>
        </p:txBody>
      </p:sp>
    </p:spTree>
    <p:extLst>
      <p:ext uri="{BB962C8B-B14F-4D97-AF65-F5344CB8AC3E}">
        <p14:creationId xmlns:p14="http://schemas.microsoft.com/office/powerpoint/2010/main" val="3547161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dirty="0"/>
          </a:p>
        </p:txBody>
      </p:sp>
      <p:sp>
        <p:nvSpPr>
          <p:cNvPr id="3" name="Content Placeholder 2"/>
          <p:cNvSpPr>
            <a:spLocks noGrp="1"/>
          </p:cNvSpPr>
          <p:nvPr>
            <p:ph idx="1"/>
          </p:nvPr>
        </p:nvSpPr>
        <p:spPr>
          <a:xfrm>
            <a:off x="251520" y="1268765"/>
            <a:ext cx="8640960" cy="4104452"/>
          </a:xfrm>
        </p:spPr>
        <p:txBody>
          <a:bodyPr>
            <a:noAutofit/>
          </a:bodyPr>
          <a:lstStyle/>
          <a:p>
            <a:r>
              <a:rPr lang="en-GB" sz="2000" b="1" dirty="0"/>
              <a:t>WP2 </a:t>
            </a:r>
            <a:r>
              <a:rPr lang="en-GB" sz="2000" dirty="0"/>
              <a:t>– Service catalogue</a:t>
            </a:r>
          </a:p>
          <a:p>
            <a:r>
              <a:rPr lang="en-GB" sz="2000" b="1" dirty="0"/>
              <a:t>WP3</a:t>
            </a:r>
          </a:p>
          <a:p>
            <a:pPr lvl="1"/>
            <a:r>
              <a:rPr lang="en-GB" sz="2000" dirty="0"/>
              <a:t>Website -</a:t>
            </a:r>
            <a:r>
              <a:rPr lang="en-GB" sz="2000" b="1" dirty="0"/>
              <a:t> </a:t>
            </a:r>
            <a:r>
              <a:rPr lang="en-GB" sz="2000" dirty="0"/>
              <a:t>List of services with description </a:t>
            </a:r>
          </a:p>
          <a:p>
            <a:pPr lvl="2"/>
            <a:r>
              <a:rPr lang="en-GB" sz="2000" dirty="0"/>
              <a:t>Clicks and views</a:t>
            </a:r>
          </a:p>
          <a:p>
            <a:pPr lvl="1"/>
            <a:r>
              <a:rPr lang="en-GB" sz="2000" dirty="0"/>
              <a:t>Publications</a:t>
            </a:r>
          </a:p>
          <a:p>
            <a:pPr lvl="1"/>
            <a:r>
              <a:rPr lang="en-GB" sz="2000" dirty="0"/>
              <a:t>Communication activities </a:t>
            </a:r>
          </a:p>
          <a:p>
            <a:r>
              <a:rPr lang="en-GB" sz="2000" b="1" dirty="0"/>
              <a:t>WP5 – Marketplace </a:t>
            </a:r>
            <a:r>
              <a:rPr lang="en-GB" sz="2000" dirty="0"/>
              <a:t>- Orders, views</a:t>
            </a:r>
          </a:p>
          <a:p>
            <a:r>
              <a:rPr lang="en-GB" sz="2000" b="1" dirty="0"/>
              <a:t>WP4 – Order and Customer Relations Management</a:t>
            </a:r>
          </a:p>
          <a:p>
            <a:pPr lvl="1"/>
            <a:r>
              <a:rPr lang="en-GB" sz="2000" dirty="0"/>
              <a:t>SLAs</a:t>
            </a:r>
          </a:p>
          <a:p>
            <a:pPr lvl="1"/>
            <a:r>
              <a:rPr lang="en-GB" sz="2000" dirty="0"/>
              <a:t>Customer satisfaction – guides, </a:t>
            </a:r>
            <a:r>
              <a:rPr lang="en-GB" sz="2000" dirty="0" smtClean="0"/>
              <a:t>rules, templates</a:t>
            </a:r>
            <a:endParaRPr lang="en-GB" sz="2000" dirty="0"/>
          </a:p>
          <a:p>
            <a:r>
              <a:rPr lang="en-GB" sz="2000" b="1" dirty="0" smtClean="0"/>
              <a:t>WP11 </a:t>
            </a:r>
            <a:r>
              <a:rPr lang="en-GB" sz="2000" b="1" dirty="0"/>
              <a:t>– Trainings </a:t>
            </a:r>
            <a:r>
              <a:rPr lang="en-GB" sz="2000" b="1" dirty="0" smtClean="0"/>
              <a:t>– </a:t>
            </a:r>
            <a:r>
              <a:rPr lang="en-GB" sz="2000" dirty="0" smtClean="0"/>
              <a:t>Training related </a:t>
            </a:r>
            <a:r>
              <a:rPr lang="en-GB" sz="2000" dirty="0"/>
              <a:t>to installations</a:t>
            </a:r>
          </a:p>
        </p:txBody>
      </p:sp>
      <p:sp>
        <p:nvSpPr>
          <p:cNvPr id="4" name="Date Placeholder 3"/>
          <p:cNvSpPr>
            <a:spLocks noGrp="1"/>
          </p:cNvSpPr>
          <p:nvPr>
            <p:ph type="dt" sz="half" idx="10"/>
          </p:nvPr>
        </p:nvSpPr>
        <p:spPr/>
        <p:txBody>
          <a:bodyPr/>
          <a:lstStyle/>
          <a:p>
            <a:fld id="{900C9D55-9EBF-4C88-8F34-7E041589E008}" type="datetime1">
              <a:rPr lang="en-US" smtClean="0"/>
              <a:t>4/19/2018</a:t>
            </a:fld>
            <a:endParaRPr lang="en-US" dirty="0"/>
          </a:p>
        </p:txBody>
      </p:sp>
      <p:sp>
        <p:nvSpPr>
          <p:cNvPr id="5" name="Text Placeholder 4"/>
          <p:cNvSpPr>
            <a:spLocks noGrp="1"/>
          </p:cNvSpPr>
          <p:nvPr>
            <p:ph type="body" sz="quarter" idx="14"/>
          </p:nvPr>
        </p:nvSpPr>
        <p:spPr/>
        <p:txBody>
          <a:bodyPr/>
          <a:lstStyle/>
          <a:p>
            <a:pPr algn="r"/>
            <a:r>
              <a:rPr lang="en-GB" dirty="0"/>
              <a:t>Needed from other WPs</a:t>
            </a:r>
          </a:p>
        </p:txBody>
      </p:sp>
    </p:spTree>
    <p:extLst>
      <p:ext uri="{BB962C8B-B14F-4D97-AF65-F5344CB8AC3E}">
        <p14:creationId xmlns:p14="http://schemas.microsoft.com/office/powerpoint/2010/main" val="1428585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dirty="0"/>
          </a:p>
        </p:txBody>
      </p:sp>
      <p:sp>
        <p:nvSpPr>
          <p:cNvPr id="3" name="Content Placeholder 2"/>
          <p:cNvSpPr>
            <a:spLocks noGrp="1"/>
          </p:cNvSpPr>
          <p:nvPr>
            <p:ph idx="1"/>
          </p:nvPr>
        </p:nvSpPr>
        <p:spPr>
          <a:xfrm>
            <a:off x="251520" y="2060848"/>
            <a:ext cx="8640960" cy="4062923"/>
          </a:xfrm>
        </p:spPr>
        <p:txBody>
          <a:bodyPr>
            <a:normAutofit/>
          </a:bodyPr>
          <a:lstStyle/>
          <a:p>
            <a:r>
              <a:rPr lang="en-GB" sz="2000" dirty="0">
                <a:hlinkClick r:id="rId2"/>
              </a:rPr>
              <a:t>https</a:t>
            </a:r>
            <a:r>
              <a:rPr lang="en-GB" sz="2000" dirty="0" smtClean="0">
                <a:hlinkClick r:id="rId2"/>
              </a:rPr>
              <a:t>://</a:t>
            </a:r>
            <a:r>
              <a:rPr lang="en-GB" sz="2000" dirty="0">
                <a:hlinkClick r:id="rId3"/>
              </a:rPr>
              <a:t>wiki.eosc-hub</a:t>
            </a:r>
            <a:r>
              <a:rPr lang="en-GB" sz="2000" dirty="0" smtClean="0">
                <a:hlinkClick r:id="rId2"/>
              </a:rPr>
              <a:t>.eu/display/EOSC/Virtual+access+FAQ</a:t>
            </a:r>
            <a:endParaRPr lang="en-GB" sz="2000" dirty="0"/>
          </a:p>
          <a:p>
            <a:endParaRPr lang="en-GB" sz="2000" dirty="0"/>
          </a:p>
          <a:p>
            <a:pPr marL="0" indent="0">
              <a:buNone/>
            </a:pPr>
            <a:endParaRPr lang="en-GB" sz="2000" dirty="0"/>
          </a:p>
          <a:p>
            <a:r>
              <a:rPr lang="en-GB" sz="2000" dirty="0">
                <a:hlinkClick r:id="rId4"/>
              </a:rPr>
              <a:t>https</a:t>
            </a:r>
            <a:r>
              <a:rPr lang="en-GB" sz="2000" dirty="0" smtClean="0">
                <a:hlinkClick r:id="rId4"/>
              </a:rPr>
              <a:t>://</a:t>
            </a:r>
            <a:r>
              <a:rPr lang="en-GB" sz="2000" dirty="0">
                <a:hlinkClick r:id="rId3"/>
              </a:rPr>
              <a:t>wiki.eosc-hub</a:t>
            </a:r>
            <a:r>
              <a:rPr lang="en-GB" sz="2000" dirty="0" smtClean="0">
                <a:hlinkClick r:id="rId4"/>
              </a:rPr>
              <a:t>.eu/display/EOSC/Virtual+access+installations</a:t>
            </a:r>
            <a:endParaRPr lang="en-GB" sz="2000" dirty="0"/>
          </a:p>
          <a:p>
            <a:endParaRPr lang="en-GB" sz="2000" dirty="0"/>
          </a:p>
        </p:txBody>
      </p:sp>
      <p:sp>
        <p:nvSpPr>
          <p:cNvPr id="4" name="Date Placeholder 3"/>
          <p:cNvSpPr>
            <a:spLocks noGrp="1"/>
          </p:cNvSpPr>
          <p:nvPr>
            <p:ph type="dt" sz="half" idx="10"/>
          </p:nvPr>
        </p:nvSpPr>
        <p:spPr/>
        <p:txBody>
          <a:bodyPr/>
          <a:lstStyle/>
          <a:p>
            <a:fld id="{22AB5EAC-6745-4343-BA25-FAA2B2882ABE}" type="datetime1">
              <a:rPr lang="en-US" smtClean="0"/>
              <a:t>4/19/2018</a:t>
            </a:fld>
            <a:endParaRPr lang="en-US" dirty="0"/>
          </a:p>
        </p:txBody>
      </p:sp>
      <p:sp>
        <p:nvSpPr>
          <p:cNvPr id="5" name="Text Placeholder 4"/>
          <p:cNvSpPr>
            <a:spLocks noGrp="1"/>
          </p:cNvSpPr>
          <p:nvPr>
            <p:ph type="body" sz="quarter" idx="14"/>
          </p:nvPr>
        </p:nvSpPr>
        <p:spPr/>
        <p:txBody>
          <a:bodyPr/>
          <a:lstStyle/>
          <a:p>
            <a:pPr algn="r"/>
            <a:r>
              <a:rPr lang="en-GB" dirty="0"/>
              <a:t>Links</a:t>
            </a:r>
          </a:p>
        </p:txBody>
      </p:sp>
    </p:spTree>
    <p:extLst>
      <p:ext uri="{BB962C8B-B14F-4D97-AF65-F5344CB8AC3E}">
        <p14:creationId xmlns:p14="http://schemas.microsoft.com/office/powerpoint/2010/main" val="2679342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29951640"/>
              </p:ext>
            </p:extLst>
          </p:nvPr>
        </p:nvGraphicFramePr>
        <p:xfrm>
          <a:off x="457200" y="1455420"/>
          <a:ext cx="8075240" cy="2405628"/>
        </p:xfrm>
        <a:graphic>
          <a:graphicData uri="http://schemas.openxmlformats.org/drawingml/2006/table">
            <a:tbl>
              <a:tblPr/>
              <a:tblGrid>
                <a:gridCol w="4789698"/>
                <a:gridCol w="3285542"/>
              </a:tblGrid>
              <a:tr h="601407">
                <a:tc>
                  <a:txBody>
                    <a:bodyPr/>
                    <a:lstStyle/>
                    <a:p>
                      <a:r>
                        <a:rPr lang="en-GB">
                          <a:hlinkClick r:id="rId2"/>
                        </a:rPr>
                        <a:t>D13.1 Periodical assessment of the services</a:t>
                      </a:r>
                      <a:endParaRPr lang="en-GB"/>
                    </a:p>
                  </a:txBody>
                  <a:tcPr anchor="ctr">
                    <a:lnL>
                      <a:noFill/>
                    </a:lnL>
                    <a:lnR>
                      <a:noFill/>
                    </a:lnR>
                    <a:lnT>
                      <a:noFill/>
                    </a:lnT>
                    <a:lnB>
                      <a:noFill/>
                    </a:lnB>
                  </a:tcPr>
                </a:tc>
                <a:tc>
                  <a:txBody>
                    <a:bodyPr/>
                    <a:lstStyle/>
                    <a:p>
                      <a:r>
                        <a:rPr lang="en-GB" dirty="0"/>
                        <a:t>M09 30 Sep 2018 </a:t>
                      </a:r>
                    </a:p>
                  </a:txBody>
                  <a:tcPr anchor="ctr">
                    <a:lnL>
                      <a:noFill/>
                    </a:lnL>
                    <a:lnR>
                      <a:noFill/>
                    </a:lnR>
                    <a:lnT>
                      <a:noFill/>
                    </a:lnT>
                    <a:lnB>
                      <a:noFill/>
                    </a:lnB>
                  </a:tcPr>
                </a:tc>
              </a:tr>
              <a:tr h="601407">
                <a:tc>
                  <a:txBody>
                    <a:bodyPr/>
                    <a:lstStyle/>
                    <a:p>
                      <a:r>
                        <a:rPr lang="en-GB">
                          <a:hlinkClick r:id="rId3"/>
                        </a:rPr>
                        <a:t>D13.2 Periodical assessment of the services</a:t>
                      </a:r>
                      <a:endParaRPr lang="en-GB"/>
                    </a:p>
                  </a:txBody>
                  <a:tcPr anchor="ctr">
                    <a:lnL>
                      <a:noFill/>
                    </a:lnL>
                    <a:lnR>
                      <a:noFill/>
                    </a:lnR>
                    <a:lnT>
                      <a:noFill/>
                    </a:lnT>
                    <a:lnB>
                      <a:noFill/>
                    </a:lnB>
                  </a:tcPr>
                </a:tc>
                <a:tc>
                  <a:txBody>
                    <a:bodyPr/>
                    <a:lstStyle/>
                    <a:p>
                      <a:r>
                        <a:rPr lang="en-GB"/>
                        <a:t>M18 30 Jun 2019 </a:t>
                      </a:r>
                    </a:p>
                  </a:txBody>
                  <a:tcPr anchor="ctr">
                    <a:lnL>
                      <a:noFill/>
                    </a:lnL>
                    <a:lnR>
                      <a:noFill/>
                    </a:lnR>
                    <a:lnT>
                      <a:noFill/>
                    </a:lnT>
                    <a:lnB>
                      <a:noFill/>
                    </a:lnB>
                  </a:tcPr>
                </a:tc>
              </a:tr>
              <a:tr h="601407">
                <a:tc>
                  <a:txBody>
                    <a:bodyPr/>
                    <a:lstStyle/>
                    <a:p>
                      <a:r>
                        <a:rPr lang="en-GB">
                          <a:hlinkClick r:id="rId4"/>
                        </a:rPr>
                        <a:t>D13.3 Periodical assessment of the services</a:t>
                      </a:r>
                      <a:endParaRPr lang="en-GB"/>
                    </a:p>
                  </a:txBody>
                  <a:tcPr anchor="ctr">
                    <a:lnL>
                      <a:noFill/>
                    </a:lnL>
                    <a:lnR>
                      <a:noFill/>
                    </a:lnR>
                    <a:lnT>
                      <a:noFill/>
                    </a:lnT>
                    <a:lnB>
                      <a:noFill/>
                    </a:lnB>
                  </a:tcPr>
                </a:tc>
                <a:tc>
                  <a:txBody>
                    <a:bodyPr/>
                    <a:lstStyle/>
                    <a:p>
                      <a:r>
                        <a:rPr lang="en-GB"/>
                        <a:t>M27 31 Mar 2020 </a:t>
                      </a:r>
                    </a:p>
                  </a:txBody>
                  <a:tcPr anchor="ctr">
                    <a:lnL>
                      <a:noFill/>
                    </a:lnL>
                    <a:lnR>
                      <a:noFill/>
                    </a:lnR>
                    <a:lnT>
                      <a:noFill/>
                    </a:lnT>
                    <a:lnB>
                      <a:noFill/>
                    </a:lnB>
                  </a:tcPr>
                </a:tc>
              </a:tr>
              <a:tr h="601407">
                <a:tc>
                  <a:txBody>
                    <a:bodyPr/>
                    <a:lstStyle/>
                    <a:p>
                      <a:r>
                        <a:rPr lang="en-GB">
                          <a:hlinkClick r:id="rId5"/>
                        </a:rPr>
                        <a:t>D13.4 Periodical assessment of the services</a:t>
                      </a:r>
                      <a:endParaRPr lang="en-GB"/>
                    </a:p>
                  </a:txBody>
                  <a:tcPr anchor="ctr">
                    <a:lnL>
                      <a:noFill/>
                    </a:lnL>
                    <a:lnR>
                      <a:noFill/>
                    </a:lnR>
                    <a:lnT>
                      <a:noFill/>
                    </a:lnT>
                    <a:lnB>
                      <a:noFill/>
                    </a:lnB>
                  </a:tcPr>
                </a:tc>
                <a:tc>
                  <a:txBody>
                    <a:bodyPr/>
                    <a:lstStyle/>
                    <a:p>
                      <a:r>
                        <a:rPr lang="en-GB" dirty="0"/>
                        <a:t>M36 31 Dec 2020 </a:t>
                      </a:r>
                    </a:p>
                  </a:txBody>
                  <a:tcPr anchor="ctr">
                    <a:lnL>
                      <a:noFill/>
                    </a:lnL>
                    <a:lnR>
                      <a:noFill/>
                    </a:lnR>
                    <a:lnT>
                      <a:noFill/>
                    </a:lnT>
                    <a:lnB>
                      <a:noFill/>
                    </a:lnB>
                  </a:tcPr>
                </a:tc>
              </a:tr>
            </a:tbl>
          </a:graphicData>
        </a:graphic>
      </p:graphicFrame>
      <p:sp>
        <p:nvSpPr>
          <p:cNvPr id="4" name="Date Placeholder 3"/>
          <p:cNvSpPr>
            <a:spLocks noGrp="1"/>
          </p:cNvSpPr>
          <p:nvPr>
            <p:ph type="dt" sz="half" idx="10"/>
          </p:nvPr>
        </p:nvSpPr>
        <p:spPr/>
        <p:txBody>
          <a:bodyPr/>
          <a:lstStyle/>
          <a:p>
            <a:fld id="{ADD606EA-654D-44A8-83AD-32210077081D}" type="datetime1">
              <a:rPr lang="en-US" smtClean="0"/>
              <a:t>4/19/2018</a:t>
            </a:fld>
            <a:endParaRPr lang="en-US" dirty="0"/>
          </a:p>
        </p:txBody>
      </p:sp>
      <p:sp>
        <p:nvSpPr>
          <p:cNvPr id="5" name="Text Placeholder 4"/>
          <p:cNvSpPr>
            <a:spLocks noGrp="1"/>
          </p:cNvSpPr>
          <p:nvPr>
            <p:ph type="body" sz="quarter" idx="14"/>
          </p:nvPr>
        </p:nvSpPr>
        <p:spPr/>
        <p:txBody>
          <a:bodyPr/>
          <a:lstStyle/>
          <a:p>
            <a:r>
              <a:rPr lang="en-GB" dirty="0" smtClean="0"/>
              <a:t>Reports</a:t>
            </a:r>
            <a:endParaRPr lang="en-GB" dirty="0"/>
          </a:p>
        </p:txBody>
      </p:sp>
    </p:spTree>
    <p:extLst>
      <p:ext uri="{BB962C8B-B14F-4D97-AF65-F5344CB8AC3E}">
        <p14:creationId xmlns:p14="http://schemas.microsoft.com/office/powerpoint/2010/main" val="3145497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dirty="0"/>
          </a:p>
        </p:txBody>
      </p:sp>
      <p:sp>
        <p:nvSpPr>
          <p:cNvPr id="3" name="Content Placeholder 2"/>
          <p:cNvSpPr>
            <a:spLocks noGrp="1"/>
          </p:cNvSpPr>
          <p:nvPr>
            <p:ph idx="1"/>
          </p:nvPr>
        </p:nvSpPr>
        <p:spPr>
          <a:xfrm>
            <a:off x="251520" y="1268765"/>
            <a:ext cx="8640960" cy="4248468"/>
          </a:xfrm>
        </p:spPr>
        <p:txBody>
          <a:bodyPr>
            <a:normAutofit/>
          </a:bodyPr>
          <a:lstStyle/>
          <a:p>
            <a:pPr marL="0" indent="0">
              <a:buNone/>
            </a:pPr>
            <a:r>
              <a:rPr lang="en-GB" sz="1600" dirty="0"/>
              <a:t>In order to recover the access costs, providers need to:</a:t>
            </a:r>
          </a:p>
          <a:p>
            <a:r>
              <a:rPr lang="en-GB" sz="1600" dirty="0"/>
              <a:t>Accept that the installations made available for VA are </a:t>
            </a:r>
            <a:r>
              <a:rPr lang="en-GB" sz="1600" b="1" dirty="0"/>
              <a:t>publicized widely</a:t>
            </a:r>
            <a:r>
              <a:rPr lang="en-GB" sz="1600" dirty="0"/>
              <a:t> – EOSC Marketplace.</a:t>
            </a:r>
          </a:p>
          <a:p>
            <a:r>
              <a:rPr lang="en-GB" sz="1600" dirty="0"/>
              <a:t>Maintain &amp; </a:t>
            </a:r>
            <a:r>
              <a:rPr lang="en-GB" sz="1600" b="1" dirty="0"/>
              <a:t>provide to EC appropriate documentation</a:t>
            </a:r>
            <a:r>
              <a:rPr lang="en-GB" sz="1600" dirty="0"/>
              <a:t> to support and justify the amount of access reported</a:t>
            </a:r>
          </a:p>
          <a:p>
            <a:r>
              <a:rPr lang="en-GB" sz="1600" b="1" dirty="0"/>
              <a:t>Open the access</a:t>
            </a:r>
            <a:r>
              <a:rPr lang="en-GB" sz="1600" dirty="0"/>
              <a:t> to European and international user communities</a:t>
            </a:r>
          </a:p>
          <a:p>
            <a:r>
              <a:rPr lang="en-GB" sz="1600" dirty="0"/>
              <a:t>In EOSC-hub access providers will engage with user communities via </a:t>
            </a:r>
            <a:r>
              <a:rPr lang="en-GB" sz="1600" b="1" dirty="0"/>
              <a:t>Service Level Agreements</a:t>
            </a:r>
            <a:r>
              <a:rPr lang="en-GB" sz="1600" dirty="0"/>
              <a:t>. Pledged resources are made available for allocation through the project marketplace via centrally managed grants distributed to users. These will be preferentially allocated to authenticated users from specific community of users, if required by the access provider’s policies. However, in case of under utilization, the installations will have to be made available to any user outside the selected collaborations.</a:t>
            </a:r>
          </a:p>
          <a:p>
            <a:endParaRPr lang="en-GB" sz="1600" dirty="0"/>
          </a:p>
        </p:txBody>
      </p:sp>
      <p:sp>
        <p:nvSpPr>
          <p:cNvPr id="4" name="Date Placeholder 3"/>
          <p:cNvSpPr>
            <a:spLocks noGrp="1"/>
          </p:cNvSpPr>
          <p:nvPr>
            <p:ph type="dt" sz="half" idx="10"/>
          </p:nvPr>
        </p:nvSpPr>
        <p:spPr/>
        <p:txBody>
          <a:bodyPr/>
          <a:lstStyle/>
          <a:p>
            <a:fld id="{56F69670-A26F-4EB8-8468-4D6321E76257}" type="datetime1">
              <a:rPr lang="en-US" smtClean="0"/>
              <a:t>4/19/2018</a:t>
            </a:fld>
            <a:endParaRPr lang="en-US" dirty="0"/>
          </a:p>
        </p:txBody>
      </p:sp>
      <p:sp>
        <p:nvSpPr>
          <p:cNvPr id="5" name="Text Placeholder 4"/>
          <p:cNvSpPr>
            <a:spLocks noGrp="1"/>
          </p:cNvSpPr>
          <p:nvPr>
            <p:ph type="body" sz="quarter" idx="14"/>
          </p:nvPr>
        </p:nvSpPr>
        <p:spPr/>
        <p:txBody>
          <a:bodyPr/>
          <a:lstStyle/>
          <a:p>
            <a:pPr algn="r"/>
            <a:r>
              <a:rPr lang="en-GB" dirty="0"/>
              <a:t>Access Provider Obligations</a:t>
            </a:r>
          </a:p>
        </p:txBody>
      </p:sp>
    </p:spTree>
    <p:extLst>
      <p:ext uri="{BB962C8B-B14F-4D97-AF65-F5344CB8AC3E}">
        <p14:creationId xmlns:p14="http://schemas.microsoft.com/office/powerpoint/2010/main" val="616881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dirty="0"/>
          </a:p>
        </p:txBody>
      </p:sp>
      <p:sp>
        <p:nvSpPr>
          <p:cNvPr id="3" name="Content Placeholder 2"/>
          <p:cNvSpPr>
            <a:spLocks noGrp="1"/>
          </p:cNvSpPr>
          <p:nvPr>
            <p:ph idx="1"/>
          </p:nvPr>
        </p:nvSpPr>
        <p:spPr>
          <a:xfrm>
            <a:off x="323528" y="980728"/>
            <a:ext cx="8568952" cy="4608512"/>
          </a:xfrm>
        </p:spPr>
        <p:txBody>
          <a:bodyPr>
            <a:noAutofit/>
          </a:bodyPr>
          <a:lstStyle/>
          <a:p>
            <a:pPr marL="0" indent="0">
              <a:spcAft>
                <a:spcPts val="600"/>
              </a:spcAft>
              <a:buNone/>
            </a:pPr>
            <a:r>
              <a:rPr lang="en-GB" sz="1400" b="1" dirty="0">
                <a:solidFill>
                  <a:srgbClr val="FF0000"/>
                </a:solidFill>
              </a:rPr>
              <a:t>Important</a:t>
            </a:r>
            <a:endParaRPr lang="en-GB" sz="1400" dirty="0"/>
          </a:p>
          <a:p>
            <a:r>
              <a:rPr lang="en-GB" sz="1400" b="1" dirty="0"/>
              <a:t>The personnel charged under VA is a direct cost of the grant:</a:t>
            </a:r>
            <a:endParaRPr lang="en-US" sz="1400" b="1" dirty="0"/>
          </a:p>
          <a:p>
            <a:pPr lvl="1"/>
            <a:r>
              <a:rPr lang="en-US" sz="1400" dirty="0"/>
              <a:t>Direct + indirect Personnel costs directly linked to the provision of the VA – operating, maintaining the installation, PR preparation. </a:t>
            </a:r>
          </a:p>
          <a:p>
            <a:pPr lvl="1"/>
            <a:r>
              <a:rPr lang="en-US" sz="1400" dirty="0">
                <a:solidFill>
                  <a:srgbClr val="1C3046"/>
                </a:solidFill>
              </a:rPr>
              <a:t>Hours must be verifiable thus </a:t>
            </a:r>
            <a:r>
              <a:rPr lang="en-US" sz="1400" u="sng" dirty="0">
                <a:solidFill>
                  <a:srgbClr val="1C3046"/>
                </a:solidFill>
              </a:rPr>
              <a:t>recorded in timesheets</a:t>
            </a:r>
            <a:r>
              <a:rPr lang="en-US" sz="1400" dirty="0">
                <a:solidFill>
                  <a:srgbClr val="1C3046"/>
                </a:solidFill>
              </a:rPr>
              <a:t>.</a:t>
            </a:r>
          </a:p>
          <a:p>
            <a:endParaRPr lang="en-GB" sz="1400" dirty="0"/>
          </a:p>
          <a:p>
            <a:r>
              <a:rPr lang="en-US" sz="1400" b="1" u="sng" dirty="0"/>
              <a:t>Not</a:t>
            </a:r>
            <a:r>
              <a:rPr lang="en-US" sz="1400" b="1" dirty="0"/>
              <a:t> eligible for funding:</a:t>
            </a:r>
          </a:p>
          <a:p>
            <a:pPr lvl="1"/>
            <a:r>
              <a:rPr lang="en-US" sz="1400" dirty="0"/>
              <a:t>Capital investment </a:t>
            </a:r>
            <a:r>
              <a:rPr lang="en-GB" sz="1400" dirty="0"/>
              <a:t>(i.e. costs of renting, leasing, purchasing depreciable equipment, infrastructure or other assets) </a:t>
            </a:r>
            <a:endParaRPr lang="en-US" sz="1400" dirty="0"/>
          </a:p>
          <a:p>
            <a:pPr lvl="1"/>
            <a:r>
              <a:rPr lang="en-GB" sz="1400" dirty="0"/>
              <a:t>Other costs than personnel costs linked to the operation costs of the infrastructure like maintenance contract, licenses, utilities and consumables.</a:t>
            </a:r>
            <a:endParaRPr lang="en-US" sz="1400" dirty="0"/>
          </a:p>
          <a:p>
            <a:pPr lvl="1"/>
            <a:r>
              <a:rPr lang="en-US" sz="1400" dirty="0"/>
              <a:t>Costs of unused services will not be reimbursed and </a:t>
            </a:r>
            <a:r>
              <a:rPr lang="en-US" sz="1400" b="1" dirty="0"/>
              <a:t>no longer be supported in the project </a:t>
            </a:r>
            <a:r>
              <a:rPr lang="en-US" sz="1400" b="1" dirty="0">
                <a:sym typeface="Wingdings" panose="05000000000000000000" pitchFamily="2" charset="2"/>
              </a:rPr>
              <a:t> budget will be shift after 6 month of inactivity</a:t>
            </a:r>
          </a:p>
          <a:p>
            <a:pPr lvl="1"/>
            <a:endParaRPr lang="en-US" sz="1400" b="1" dirty="0">
              <a:sym typeface="Wingdings" panose="05000000000000000000" pitchFamily="2" charset="2"/>
            </a:endParaRPr>
          </a:p>
          <a:p>
            <a:r>
              <a:rPr lang="en-GB" sz="1400" b="1" dirty="0">
                <a:solidFill>
                  <a:srgbClr val="1C3046"/>
                </a:solidFill>
              </a:rPr>
              <a:t>Cost items charged to the grant must NOT be covered by other EU funds.</a:t>
            </a:r>
            <a:r>
              <a:rPr lang="en-GB" sz="1400" dirty="0">
                <a:solidFill>
                  <a:srgbClr val="1C3046"/>
                </a:solidFill>
              </a:rPr>
              <a:t> </a:t>
            </a:r>
            <a:r>
              <a:rPr lang="en-GB" sz="1400" dirty="0"/>
              <a:t>EC does not want to cover costs that are already paid. </a:t>
            </a:r>
          </a:p>
        </p:txBody>
      </p:sp>
      <p:sp>
        <p:nvSpPr>
          <p:cNvPr id="4" name="Date Placeholder 3"/>
          <p:cNvSpPr>
            <a:spLocks noGrp="1"/>
          </p:cNvSpPr>
          <p:nvPr>
            <p:ph type="dt" sz="half" idx="10"/>
          </p:nvPr>
        </p:nvSpPr>
        <p:spPr/>
        <p:txBody>
          <a:bodyPr/>
          <a:lstStyle/>
          <a:p>
            <a:fld id="{AB7D2978-B8B9-4382-A64F-34711C432D8A}" type="datetime1">
              <a:rPr lang="en-US" smtClean="0"/>
              <a:t>4/19/2018</a:t>
            </a:fld>
            <a:endParaRPr lang="en-US" dirty="0"/>
          </a:p>
        </p:txBody>
      </p:sp>
      <p:sp>
        <p:nvSpPr>
          <p:cNvPr id="5" name="Text Placeholder 4"/>
          <p:cNvSpPr>
            <a:spLocks noGrp="1"/>
          </p:cNvSpPr>
          <p:nvPr>
            <p:ph type="body" sz="quarter" idx="14"/>
          </p:nvPr>
        </p:nvSpPr>
        <p:spPr/>
        <p:txBody>
          <a:bodyPr/>
          <a:lstStyle/>
          <a:p>
            <a:pPr algn="r"/>
            <a:r>
              <a:rPr lang="en-GB" dirty="0"/>
              <a:t>VA access costs and funding</a:t>
            </a:r>
          </a:p>
        </p:txBody>
      </p:sp>
    </p:spTree>
    <p:extLst>
      <p:ext uri="{BB962C8B-B14F-4D97-AF65-F5344CB8AC3E}">
        <p14:creationId xmlns:p14="http://schemas.microsoft.com/office/powerpoint/2010/main" val="618139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dirty="0"/>
          </a:p>
        </p:txBody>
      </p:sp>
      <p:sp>
        <p:nvSpPr>
          <p:cNvPr id="3" name="Content Placeholder 2"/>
          <p:cNvSpPr>
            <a:spLocks noGrp="1"/>
          </p:cNvSpPr>
          <p:nvPr>
            <p:ph idx="1"/>
          </p:nvPr>
        </p:nvSpPr>
        <p:spPr>
          <a:xfrm>
            <a:off x="179512" y="1124571"/>
            <a:ext cx="8712968" cy="4320654"/>
          </a:xfrm>
        </p:spPr>
        <p:txBody>
          <a:bodyPr>
            <a:normAutofit/>
          </a:bodyPr>
          <a:lstStyle/>
          <a:p>
            <a:r>
              <a:rPr lang="en-GB" sz="1800" dirty="0"/>
              <a:t>WP13 : </a:t>
            </a:r>
          </a:p>
          <a:p>
            <a:pPr lvl="1"/>
            <a:r>
              <a:rPr lang="en-GB" sz="1800" dirty="0"/>
              <a:t>costs of preparing the detailed access activity information that must be included in the periodic technical reports and the assessment reports.</a:t>
            </a:r>
          </a:p>
          <a:p>
            <a:pPr lvl="1">
              <a:spcAft>
                <a:spcPts val="1200"/>
              </a:spcAft>
            </a:pPr>
            <a:r>
              <a:rPr lang="en-GB" sz="1800" dirty="0"/>
              <a:t>costs for operating the installation during the course of the action and costs related to technological and scientific support for users access (e.g. a helpdesk)</a:t>
            </a:r>
          </a:p>
          <a:p>
            <a:r>
              <a:rPr lang="en-GB" sz="1800" dirty="0"/>
              <a:t>Central Budget : </a:t>
            </a:r>
          </a:p>
          <a:p>
            <a:pPr lvl="1"/>
            <a:r>
              <a:rPr lang="en-US" sz="1800" dirty="0"/>
              <a:t>costs of advertising virtual access offered under the action</a:t>
            </a:r>
          </a:p>
          <a:p>
            <a:pPr lvl="1"/>
            <a:r>
              <a:rPr lang="en-US" sz="1800" dirty="0"/>
              <a:t>costs related to the assessment carried out by the board of international experts (e.g. costs of organizing a board meeting)</a:t>
            </a:r>
          </a:p>
          <a:p>
            <a:pPr lvl="1"/>
            <a:endParaRPr lang="en-GB" sz="1800" dirty="0"/>
          </a:p>
          <a:p>
            <a:pPr lvl="1"/>
            <a:endParaRPr lang="en-GB" sz="1800" dirty="0"/>
          </a:p>
          <a:p>
            <a:endParaRPr lang="en-GB" sz="1800" dirty="0"/>
          </a:p>
          <a:p>
            <a:endParaRPr lang="en-GB" sz="1800" dirty="0"/>
          </a:p>
        </p:txBody>
      </p:sp>
      <p:sp>
        <p:nvSpPr>
          <p:cNvPr id="4" name="Date Placeholder 3"/>
          <p:cNvSpPr>
            <a:spLocks noGrp="1"/>
          </p:cNvSpPr>
          <p:nvPr>
            <p:ph type="dt" sz="half" idx="10"/>
          </p:nvPr>
        </p:nvSpPr>
        <p:spPr/>
        <p:txBody>
          <a:bodyPr/>
          <a:lstStyle/>
          <a:p>
            <a:fld id="{B37A211A-03C9-4604-AD6C-AC3ACB0662F0}" type="datetime1">
              <a:rPr lang="en-US" smtClean="0"/>
              <a:t>4/19/2018</a:t>
            </a:fld>
            <a:endParaRPr lang="en-US" dirty="0"/>
          </a:p>
        </p:txBody>
      </p:sp>
      <p:sp>
        <p:nvSpPr>
          <p:cNvPr id="5" name="Text Placeholder 4"/>
          <p:cNvSpPr>
            <a:spLocks noGrp="1"/>
          </p:cNvSpPr>
          <p:nvPr>
            <p:ph type="body" sz="quarter" idx="14"/>
          </p:nvPr>
        </p:nvSpPr>
        <p:spPr/>
        <p:txBody>
          <a:bodyPr>
            <a:normAutofit/>
          </a:bodyPr>
          <a:lstStyle/>
          <a:p>
            <a:pPr algn="r"/>
            <a:r>
              <a:rPr lang="en-GB" dirty="0"/>
              <a:t>VA budget in EOSC-hub</a:t>
            </a:r>
          </a:p>
        </p:txBody>
      </p:sp>
    </p:spTree>
    <p:extLst>
      <p:ext uri="{BB962C8B-B14F-4D97-AF65-F5344CB8AC3E}">
        <p14:creationId xmlns:p14="http://schemas.microsoft.com/office/powerpoint/2010/main" val="2481970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dirty="0"/>
          </a:p>
        </p:txBody>
      </p:sp>
      <p:sp>
        <p:nvSpPr>
          <p:cNvPr id="3" name="Content Placeholder 2"/>
          <p:cNvSpPr>
            <a:spLocks noGrp="1"/>
          </p:cNvSpPr>
          <p:nvPr>
            <p:ph idx="1"/>
          </p:nvPr>
        </p:nvSpPr>
        <p:spPr>
          <a:xfrm>
            <a:off x="323528" y="1268765"/>
            <a:ext cx="8568952" cy="4032444"/>
          </a:xfrm>
        </p:spPr>
        <p:txBody>
          <a:bodyPr>
            <a:normAutofit/>
          </a:bodyPr>
          <a:lstStyle/>
          <a:p>
            <a:pPr marL="0" indent="0">
              <a:buNone/>
            </a:pPr>
            <a:r>
              <a:rPr lang="en-GB" sz="1600" b="1" dirty="0">
                <a:solidFill>
                  <a:srgbClr val="FF0000"/>
                </a:solidFill>
              </a:rPr>
              <a:t>Bear in mind</a:t>
            </a:r>
          </a:p>
          <a:p>
            <a:r>
              <a:rPr lang="en-GB" sz="1600" dirty="0"/>
              <a:t>The </a:t>
            </a:r>
            <a:r>
              <a:rPr lang="en-GB" sz="1600" b="1" dirty="0"/>
              <a:t>effort allocated for VA needs to be justified </a:t>
            </a:r>
            <a:r>
              <a:rPr lang="en-GB" sz="1600" dirty="0"/>
              <a:t>by the ambition in the project, namely the number of users expected.</a:t>
            </a:r>
          </a:p>
          <a:p>
            <a:r>
              <a:rPr lang="en-GB" sz="1600" dirty="0"/>
              <a:t>Following the EC rules, </a:t>
            </a:r>
            <a:r>
              <a:rPr lang="en-GB" sz="1600" b="1" dirty="0"/>
              <a:t>usage of services will be periodically assessed </a:t>
            </a:r>
            <a:r>
              <a:rPr lang="en-GB" sz="1600" dirty="0"/>
              <a:t>and statistics will be gathered to provide the due VA deliverable. </a:t>
            </a:r>
            <a:r>
              <a:rPr lang="en-GB" sz="1600" b="1" dirty="0"/>
              <a:t>Costs of unused services will not be reimbursed and no longer be supported in the project.</a:t>
            </a:r>
          </a:p>
          <a:p>
            <a:r>
              <a:rPr lang="en-GB" sz="1600" dirty="0"/>
              <a:t>If </a:t>
            </a:r>
            <a:r>
              <a:rPr lang="en-GB" sz="1600" b="1" dirty="0"/>
              <a:t>the other costs than the personnel costs</a:t>
            </a:r>
            <a:r>
              <a:rPr lang="en-GB" sz="1600" dirty="0"/>
              <a:t> can be identified by the infrastructure (and are verifiable in their accounting), these can be reported as </a:t>
            </a:r>
            <a:r>
              <a:rPr lang="en-GB" sz="1600" u="sng" dirty="0"/>
              <a:t>unfunded costs </a:t>
            </a:r>
            <a:r>
              <a:rPr lang="en-GB" sz="1600" dirty="0"/>
              <a:t>to the project.</a:t>
            </a:r>
          </a:p>
        </p:txBody>
      </p:sp>
      <p:sp>
        <p:nvSpPr>
          <p:cNvPr id="4" name="Date Placeholder 3"/>
          <p:cNvSpPr>
            <a:spLocks noGrp="1"/>
          </p:cNvSpPr>
          <p:nvPr>
            <p:ph type="dt" sz="half" idx="10"/>
          </p:nvPr>
        </p:nvSpPr>
        <p:spPr/>
        <p:txBody>
          <a:bodyPr/>
          <a:lstStyle/>
          <a:p>
            <a:fld id="{873B834F-77E4-4E6D-AAA6-72C478FF5053}" type="datetime1">
              <a:rPr lang="en-US" smtClean="0"/>
              <a:t>4/19/2018</a:t>
            </a:fld>
            <a:endParaRPr lang="en-US" dirty="0"/>
          </a:p>
        </p:txBody>
      </p:sp>
      <p:sp>
        <p:nvSpPr>
          <p:cNvPr id="5" name="Text Placeholder 4"/>
          <p:cNvSpPr>
            <a:spLocks noGrp="1"/>
          </p:cNvSpPr>
          <p:nvPr>
            <p:ph type="body" sz="quarter" idx="14"/>
          </p:nvPr>
        </p:nvSpPr>
        <p:spPr/>
        <p:txBody>
          <a:bodyPr/>
          <a:lstStyle/>
          <a:p>
            <a:pPr algn="r"/>
            <a:r>
              <a:rPr lang="en-GB" dirty="0"/>
              <a:t>VA assessment</a:t>
            </a:r>
          </a:p>
        </p:txBody>
      </p:sp>
    </p:spTree>
    <p:extLst>
      <p:ext uri="{BB962C8B-B14F-4D97-AF65-F5344CB8AC3E}">
        <p14:creationId xmlns:p14="http://schemas.microsoft.com/office/powerpoint/2010/main" val="1040780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dirty="0"/>
          </a:p>
        </p:txBody>
      </p:sp>
      <p:sp>
        <p:nvSpPr>
          <p:cNvPr id="3" name="Content Placeholder 2"/>
          <p:cNvSpPr>
            <a:spLocks noGrp="1"/>
          </p:cNvSpPr>
          <p:nvPr>
            <p:ph idx="1"/>
          </p:nvPr>
        </p:nvSpPr>
        <p:spPr/>
        <p:txBody>
          <a:bodyPr>
            <a:normAutofit/>
          </a:bodyPr>
          <a:lstStyle/>
          <a:p>
            <a:r>
              <a:rPr lang="en-GB" dirty="0" smtClean="0"/>
              <a:t>Details </a:t>
            </a:r>
            <a:r>
              <a:rPr lang="en-GB" dirty="0"/>
              <a:t>about the way your project is dealing with the rules on access costs, in particular for on-line services, and the limitations you are facing in the current system. </a:t>
            </a:r>
            <a:endParaRPr lang="en-GB" dirty="0" smtClean="0"/>
          </a:p>
          <a:p>
            <a:r>
              <a:rPr lang="en-GB" dirty="0" smtClean="0"/>
              <a:t>Your </a:t>
            </a:r>
            <a:r>
              <a:rPr lang="en-GB" dirty="0"/>
              <a:t>expectations for the rules on access costs in the future framework </a:t>
            </a:r>
            <a:r>
              <a:rPr lang="en-GB" dirty="0" smtClean="0"/>
              <a:t>programme</a:t>
            </a:r>
          </a:p>
          <a:p>
            <a:r>
              <a:rPr lang="en-GB" dirty="0" smtClean="0"/>
              <a:t>How </a:t>
            </a:r>
            <a:r>
              <a:rPr lang="en-GB" dirty="0"/>
              <a:t>you would see a system that compensates public institutions which are service providers for the EOSC. </a:t>
            </a:r>
          </a:p>
        </p:txBody>
      </p:sp>
      <p:sp>
        <p:nvSpPr>
          <p:cNvPr id="4" name="Date Placeholder 3"/>
          <p:cNvSpPr>
            <a:spLocks noGrp="1"/>
          </p:cNvSpPr>
          <p:nvPr>
            <p:ph type="dt" sz="half" idx="10"/>
          </p:nvPr>
        </p:nvSpPr>
        <p:spPr/>
        <p:txBody>
          <a:bodyPr/>
          <a:lstStyle/>
          <a:p>
            <a:fld id="{61A69B1F-5F8A-48E5-9EC4-7F1C3D42A4DD}" type="datetime1">
              <a:rPr lang="en-US" smtClean="0"/>
              <a:t>4/19/2018</a:t>
            </a:fld>
            <a:endParaRPr lang="en-US" dirty="0"/>
          </a:p>
        </p:txBody>
      </p:sp>
      <p:sp>
        <p:nvSpPr>
          <p:cNvPr id="5" name="Text Placeholder 4"/>
          <p:cNvSpPr>
            <a:spLocks noGrp="1"/>
          </p:cNvSpPr>
          <p:nvPr>
            <p:ph type="body" sz="quarter" idx="14"/>
          </p:nvPr>
        </p:nvSpPr>
        <p:spPr/>
        <p:txBody>
          <a:bodyPr/>
          <a:lstStyle/>
          <a:p>
            <a:r>
              <a:rPr lang="en-GB" dirty="0" smtClean="0"/>
              <a:t>24 May – EC workshop about VA</a:t>
            </a:r>
            <a:endParaRPr lang="en-GB" dirty="0"/>
          </a:p>
        </p:txBody>
      </p:sp>
    </p:spTree>
    <p:extLst>
      <p:ext uri="{BB962C8B-B14F-4D97-AF65-F5344CB8AC3E}">
        <p14:creationId xmlns:p14="http://schemas.microsoft.com/office/powerpoint/2010/main" val="2007296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65A2D21-3F0E-4C82-995D-91B73D52341F}"/>
              </a:ext>
            </a:extLst>
          </p:cNvPr>
          <p:cNvSpPr>
            <a:spLocks noGrp="1"/>
          </p:cNvSpPr>
          <p:nvPr>
            <p:ph type="title"/>
          </p:nvPr>
        </p:nvSpPr>
        <p:spPr/>
        <p:txBody>
          <a:bodyPr/>
          <a:lstStyle/>
          <a:p>
            <a:r>
              <a:rPr lang="en-GB" dirty="0" smtClean="0"/>
              <a:t>Thank you for your attention!</a:t>
            </a:r>
            <a:endParaRPr lang="en-GB" dirty="0"/>
          </a:p>
        </p:txBody>
      </p:sp>
      <p:sp>
        <p:nvSpPr>
          <p:cNvPr id="3" name="Segnaposto contenuto 2">
            <a:extLst>
              <a:ext uri="{FF2B5EF4-FFF2-40B4-BE49-F238E27FC236}">
                <a16:creationId xmlns="" xmlns:a16="http://schemas.microsoft.com/office/drawing/2014/main" id="{D6AF74F5-B822-494B-A042-C9131B52B06B}"/>
              </a:ext>
            </a:extLst>
          </p:cNvPr>
          <p:cNvSpPr>
            <a:spLocks noGrp="1"/>
          </p:cNvSpPr>
          <p:nvPr>
            <p:ph sz="quarter" idx="10"/>
          </p:nvPr>
        </p:nvSpPr>
        <p:spPr/>
        <p:txBody>
          <a:bodyPr/>
          <a:lstStyle/>
          <a:p>
            <a:endParaRPr lang="en-GB" dirty="0"/>
          </a:p>
        </p:txBody>
      </p:sp>
      <p:sp>
        <p:nvSpPr>
          <p:cNvPr id="4" name="Segnaposto contenuto 3">
            <a:extLst>
              <a:ext uri="{FF2B5EF4-FFF2-40B4-BE49-F238E27FC236}">
                <a16:creationId xmlns="" xmlns:a16="http://schemas.microsoft.com/office/drawing/2014/main" id="{9825091B-3E5C-4AEB-B557-CDD0740FE56F}"/>
              </a:ext>
            </a:extLst>
          </p:cNvPr>
          <p:cNvSpPr>
            <a:spLocks noGrp="1"/>
          </p:cNvSpPr>
          <p:nvPr>
            <p:ph sz="quarter" idx="11"/>
          </p:nvPr>
        </p:nvSpPr>
        <p:spPr/>
        <p:txBody>
          <a:bodyPr>
            <a:normAutofit fontScale="92500" lnSpcReduction="10000"/>
          </a:bodyPr>
          <a:lstStyle/>
          <a:p>
            <a:r>
              <a:rPr lang="en-GB" dirty="0" smtClean="0"/>
              <a:t>Questions?</a:t>
            </a:r>
            <a:endParaRPr lang="en-GB" dirty="0"/>
          </a:p>
        </p:txBody>
      </p:sp>
    </p:spTree>
    <p:extLst>
      <p:ext uri="{BB962C8B-B14F-4D97-AF65-F5344CB8AC3E}">
        <p14:creationId xmlns:p14="http://schemas.microsoft.com/office/powerpoint/2010/main" val="3838940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dirty="0"/>
          </a:p>
        </p:txBody>
      </p:sp>
      <p:sp>
        <p:nvSpPr>
          <p:cNvPr id="3" name="Content Placeholder 2"/>
          <p:cNvSpPr>
            <a:spLocks noGrp="1"/>
          </p:cNvSpPr>
          <p:nvPr>
            <p:ph idx="1"/>
          </p:nvPr>
        </p:nvSpPr>
        <p:spPr/>
        <p:txBody>
          <a:bodyPr/>
          <a:lstStyle/>
          <a:p>
            <a:r>
              <a:rPr lang="en-GB" dirty="0"/>
              <a:t>O4 </a:t>
            </a:r>
            <a:r>
              <a:rPr lang="en-GB" b="1" i="1" dirty="0"/>
              <a:t>Widen the access to services to all user groups </a:t>
            </a:r>
            <a:r>
              <a:rPr lang="en-GB" i="1" dirty="0"/>
              <a:t>including researchers, high-education, business organizations and expand the user base</a:t>
            </a:r>
            <a:r>
              <a:rPr lang="en-GB" dirty="0"/>
              <a:t>.</a:t>
            </a:r>
          </a:p>
          <a:p>
            <a:endParaRPr lang="en-GB" dirty="0" smtClean="0"/>
          </a:p>
          <a:p>
            <a:r>
              <a:rPr lang="en-GB" b="1" dirty="0" smtClean="0"/>
              <a:t>Testing Virtual Access mechanism </a:t>
            </a:r>
            <a:r>
              <a:rPr lang="en-GB" dirty="0" smtClean="0"/>
              <a:t>for future</a:t>
            </a:r>
          </a:p>
          <a:p>
            <a:endParaRPr lang="en-GB" dirty="0"/>
          </a:p>
          <a:p>
            <a:r>
              <a:rPr lang="en-GB" b="1" dirty="0" smtClean="0"/>
              <a:t>Support delivery of the services </a:t>
            </a:r>
            <a:r>
              <a:rPr lang="en-GB" dirty="0" smtClean="0"/>
              <a:t>via budget allocated to operation and maintenance </a:t>
            </a:r>
            <a:endParaRPr lang="en-GB" dirty="0"/>
          </a:p>
        </p:txBody>
      </p:sp>
      <p:sp>
        <p:nvSpPr>
          <p:cNvPr id="4" name="Date Placeholder 3"/>
          <p:cNvSpPr>
            <a:spLocks noGrp="1"/>
          </p:cNvSpPr>
          <p:nvPr>
            <p:ph type="dt" sz="half" idx="10"/>
          </p:nvPr>
        </p:nvSpPr>
        <p:spPr/>
        <p:txBody>
          <a:bodyPr/>
          <a:lstStyle/>
          <a:p>
            <a:fld id="{9705304B-B555-4CBA-A802-9AF4C851081B}" type="datetime1">
              <a:rPr lang="en-US" smtClean="0"/>
              <a:t>4/19/2018</a:t>
            </a:fld>
            <a:endParaRPr lang="en-US" dirty="0"/>
          </a:p>
        </p:txBody>
      </p:sp>
      <p:sp>
        <p:nvSpPr>
          <p:cNvPr id="5" name="Text Placeholder 4"/>
          <p:cNvSpPr>
            <a:spLocks noGrp="1"/>
          </p:cNvSpPr>
          <p:nvPr>
            <p:ph type="body" sz="quarter" idx="14"/>
          </p:nvPr>
        </p:nvSpPr>
        <p:spPr/>
        <p:txBody>
          <a:bodyPr/>
          <a:lstStyle/>
          <a:p>
            <a:r>
              <a:rPr lang="en-GB" dirty="0" smtClean="0"/>
              <a:t>Goal of WP13</a:t>
            </a:r>
            <a:endParaRPr lang="en-GB" dirty="0"/>
          </a:p>
        </p:txBody>
      </p:sp>
    </p:spTree>
    <p:extLst>
      <p:ext uri="{BB962C8B-B14F-4D97-AF65-F5344CB8AC3E}">
        <p14:creationId xmlns:p14="http://schemas.microsoft.com/office/powerpoint/2010/main" val="284267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dirty="0"/>
          </a:p>
        </p:txBody>
      </p:sp>
      <p:sp>
        <p:nvSpPr>
          <p:cNvPr id="3" name="Content Placeholder 2"/>
          <p:cNvSpPr>
            <a:spLocks noGrp="1"/>
          </p:cNvSpPr>
          <p:nvPr>
            <p:ph idx="1"/>
          </p:nvPr>
        </p:nvSpPr>
        <p:spPr/>
        <p:txBody>
          <a:bodyPr>
            <a:normAutofit/>
          </a:bodyPr>
          <a:lstStyle/>
          <a:p>
            <a:pPr marL="0" indent="0">
              <a:buNone/>
            </a:pPr>
            <a:r>
              <a:rPr lang="en-GB" b="1" dirty="0" smtClean="0"/>
              <a:t>Step 1 - now</a:t>
            </a:r>
          </a:p>
          <a:p>
            <a:pPr lvl="1">
              <a:buFont typeface="Arial" panose="020B0604020202020204" pitchFamily="34" charset="0"/>
              <a:buChar char="•"/>
            </a:pPr>
            <a:r>
              <a:rPr lang="en-GB" b="1" dirty="0" smtClean="0"/>
              <a:t>   Publicized </a:t>
            </a:r>
            <a:r>
              <a:rPr lang="en-GB" b="1" dirty="0"/>
              <a:t>widely</a:t>
            </a:r>
            <a:r>
              <a:rPr lang="en-GB" dirty="0"/>
              <a:t> via EOSC </a:t>
            </a:r>
            <a:r>
              <a:rPr lang="en-GB" dirty="0" smtClean="0"/>
              <a:t>Marketplace and EOSC website</a:t>
            </a:r>
            <a:endParaRPr lang="en-GB" dirty="0"/>
          </a:p>
          <a:p>
            <a:pPr marL="0" indent="0">
              <a:buNone/>
            </a:pPr>
            <a:r>
              <a:rPr lang="en-US" b="1" dirty="0" smtClean="0"/>
              <a:t>Step 2 - ?</a:t>
            </a:r>
          </a:p>
          <a:p>
            <a:pPr marL="800100" lvl="1" indent="-457200">
              <a:buFont typeface="Arial" panose="020B0604020202020204" pitchFamily="34" charset="0"/>
              <a:buChar char="•"/>
            </a:pPr>
            <a:r>
              <a:rPr lang="en-US" b="1" dirty="0" smtClean="0"/>
              <a:t>Process integration</a:t>
            </a:r>
          </a:p>
          <a:p>
            <a:pPr marL="800100" lvl="1" indent="-457200">
              <a:buFont typeface="Arial" panose="020B0604020202020204" pitchFamily="34" charset="0"/>
              <a:buChar char="•"/>
            </a:pPr>
            <a:r>
              <a:rPr lang="en-US" b="1" dirty="0" smtClean="0"/>
              <a:t>Technical integration</a:t>
            </a:r>
          </a:p>
          <a:p>
            <a:pPr lvl="1"/>
            <a:endParaRPr lang="en-US" b="1" dirty="0"/>
          </a:p>
          <a:p>
            <a:pPr marL="0" indent="0">
              <a:buNone/>
            </a:pPr>
            <a:endParaRPr lang="en-US" dirty="0"/>
          </a:p>
        </p:txBody>
      </p:sp>
      <p:sp>
        <p:nvSpPr>
          <p:cNvPr id="4" name="Date Placeholder 3"/>
          <p:cNvSpPr>
            <a:spLocks noGrp="1"/>
          </p:cNvSpPr>
          <p:nvPr>
            <p:ph type="dt" sz="half" idx="10"/>
          </p:nvPr>
        </p:nvSpPr>
        <p:spPr/>
        <p:txBody>
          <a:bodyPr/>
          <a:lstStyle/>
          <a:p>
            <a:fld id="{0E9448B9-90EA-49CE-A811-93597297F71D}" type="datetime1">
              <a:rPr lang="en-US" smtClean="0"/>
              <a:t>4/19/2018</a:t>
            </a:fld>
            <a:endParaRPr lang="en-US" dirty="0"/>
          </a:p>
        </p:txBody>
      </p:sp>
      <p:sp>
        <p:nvSpPr>
          <p:cNvPr id="5" name="Text Placeholder 4"/>
          <p:cNvSpPr>
            <a:spLocks noGrp="1"/>
          </p:cNvSpPr>
          <p:nvPr>
            <p:ph type="body" sz="quarter" idx="14"/>
          </p:nvPr>
        </p:nvSpPr>
        <p:spPr/>
        <p:txBody>
          <a:bodyPr/>
          <a:lstStyle/>
          <a:p>
            <a:pPr algn="r"/>
            <a:r>
              <a:rPr lang="en-US" dirty="0"/>
              <a:t>Integration level with EOSC</a:t>
            </a:r>
          </a:p>
        </p:txBody>
      </p:sp>
    </p:spTree>
    <p:extLst>
      <p:ext uri="{BB962C8B-B14F-4D97-AF65-F5344CB8AC3E}">
        <p14:creationId xmlns:p14="http://schemas.microsoft.com/office/powerpoint/2010/main" val="448861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dirty="0"/>
          </a:p>
        </p:txBody>
      </p:sp>
      <p:sp>
        <p:nvSpPr>
          <p:cNvPr id="3" name="Content Placeholder 2"/>
          <p:cNvSpPr>
            <a:spLocks noGrp="1"/>
          </p:cNvSpPr>
          <p:nvPr>
            <p:ph idx="1"/>
          </p:nvPr>
        </p:nvSpPr>
        <p:spPr/>
        <p:txBody>
          <a:bodyPr>
            <a:normAutofit/>
          </a:bodyPr>
          <a:lstStyle/>
          <a:p>
            <a:r>
              <a:rPr lang="en-GB" sz="1800" dirty="0"/>
              <a:t>36 installations </a:t>
            </a:r>
            <a:r>
              <a:rPr lang="en-GB" sz="1800" dirty="0">
                <a:hlinkClick r:id="rId2"/>
              </a:rPr>
              <a:t>https://</a:t>
            </a:r>
            <a:r>
              <a:rPr lang="en-GB" sz="1800" dirty="0" smtClean="0">
                <a:hlinkClick r:id="rId2"/>
              </a:rPr>
              <a:t>wiki.eosc-hub.eu/display/EOSC/Virtual+access+installations</a:t>
            </a:r>
            <a:r>
              <a:rPr lang="en-GB" sz="1800" dirty="0" smtClean="0"/>
              <a:t> </a:t>
            </a:r>
          </a:p>
          <a:p>
            <a:pPr marL="0" indent="0">
              <a:buNone/>
            </a:pPr>
            <a:endParaRPr lang="en-GB" sz="1800" dirty="0"/>
          </a:p>
        </p:txBody>
      </p:sp>
      <p:sp>
        <p:nvSpPr>
          <p:cNvPr id="4" name="Date Placeholder 3"/>
          <p:cNvSpPr>
            <a:spLocks noGrp="1"/>
          </p:cNvSpPr>
          <p:nvPr>
            <p:ph type="dt" sz="half" idx="10"/>
          </p:nvPr>
        </p:nvSpPr>
        <p:spPr/>
        <p:txBody>
          <a:bodyPr/>
          <a:lstStyle/>
          <a:p>
            <a:fld id="{9BDDAEE7-C62B-42C2-8432-F65301BCC8E0}" type="datetime1">
              <a:rPr lang="en-US" smtClean="0"/>
              <a:t>4/19/2018</a:t>
            </a:fld>
            <a:endParaRPr lang="en-US" dirty="0"/>
          </a:p>
        </p:txBody>
      </p:sp>
      <p:sp>
        <p:nvSpPr>
          <p:cNvPr id="5" name="Text Placeholder 4"/>
          <p:cNvSpPr>
            <a:spLocks noGrp="1"/>
          </p:cNvSpPr>
          <p:nvPr>
            <p:ph type="body" sz="quarter" idx="14"/>
          </p:nvPr>
        </p:nvSpPr>
        <p:spPr/>
        <p:txBody>
          <a:bodyPr/>
          <a:lstStyle/>
          <a:p>
            <a:r>
              <a:rPr lang="en-GB" dirty="0" smtClean="0"/>
              <a:t>Installations	</a:t>
            </a:r>
            <a:endParaRPr lang="en-GB" dirty="0"/>
          </a:p>
        </p:txBody>
      </p:sp>
      <p:pic>
        <p:nvPicPr>
          <p:cNvPr id="7" name="Picture 6" descr="Virtual access installations - EOSC - EGI Confluence - Mozilla Firefox"/>
          <p:cNvPicPr>
            <a:picLocks noChangeAspect="1"/>
          </p:cNvPicPr>
          <p:nvPr/>
        </p:nvPicPr>
        <p:blipFill rotWithShape="1">
          <a:blip r:embed="rId3">
            <a:extLst>
              <a:ext uri="{28A0092B-C50C-407E-A947-70E740481C1C}">
                <a14:useLocalDpi xmlns:a14="http://schemas.microsoft.com/office/drawing/2010/main" val="0"/>
              </a:ext>
            </a:extLst>
          </a:blip>
          <a:srcRect t="9218"/>
          <a:stretch/>
        </p:blipFill>
        <p:spPr>
          <a:xfrm>
            <a:off x="0" y="1844824"/>
            <a:ext cx="9144000" cy="4454045"/>
          </a:xfrm>
          <a:prstGeom prst="rect">
            <a:avLst/>
          </a:prstGeom>
        </p:spPr>
      </p:pic>
    </p:spTree>
    <p:extLst>
      <p:ext uri="{BB962C8B-B14F-4D97-AF65-F5344CB8AC3E}">
        <p14:creationId xmlns:p14="http://schemas.microsoft.com/office/powerpoint/2010/main" val="3240906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6" name="Content Placeholder 5" descr="EOSC-hub - Accounting - EOSC - EGI Confluence - Mozilla Firefox"/>
          <p:cNvPicPr>
            <a:picLocks noGrp="1" noChangeAspect="1"/>
          </p:cNvPicPr>
          <p:nvPr>
            <p:ph idx="1"/>
          </p:nvPr>
        </p:nvPicPr>
        <p:blipFill rotWithShape="1">
          <a:blip r:embed="rId2">
            <a:extLst>
              <a:ext uri="{28A0092B-C50C-407E-A947-70E740481C1C}">
                <a14:useLocalDpi xmlns:a14="http://schemas.microsoft.com/office/drawing/2010/main" val="0"/>
              </a:ext>
            </a:extLst>
          </a:blip>
          <a:srcRect t="25693" r="18028" b="20025"/>
          <a:stretch/>
        </p:blipFill>
        <p:spPr>
          <a:xfrm>
            <a:off x="179512" y="1556792"/>
            <a:ext cx="8511687" cy="3024336"/>
          </a:xfrm>
        </p:spPr>
      </p:pic>
      <p:sp>
        <p:nvSpPr>
          <p:cNvPr id="4" name="Date Placeholder 3"/>
          <p:cNvSpPr>
            <a:spLocks noGrp="1"/>
          </p:cNvSpPr>
          <p:nvPr>
            <p:ph type="dt" sz="half" idx="10"/>
          </p:nvPr>
        </p:nvSpPr>
        <p:spPr/>
        <p:txBody>
          <a:bodyPr/>
          <a:lstStyle/>
          <a:p>
            <a:fld id="{DB6F3287-509D-43CD-B84F-175A8B82D4AD}" type="datetime1">
              <a:rPr lang="en-US" smtClean="0"/>
              <a:t>4/19/2018</a:t>
            </a:fld>
            <a:endParaRPr lang="en-US" dirty="0"/>
          </a:p>
        </p:txBody>
      </p:sp>
      <p:sp>
        <p:nvSpPr>
          <p:cNvPr id="5" name="Text Placeholder 4"/>
          <p:cNvSpPr>
            <a:spLocks noGrp="1"/>
          </p:cNvSpPr>
          <p:nvPr>
            <p:ph type="body" sz="quarter" idx="14"/>
          </p:nvPr>
        </p:nvSpPr>
        <p:spPr/>
        <p:txBody>
          <a:bodyPr/>
          <a:lstStyle/>
          <a:p>
            <a:r>
              <a:rPr lang="en-GB" dirty="0" smtClean="0"/>
              <a:t>Installations	 definition</a:t>
            </a:r>
            <a:endParaRPr lang="en-GB" dirty="0"/>
          </a:p>
        </p:txBody>
      </p:sp>
    </p:spTree>
    <p:extLst>
      <p:ext uri="{BB962C8B-B14F-4D97-AF65-F5344CB8AC3E}">
        <p14:creationId xmlns:p14="http://schemas.microsoft.com/office/powerpoint/2010/main" val="2927248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dirty="0"/>
          </a:p>
        </p:txBody>
      </p:sp>
      <p:sp>
        <p:nvSpPr>
          <p:cNvPr id="3" name="Content Placeholder 2"/>
          <p:cNvSpPr>
            <a:spLocks noGrp="1"/>
          </p:cNvSpPr>
          <p:nvPr>
            <p:ph idx="1"/>
          </p:nvPr>
        </p:nvSpPr>
        <p:spPr>
          <a:xfrm>
            <a:off x="251520" y="1268765"/>
            <a:ext cx="8640960" cy="4176460"/>
          </a:xfrm>
        </p:spPr>
        <p:txBody>
          <a:bodyPr>
            <a:normAutofit lnSpcReduction="10000"/>
          </a:bodyPr>
          <a:lstStyle/>
          <a:p>
            <a:pPr marL="0" indent="0">
              <a:buNone/>
            </a:pPr>
            <a:r>
              <a:rPr lang="en-GB" sz="2400" b="1" dirty="0"/>
              <a:t>Contact person </a:t>
            </a:r>
            <a:r>
              <a:rPr lang="en-GB" sz="2400" dirty="0"/>
              <a:t>- Expert for the installation</a:t>
            </a:r>
          </a:p>
          <a:p>
            <a:pPr marL="0" indent="0">
              <a:buNone/>
            </a:pPr>
            <a:r>
              <a:rPr lang="en-GB" sz="2400" dirty="0"/>
              <a:t>Responsibilities:</a:t>
            </a:r>
          </a:p>
          <a:p>
            <a:pPr>
              <a:buFont typeface="Arial" panose="020B0604020202020204" pitchFamily="34" charset="0"/>
              <a:buChar char="•"/>
            </a:pPr>
            <a:r>
              <a:rPr lang="en-GB" sz="2400" dirty="0"/>
              <a:t>Definition of metrics and how they will be collected</a:t>
            </a:r>
          </a:p>
          <a:p>
            <a:pPr>
              <a:buFont typeface="Arial" panose="020B0604020202020204" pitchFamily="34" charset="0"/>
              <a:buChar char="•"/>
            </a:pPr>
            <a:r>
              <a:rPr lang="en-GB" sz="2400" dirty="0"/>
              <a:t>Definition of a user </a:t>
            </a:r>
          </a:p>
          <a:p>
            <a:pPr>
              <a:buFont typeface="Arial" panose="020B0604020202020204" pitchFamily="34" charset="0"/>
              <a:buChar char="•"/>
            </a:pPr>
            <a:r>
              <a:rPr lang="en-GB" sz="2400" dirty="0"/>
              <a:t>Providing baseline values</a:t>
            </a:r>
          </a:p>
          <a:p>
            <a:pPr>
              <a:buFont typeface="Arial" panose="020B0604020202020204" pitchFamily="34" charset="0"/>
              <a:buChar char="•"/>
            </a:pPr>
            <a:r>
              <a:rPr lang="en-GB" sz="2400" dirty="0"/>
              <a:t>Providing any needed information (description </a:t>
            </a:r>
            <a:r>
              <a:rPr lang="en-GB" sz="2400" dirty="0" smtClean="0"/>
              <a:t>etc.)</a:t>
            </a:r>
            <a:endParaRPr lang="en-GB" sz="2400" dirty="0"/>
          </a:p>
          <a:p>
            <a:pPr>
              <a:buFont typeface="Arial" panose="020B0604020202020204" pitchFamily="34" charset="0"/>
              <a:buChar char="•"/>
            </a:pPr>
            <a:r>
              <a:rPr lang="en-GB" sz="2400" dirty="0"/>
              <a:t>Verifying effort reported by all partners </a:t>
            </a:r>
          </a:p>
          <a:p>
            <a:pPr>
              <a:buFont typeface="Arial" panose="020B0604020202020204" pitchFamily="34" charset="0"/>
              <a:buChar char="•"/>
            </a:pPr>
            <a:r>
              <a:rPr lang="en-GB" sz="2400" dirty="0"/>
              <a:t>Collecting and providing data for reporting/deliverables </a:t>
            </a:r>
          </a:p>
          <a:p>
            <a:pPr>
              <a:buFont typeface="Arial" panose="020B0604020202020204" pitchFamily="34" charset="0"/>
              <a:buChar char="•"/>
            </a:pPr>
            <a:r>
              <a:rPr lang="en-GB" sz="2400" dirty="0"/>
              <a:t>Responsible for information provided on Confluence Installation page</a:t>
            </a:r>
          </a:p>
          <a:p>
            <a:pPr>
              <a:buFont typeface="Arial" panose="020B0604020202020204" pitchFamily="34" charset="0"/>
              <a:buChar char="•"/>
            </a:pPr>
            <a:endParaRPr lang="en-GB" sz="2400" dirty="0"/>
          </a:p>
          <a:p>
            <a:pPr lvl="1"/>
            <a:endParaRPr lang="en-GB" sz="2400" dirty="0"/>
          </a:p>
        </p:txBody>
      </p:sp>
      <p:sp>
        <p:nvSpPr>
          <p:cNvPr id="4" name="Date Placeholder 3"/>
          <p:cNvSpPr>
            <a:spLocks noGrp="1"/>
          </p:cNvSpPr>
          <p:nvPr>
            <p:ph type="dt" sz="half" idx="10"/>
          </p:nvPr>
        </p:nvSpPr>
        <p:spPr/>
        <p:txBody>
          <a:bodyPr/>
          <a:lstStyle/>
          <a:p>
            <a:fld id="{BB5AAFF0-6223-4CDD-A7E3-D4C6FC3167C7}" type="datetime1">
              <a:rPr lang="en-US" smtClean="0"/>
              <a:t>4/19/2018</a:t>
            </a:fld>
            <a:endParaRPr lang="en-US" dirty="0"/>
          </a:p>
        </p:txBody>
      </p:sp>
      <p:sp>
        <p:nvSpPr>
          <p:cNvPr id="5" name="Text Placeholder 4"/>
          <p:cNvSpPr>
            <a:spLocks noGrp="1"/>
          </p:cNvSpPr>
          <p:nvPr>
            <p:ph type="body" sz="quarter" idx="14"/>
          </p:nvPr>
        </p:nvSpPr>
        <p:spPr/>
        <p:txBody>
          <a:bodyPr/>
          <a:lstStyle/>
          <a:p>
            <a:pPr algn="r"/>
            <a:r>
              <a:rPr lang="en-GB" dirty="0"/>
              <a:t>Installations’ providers</a:t>
            </a:r>
          </a:p>
        </p:txBody>
      </p:sp>
    </p:spTree>
    <p:extLst>
      <p:ext uri="{BB962C8B-B14F-4D97-AF65-F5344CB8AC3E}">
        <p14:creationId xmlns:p14="http://schemas.microsoft.com/office/powerpoint/2010/main" val="3879885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6" name="Content Placeholder 5" descr="EOSC-hub - Accounting - EOSC - EGI Confluence - Mozilla Firefox"/>
          <p:cNvPicPr>
            <a:picLocks noGrp="1" noChangeAspect="1"/>
          </p:cNvPicPr>
          <p:nvPr>
            <p:ph idx="1"/>
          </p:nvPr>
        </p:nvPicPr>
        <p:blipFill rotWithShape="1">
          <a:blip r:embed="rId2">
            <a:extLst>
              <a:ext uri="{28A0092B-C50C-407E-A947-70E740481C1C}">
                <a14:useLocalDpi xmlns:a14="http://schemas.microsoft.com/office/drawing/2010/main" val="0"/>
              </a:ext>
            </a:extLst>
          </a:blip>
          <a:srcRect t="40095" r="27531"/>
          <a:stretch/>
        </p:blipFill>
        <p:spPr>
          <a:xfrm>
            <a:off x="-180528" y="1196752"/>
            <a:ext cx="9237957" cy="4097439"/>
          </a:xfrm>
        </p:spPr>
      </p:pic>
      <p:sp>
        <p:nvSpPr>
          <p:cNvPr id="4" name="Date Placeholder 3"/>
          <p:cNvSpPr>
            <a:spLocks noGrp="1"/>
          </p:cNvSpPr>
          <p:nvPr>
            <p:ph type="dt" sz="half" idx="10"/>
          </p:nvPr>
        </p:nvSpPr>
        <p:spPr/>
        <p:txBody>
          <a:bodyPr/>
          <a:lstStyle/>
          <a:p>
            <a:fld id="{DC22EB78-F19D-4D82-AB9A-42E357623851}" type="datetime1">
              <a:rPr lang="en-US" smtClean="0"/>
              <a:t>4/19/2018</a:t>
            </a:fld>
            <a:endParaRPr lang="en-US" dirty="0"/>
          </a:p>
        </p:txBody>
      </p:sp>
      <p:sp>
        <p:nvSpPr>
          <p:cNvPr id="5" name="Text Placeholder 4"/>
          <p:cNvSpPr>
            <a:spLocks noGrp="1"/>
          </p:cNvSpPr>
          <p:nvPr>
            <p:ph type="body" sz="quarter" idx="14"/>
          </p:nvPr>
        </p:nvSpPr>
        <p:spPr/>
        <p:txBody>
          <a:bodyPr/>
          <a:lstStyle/>
          <a:p>
            <a:r>
              <a:rPr lang="en-GB" dirty="0"/>
              <a:t>Installations	 definition</a:t>
            </a:r>
          </a:p>
          <a:p>
            <a:endParaRPr lang="en-GB" dirty="0"/>
          </a:p>
        </p:txBody>
      </p:sp>
    </p:spTree>
    <p:extLst>
      <p:ext uri="{BB962C8B-B14F-4D97-AF65-F5344CB8AC3E}">
        <p14:creationId xmlns:p14="http://schemas.microsoft.com/office/powerpoint/2010/main" val="3851596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dirty="0"/>
          </a:p>
        </p:txBody>
      </p:sp>
      <p:sp>
        <p:nvSpPr>
          <p:cNvPr id="3" name="Content Placeholder 2"/>
          <p:cNvSpPr>
            <a:spLocks noGrp="1"/>
          </p:cNvSpPr>
          <p:nvPr>
            <p:ph idx="1"/>
          </p:nvPr>
        </p:nvSpPr>
        <p:spPr/>
        <p:txBody>
          <a:bodyPr>
            <a:normAutofit/>
          </a:bodyPr>
          <a:lstStyle/>
          <a:p>
            <a:r>
              <a:rPr lang="en-GB" sz="2400" b="1" dirty="0"/>
              <a:t>Number of users </a:t>
            </a:r>
            <a:r>
              <a:rPr lang="en-GB" sz="2400" dirty="0"/>
              <a:t>(to be defined per installation)</a:t>
            </a:r>
          </a:p>
          <a:p>
            <a:pPr lvl="1"/>
            <a:r>
              <a:rPr lang="en-GB" sz="2400" dirty="0"/>
              <a:t>Person</a:t>
            </a:r>
          </a:p>
          <a:p>
            <a:pPr lvl="1"/>
            <a:r>
              <a:rPr lang="en-GB" sz="2400" dirty="0"/>
              <a:t>Installation/service</a:t>
            </a:r>
          </a:p>
          <a:p>
            <a:pPr lvl="1"/>
            <a:r>
              <a:rPr lang="en-GB" sz="2400" dirty="0"/>
              <a:t>Project/Community </a:t>
            </a:r>
          </a:p>
          <a:p>
            <a:r>
              <a:rPr lang="en-GB" sz="2400" b="1" dirty="0" smtClean="0"/>
              <a:t>Usage </a:t>
            </a:r>
            <a:r>
              <a:rPr lang="en-GB" sz="2400" dirty="0" smtClean="0"/>
              <a:t>(</a:t>
            </a:r>
            <a:r>
              <a:rPr lang="en-GB" sz="2400" dirty="0"/>
              <a:t>to be defined per installation</a:t>
            </a:r>
            <a:r>
              <a:rPr lang="en-GB" sz="2400" dirty="0" smtClean="0"/>
              <a:t>)</a:t>
            </a:r>
            <a:endParaRPr lang="en-GB" sz="2400" b="1" dirty="0"/>
          </a:p>
          <a:p>
            <a:r>
              <a:rPr lang="en-GB" sz="2400" b="1" dirty="0"/>
              <a:t>Number and names of the countries reached</a:t>
            </a:r>
          </a:p>
          <a:p>
            <a:r>
              <a:rPr lang="en-GB" sz="2400" b="1" dirty="0"/>
              <a:t>Satisfaction </a:t>
            </a:r>
            <a:endParaRPr lang="en-GB" sz="2400" dirty="0" smtClean="0"/>
          </a:p>
        </p:txBody>
      </p:sp>
      <p:sp>
        <p:nvSpPr>
          <p:cNvPr id="4" name="Date Placeholder 3"/>
          <p:cNvSpPr>
            <a:spLocks noGrp="1"/>
          </p:cNvSpPr>
          <p:nvPr>
            <p:ph type="dt" sz="half" idx="10"/>
          </p:nvPr>
        </p:nvSpPr>
        <p:spPr/>
        <p:txBody>
          <a:bodyPr/>
          <a:lstStyle/>
          <a:p>
            <a:fld id="{0F270B60-245C-4F9F-9F66-6AB99DC4CE38}" type="datetime1">
              <a:rPr lang="en-US" smtClean="0"/>
              <a:t>4/19/2018</a:t>
            </a:fld>
            <a:endParaRPr lang="en-US" dirty="0"/>
          </a:p>
        </p:txBody>
      </p:sp>
      <p:sp>
        <p:nvSpPr>
          <p:cNvPr id="5" name="Text Placeholder 4"/>
          <p:cNvSpPr>
            <a:spLocks noGrp="1"/>
          </p:cNvSpPr>
          <p:nvPr>
            <p:ph type="body" sz="quarter" idx="14"/>
          </p:nvPr>
        </p:nvSpPr>
        <p:spPr/>
        <p:txBody>
          <a:bodyPr/>
          <a:lstStyle/>
          <a:p>
            <a:pPr algn="r"/>
            <a:r>
              <a:rPr lang="en-GB" dirty="0"/>
              <a:t>Metrics</a:t>
            </a:r>
          </a:p>
          <a:p>
            <a:endParaRPr lang="en-GB" dirty="0"/>
          </a:p>
        </p:txBody>
      </p:sp>
    </p:spTree>
    <p:extLst>
      <p:ext uri="{BB962C8B-B14F-4D97-AF65-F5344CB8AC3E}">
        <p14:creationId xmlns:p14="http://schemas.microsoft.com/office/powerpoint/2010/main" val="1411896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6" name="Content Placeholder 5" descr="EOSC-hub - Accounting - EOSC - EGI Confluence - Mozilla Firefox"/>
          <p:cNvPicPr>
            <a:picLocks noGrp="1" noChangeAspect="1"/>
          </p:cNvPicPr>
          <p:nvPr>
            <p:ph idx="1"/>
          </p:nvPr>
        </p:nvPicPr>
        <p:blipFill rotWithShape="1">
          <a:blip r:embed="rId2">
            <a:extLst>
              <a:ext uri="{28A0092B-C50C-407E-A947-70E740481C1C}">
                <a14:useLocalDpi xmlns:a14="http://schemas.microsoft.com/office/drawing/2010/main" val="0"/>
              </a:ext>
            </a:extLst>
          </a:blip>
          <a:srcRect t="28130" r="32643"/>
          <a:stretch/>
        </p:blipFill>
        <p:spPr>
          <a:xfrm>
            <a:off x="250825" y="1196752"/>
            <a:ext cx="8414684" cy="4817519"/>
          </a:xfrm>
        </p:spPr>
      </p:pic>
      <p:sp>
        <p:nvSpPr>
          <p:cNvPr id="4" name="Date Placeholder 3"/>
          <p:cNvSpPr>
            <a:spLocks noGrp="1"/>
          </p:cNvSpPr>
          <p:nvPr>
            <p:ph type="dt" sz="half" idx="10"/>
          </p:nvPr>
        </p:nvSpPr>
        <p:spPr/>
        <p:txBody>
          <a:bodyPr/>
          <a:lstStyle/>
          <a:p>
            <a:fld id="{8704A9B9-EE3E-49A2-BC05-A66F4616C3FC}" type="datetime1">
              <a:rPr lang="en-US" smtClean="0"/>
              <a:t>4/19/2018</a:t>
            </a:fld>
            <a:endParaRPr lang="en-US" dirty="0"/>
          </a:p>
        </p:txBody>
      </p:sp>
      <p:sp>
        <p:nvSpPr>
          <p:cNvPr id="5" name="Text Placeholder 4"/>
          <p:cNvSpPr>
            <a:spLocks noGrp="1"/>
          </p:cNvSpPr>
          <p:nvPr>
            <p:ph type="body" sz="quarter" idx="14"/>
          </p:nvPr>
        </p:nvSpPr>
        <p:spPr/>
        <p:txBody>
          <a:bodyPr/>
          <a:lstStyle/>
          <a:p>
            <a:r>
              <a:rPr lang="en-GB" dirty="0"/>
              <a:t>Installations	 definition</a:t>
            </a:r>
          </a:p>
          <a:p>
            <a:endParaRPr lang="en-GB" dirty="0"/>
          </a:p>
        </p:txBody>
      </p:sp>
    </p:spTree>
    <p:extLst>
      <p:ext uri="{BB962C8B-B14F-4D97-AF65-F5344CB8AC3E}">
        <p14:creationId xmlns:p14="http://schemas.microsoft.com/office/powerpoint/2010/main" val="4105434950"/>
      </p:ext>
    </p:extLst>
  </p:cSld>
  <p:clrMapOvr>
    <a:masterClrMapping/>
  </p:clrMapOvr>
</p:sld>
</file>

<file path=ppt/theme/theme1.xml><?xml version="1.0" encoding="utf-8"?>
<a:theme xmlns:a="http://schemas.openxmlformats.org/drawingml/2006/main" name="slide_base">
  <a:themeElements>
    <a:clrScheme name="Eudat-Color">
      <a:dk1>
        <a:srgbClr val="515151"/>
      </a:dk1>
      <a:lt1>
        <a:sysClr val="window" lastClr="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Presentation8" id="{4751AB5D-640C-3342-BFAA-5DB4E45F457D}" vid="{E170F76C-6CC7-B945-846A-6208DD64BB9B}"/>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EOSC-hub_ppt-2</Template>
  <TotalTime>2172</TotalTime>
  <Words>878</Words>
  <Application>Microsoft Office PowerPoint</Application>
  <PresentationFormat>On-screen Show (4:3)</PresentationFormat>
  <Paragraphs>144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slide_base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attention!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Caterina Piagentini</dc:creator>
  <cp:lastModifiedBy>Malgorzata Krakowian</cp:lastModifiedBy>
  <cp:revision>144</cp:revision>
  <dcterms:created xsi:type="dcterms:W3CDTF">2018-01-30T10:37:03Z</dcterms:created>
  <dcterms:modified xsi:type="dcterms:W3CDTF">2018-04-19T12:15:48Z</dcterms:modified>
</cp:coreProperties>
</file>