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1"/>
  </p:notesMasterIdLst>
  <p:sldIdLst>
    <p:sldId id="256" r:id="rId2"/>
    <p:sldId id="274" r:id="rId3"/>
    <p:sldId id="262" r:id="rId4"/>
    <p:sldId id="257" r:id="rId5"/>
    <p:sldId id="272" r:id="rId6"/>
    <p:sldId id="263" r:id="rId7"/>
    <p:sldId id="258" r:id="rId8"/>
    <p:sldId id="259" r:id="rId9"/>
    <p:sldId id="260" r:id="rId10"/>
    <p:sldId id="264" r:id="rId11"/>
    <p:sldId id="265" r:id="rId12"/>
    <p:sldId id="266" r:id="rId13"/>
    <p:sldId id="267" r:id="rId14"/>
    <p:sldId id="268" r:id="rId15"/>
    <p:sldId id="261" r:id="rId16"/>
    <p:sldId id="269" r:id="rId17"/>
    <p:sldId id="270" r:id="rId18"/>
    <p:sldId id="273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24A"/>
    <a:srgbClr val="1C3046"/>
    <a:srgbClr val="B5892D"/>
    <a:srgbClr val="75A5D8"/>
    <a:srgbClr val="E2E4EA"/>
    <a:srgbClr val="1D2F45"/>
    <a:srgbClr val="75A4D9"/>
    <a:srgbClr val="1670C9"/>
    <a:srgbClr val="2D4E77"/>
    <a:srgbClr val="575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0"/>
    <p:restoredTop sz="95204" autoAdjust="0"/>
  </p:normalViewPr>
  <p:slideViewPr>
    <p:cSldViewPr>
      <p:cViewPr varScale="1">
        <p:scale>
          <a:sx n="91" d="100"/>
          <a:sy n="91" d="100"/>
        </p:scale>
        <p:origin x="4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C423F-EF9D-437B-8AA8-7D5535C3E361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Medium</a:t>
          </a:r>
        </a:p>
      </dgm:t>
    </dgm:pt>
    <dgm:pt modelId="{2640798F-9712-4590-AA0C-DAAE7006ECD8}" type="parTrans" cxnId="{E7FF8099-4873-4C78-BBBE-D3615F0939CF}">
      <dgm:prSet/>
      <dgm:spPr/>
      <dgm:t>
        <a:bodyPr/>
        <a:lstStyle/>
        <a:p>
          <a:endParaRPr lang="en-GB"/>
        </a:p>
      </dgm:t>
    </dgm:pt>
    <dgm:pt modelId="{AA61D8EF-396E-445C-899F-388A9893C4AC}" type="sibTrans" cxnId="{E7FF8099-4873-4C78-BBBE-D3615F0939CF}">
      <dgm:prSet/>
      <dgm:spPr/>
      <dgm:t>
        <a:bodyPr/>
        <a:lstStyle/>
        <a:p>
          <a:endParaRPr lang="en-GB"/>
        </a:p>
      </dgm:t>
    </dgm:pt>
    <dgm:pt modelId="{75569D74-0106-4F68-9D4E-30C0856141D4}">
      <dgm:prSet phldrT="[Text]"/>
      <dgm:spPr>
        <a:solidFill>
          <a:schemeClr val="bg1"/>
        </a:solidFill>
      </dgm:spPr>
      <dgm:t>
        <a:bodyPr/>
        <a:lstStyle/>
        <a:p>
          <a:r>
            <a:rPr lang="en-GB" b="0" i="0" u="none" dirty="0"/>
            <a:t>Process is run by EOSC-hub service providers but is following EOSC guidelines and definition</a:t>
          </a:r>
          <a:endParaRPr lang="en-GB" dirty="0"/>
        </a:p>
      </dgm:t>
    </dgm:pt>
    <dgm:pt modelId="{7A81E29F-222E-413C-B218-8390781707EF}" type="parTrans" cxnId="{E003AF0C-4CB3-4585-ACE2-35282AB34615}">
      <dgm:prSet/>
      <dgm:spPr/>
      <dgm:t>
        <a:bodyPr/>
        <a:lstStyle/>
        <a:p>
          <a:endParaRPr lang="en-GB"/>
        </a:p>
      </dgm:t>
    </dgm:pt>
    <dgm:pt modelId="{A3378522-054E-43C5-978B-7BFBCE416073}" type="sibTrans" cxnId="{E003AF0C-4CB3-4585-ACE2-35282AB34615}">
      <dgm:prSet/>
      <dgm:spPr/>
      <dgm:t>
        <a:bodyPr/>
        <a:lstStyle/>
        <a:p>
          <a:endParaRPr lang="en-GB"/>
        </a:p>
      </dgm:t>
    </dgm:pt>
    <dgm:pt modelId="{C2A284EC-8FCF-4982-BC13-8FEFFD11C47A}">
      <dgm:prSet phldrT="[Text]"/>
      <dgm:spPr>
        <a:solidFill>
          <a:schemeClr val="bg1"/>
        </a:solidFill>
      </dgm:spPr>
      <dgm:t>
        <a:bodyPr/>
        <a:lstStyle/>
        <a:p>
          <a:r>
            <a:rPr lang="en-GB" b="0" i="0" u="none" dirty="0"/>
            <a:t>Process is implemented and run by EOSC-hub service providers separately - EOSC will validate that process is there and running as should  </a:t>
          </a:r>
          <a:endParaRPr lang="en-GB" dirty="0"/>
        </a:p>
      </dgm:t>
    </dgm:pt>
    <dgm:pt modelId="{560A9B22-B3FF-4D13-832E-5BC5C0D43028}" type="parTrans" cxnId="{B0377C19-582D-433C-A97D-C6EEFB27DF8A}">
      <dgm:prSet/>
      <dgm:spPr/>
      <dgm:t>
        <a:bodyPr/>
        <a:lstStyle/>
        <a:p>
          <a:endParaRPr lang="en-GB"/>
        </a:p>
      </dgm:t>
    </dgm:pt>
    <dgm:pt modelId="{0682D788-1F36-48EA-9634-908F175EB37A}" type="sibTrans" cxnId="{B0377C19-582D-433C-A97D-C6EEFB27DF8A}">
      <dgm:prSet/>
      <dgm:spPr/>
      <dgm:t>
        <a:bodyPr/>
        <a:lstStyle/>
        <a:p>
          <a:endParaRPr lang="en-GB"/>
        </a:p>
      </dgm:t>
    </dgm:pt>
    <dgm:pt modelId="{E0420254-89CA-4125-8196-52036CF57DFF}">
      <dgm:prSet phldrT="[Text]"/>
      <dgm:spPr>
        <a:solidFill>
          <a:schemeClr val="bg1"/>
        </a:solidFill>
      </dgm:spPr>
      <dgm:t>
        <a:bodyPr/>
        <a:lstStyle/>
        <a:p>
          <a:r>
            <a:rPr lang="en-GB" b="0" i="0" u="none" dirty="0"/>
            <a:t>Process is fully implemented at EOSC level (EOSC-hub IMS)</a:t>
          </a:r>
          <a:endParaRPr lang="en-GB" dirty="0"/>
        </a:p>
      </dgm:t>
    </dgm:pt>
    <dgm:pt modelId="{8FED975B-2EB0-4DBF-BE05-84257AA2BCB4}">
      <dgm:prSet phldrT="[Text]"/>
      <dgm:spPr>
        <a:solidFill>
          <a:srgbClr val="15A24A"/>
        </a:solidFill>
      </dgm:spPr>
      <dgm:t>
        <a:bodyPr/>
        <a:lstStyle/>
        <a:p>
          <a:r>
            <a:rPr lang="en-GB" dirty="0"/>
            <a:t>High</a:t>
          </a:r>
        </a:p>
      </dgm:t>
    </dgm:pt>
    <dgm:pt modelId="{1B524EF3-16E8-4348-80CE-869F2BA84C74}" type="sibTrans" cxnId="{A7C01A20-07BF-4263-A76C-951F063F9DA7}">
      <dgm:prSet/>
      <dgm:spPr/>
      <dgm:t>
        <a:bodyPr/>
        <a:lstStyle/>
        <a:p>
          <a:endParaRPr lang="en-GB"/>
        </a:p>
      </dgm:t>
    </dgm:pt>
    <dgm:pt modelId="{453D9BB1-3D12-4CED-A4A3-B4C50E419751}" type="parTrans" cxnId="{A7C01A20-07BF-4263-A76C-951F063F9DA7}">
      <dgm:prSet/>
      <dgm:spPr/>
      <dgm:t>
        <a:bodyPr/>
        <a:lstStyle/>
        <a:p>
          <a:endParaRPr lang="en-GB"/>
        </a:p>
      </dgm:t>
    </dgm:pt>
    <dgm:pt modelId="{68C4456B-2D47-406F-9581-F4966C65A79D}" type="sibTrans" cxnId="{60D5D7FE-59F5-41CC-979B-2E5618E31322}">
      <dgm:prSet/>
      <dgm:spPr/>
      <dgm:t>
        <a:bodyPr/>
        <a:lstStyle/>
        <a:p>
          <a:endParaRPr lang="en-GB"/>
        </a:p>
      </dgm:t>
    </dgm:pt>
    <dgm:pt modelId="{3E3BB499-6094-4DFD-9A26-963DAC7C52DB}" type="parTrans" cxnId="{60D5D7FE-59F5-41CC-979B-2E5618E31322}">
      <dgm:prSet/>
      <dgm:spPr/>
      <dgm:t>
        <a:bodyPr/>
        <a:lstStyle/>
        <a:p>
          <a:endParaRPr lang="en-GB"/>
        </a:p>
      </dgm:t>
    </dgm:pt>
    <dgm:pt modelId="{F404CB97-0AEE-4FFC-ACB2-68B3AC23F0B7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dirty="0"/>
            <a:t>Low</a:t>
          </a:r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/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/>
        </a:p>
      </dgm:t>
    </dgm:pt>
    <dgm:pt modelId="{8267A4B9-CCD0-4DB4-B59C-340F9DB6974F}" type="pres">
      <dgm:prSet presAssocID="{5FDE1B9D-F446-427D-A81A-2880737646B2}" presName="linear" presStyleCnt="0">
        <dgm:presLayoutVars>
          <dgm:dir/>
          <dgm:animLvl val="lvl"/>
          <dgm:resizeHandles val="exact"/>
        </dgm:presLayoutVars>
      </dgm:prSet>
      <dgm:spPr/>
    </dgm:pt>
    <dgm:pt modelId="{BA991907-8DC3-4C68-B38A-55636DDA160C}" type="pres">
      <dgm:prSet presAssocID="{8FED975B-2EB0-4DBF-BE05-84257AA2BCB4}" presName="parentLin" presStyleCnt="0"/>
      <dgm:spPr/>
    </dgm:pt>
    <dgm:pt modelId="{2B6673EC-2AD6-43AF-BF9D-F507C3B2F45A}" type="pres">
      <dgm:prSet presAssocID="{8FED975B-2EB0-4DBF-BE05-84257AA2BCB4}" presName="parentLeftMargin" presStyleLbl="node1" presStyleIdx="0" presStyleCnt="3"/>
      <dgm:spPr/>
    </dgm:pt>
    <dgm:pt modelId="{014DA10D-5747-4623-888A-F923CF45DF9C}" type="pres">
      <dgm:prSet presAssocID="{8FED975B-2EB0-4DBF-BE05-84257AA2BCB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90CE7EC-DEDC-418B-B193-389DA981E1A3}" type="pres">
      <dgm:prSet presAssocID="{8FED975B-2EB0-4DBF-BE05-84257AA2BCB4}" presName="negativeSpace" presStyleCnt="0"/>
      <dgm:spPr/>
    </dgm:pt>
    <dgm:pt modelId="{90DE1379-0D1C-44BA-9A99-444EE4435E98}" type="pres">
      <dgm:prSet presAssocID="{8FED975B-2EB0-4DBF-BE05-84257AA2BCB4}" presName="childText" presStyleLbl="conFgAcc1" presStyleIdx="0" presStyleCnt="3">
        <dgm:presLayoutVars>
          <dgm:bulletEnabled val="1"/>
        </dgm:presLayoutVars>
      </dgm:prSet>
      <dgm:spPr/>
    </dgm:pt>
    <dgm:pt modelId="{CB6A4CA0-3907-4A73-B360-2E2B4BBF0493}" type="pres">
      <dgm:prSet presAssocID="{1B524EF3-16E8-4348-80CE-869F2BA84C74}" presName="spaceBetweenRectangles" presStyleCnt="0"/>
      <dgm:spPr/>
    </dgm:pt>
    <dgm:pt modelId="{D740413F-E649-4170-8F3E-E4C9FA034C88}" type="pres">
      <dgm:prSet presAssocID="{055C423F-EF9D-437B-8AA8-7D5535C3E361}" presName="parentLin" presStyleCnt="0"/>
      <dgm:spPr/>
    </dgm:pt>
    <dgm:pt modelId="{79648EDF-533F-44DC-8D9C-289A31F61C38}" type="pres">
      <dgm:prSet presAssocID="{055C423F-EF9D-437B-8AA8-7D5535C3E361}" presName="parentLeftMargin" presStyleLbl="node1" presStyleIdx="0" presStyleCnt="3"/>
      <dgm:spPr/>
    </dgm:pt>
    <dgm:pt modelId="{8ED716A6-C73E-487E-B0A0-F2E130B68B9B}" type="pres">
      <dgm:prSet presAssocID="{055C423F-EF9D-437B-8AA8-7D5535C3E3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C26225-2645-4D72-BC6A-76FC3F78894E}" type="pres">
      <dgm:prSet presAssocID="{055C423F-EF9D-437B-8AA8-7D5535C3E361}" presName="negativeSpace" presStyleCnt="0"/>
      <dgm:spPr/>
    </dgm:pt>
    <dgm:pt modelId="{13575A66-29DC-4375-9629-321299C5A797}" type="pres">
      <dgm:prSet presAssocID="{055C423F-EF9D-437B-8AA8-7D5535C3E361}" presName="childText" presStyleLbl="conFgAcc1" presStyleIdx="1" presStyleCnt="3">
        <dgm:presLayoutVars>
          <dgm:bulletEnabled val="1"/>
        </dgm:presLayoutVars>
      </dgm:prSet>
      <dgm:spPr/>
    </dgm:pt>
    <dgm:pt modelId="{996A9C2A-76A7-4EA1-B379-29C8F2559F4B}" type="pres">
      <dgm:prSet presAssocID="{AA61D8EF-396E-445C-899F-388A9893C4AC}" presName="spaceBetweenRectangles" presStyleCnt="0"/>
      <dgm:spPr/>
    </dgm:pt>
    <dgm:pt modelId="{E1D42D8A-474E-4C30-9309-2FDB16B68839}" type="pres">
      <dgm:prSet presAssocID="{F404CB97-0AEE-4FFC-ACB2-68B3AC23F0B7}" presName="parentLin" presStyleCnt="0"/>
      <dgm:spPr/>
    </dgm:pt>
    <dgm:pt modelId="{9E35BFFC-49B4-4D6F-B6C1-1DE196F4F662}" type="pres">
      <dgm:prSet presAssocID="{F404CB97-0AEE-4FFC-ACB2-68B3AC23F0B7}" presName="parentLeftMargin" presStyleLbl="node1" presStyleIdx="1" presStyleCnt="3"/>
      <dgm:spPr/>
    </dgm:pt>
    <dgm:pt modelId="{DEF81017-0259-4EFD-9D83-9BDC760A88F2}" type="pres">
      <dgm:prSet presAssocID="{F404CB97-0AEE-4FFC-ACB2-68B3AC23F0B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4E980DF-2968-4C02-9B4A-8B00260C7A68}" type="pres">
      <dgm:prSet presAssocID="{F404CB97-0AEE-4FFC-ACB2-68B3AC23F0B7}" presName="negativeSpace" presStyleCnt="0"/>
      <dgm:spPr/>
    </dgm:pt>
    <dgm:pt modelId="{FF38FB3E-A3AC-40BD-9B38-9A7B1C3EBB46}" type="pres">
      <dgm:prSet presAssocID="{F404CB97-0AEE-4FFC-ACB2-68B3AC23F0B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03AF0C-4CB3-4585-ACE2-35282AB34615}" srcId="{055C423F-EF9D-437B-8AA8-7D5535C3E361}" destId="{75569D74-0106-4F68-9D4E-30C0856141D4}" srcOrd="0" destOrd="0" parTransId="{7A81E29F-222E-413C-B218-8390781707EF}" sibTransId="{A3378522-054E-43C5-978B-7BFBCE416073}"/>
    <dgm:cxn modelId="{2393BA14-3349-4B6B-955F-5982C69ABA3F}" type="presOf" srcId="{F404CB97-0AEE-4FFC-ACB2-68B3AC23F0B7}" destId="{9E35BFFC-49B4-4D6F-B6C1-1DE196F4F662}" srcOrd="0" destOrd="0" presId="urn:microsoft.com/office/officeart/2005/8/layout/list1"/>
    <dgm:cxn modelId="{85BC1316-0872-488B-9CC2-08BA03D92067}" type="presOf" srcId="{75569D74-0106-4F68-9D4E-30C0856141D4}" destId="{13575A66-29DC-4375-9629-321299C5A797}" srcOrd="0" destOrd="0" presId="urn:microsoft.com/office/officeart/2005/8/layout/list1"/>
    <dgm:cxn modelId="{B0377C19-582D-433C-A97D-C6EEFB27DF8A}" srcId="{F404CB97-0AEE-4FFC-ACB2-68B3AC23F0B7}" destId="{C2A284EC-8FCF-4982-BC13-8FEFFD11C47A}" srcOrd="0" destOrd="0" parTransId="{560A9B22-B3FF-4D13-832E-5BC5C0D43028}" sibTransId="{0682D788-1F36-48EA-9634-908F175EB37A}"/>
    <dgm:cxn modelId="{A7C01A20-07BF-4263-A76C-951F063F9DA7}" srcId="{5FDE1B9D-F446-427D-A81A-2880737646B2}" destId="{8FED975B-2EB0-4DBF-BE05-84257AA2BCB4}" srcOrd="0" destOrd="0" parTransId="{453D9BB1-3D12-4CED-A4A3-B4C50E419751}" sibTransId="{1B524EF3-16E8-4348-80CE-869F2BA84C74}"/>
    <dgm:cxn modelId="{117C262E-D6DC-4AB3-819D-37A190DB61FD}" type="presOf" srcId="{E0420254-89CA-4125-8196-52036CF57DFF}" destId="{90DE1379-0D1C-44BA-9A99-444EE4435E98}" srcOrd="0" destOrd="0" presId="urn:microsoft.com/office/officeart/2005/8/layout/list1"/>
    <dgm:cxn modelId="{3CA54335-A593-4490-B597-19F7C0636511}" type="presOf" srcId="{5FDE1B9D-F446-427D-A81A-2880737646B2}" destId="{8267A4B9-CCD0-4DB4-B59C-340F9DB6974F}" srcOrd="0" destOrd="0" presId="urn:microsoft.com/office/officeart/2005/8/layout/list1"/>
    <dgm:cxn modelId="{FE8F7A4C-511E-4F2F-83D2-AB54AD28314B}" type="presOf" srcId="{F404CB97-0AEE-4FFC-ACB2-68B3AC23F0B7}" destId="{DEF81017-0259-4EFD-9D83-9BDC760A88F2}" srcOrd="1" destOrd="0" presId="urn:microsoft.com/office/officeart/2005/8/layout/list1"/>
    <dgm:cxn modelId="{4AB6D24E-23AF-4196-9D6A-5CAE09DD0D37}" type="presOf" srcId="{055C423F-EF9D-437B-8AA8-7D5535C3E361}" destId="{79648EDF-533F-44DC-8D9C-289A31F61C38}" srcOrd="0" destOrd="0" presId="urn:microsoft.com/office/officeart/2005/8/layout/list1"/>
    <dgm:cxn modelId="{F90C8772-4CB2-451D-A875-2D9AE0BE7051}" type="presOf" srcId="{C2A284EC-8FCF-4982-BC13-8FEFFD11C47A}" destId="{FF38FB3E-A3AC-40BD-9B38-9A7B1C3EBB46}" srcOrd="0" destOrd="0" presId="urn:microsoft.com/office/officeart/2005/8/layout/list1"/>
    <dgm:cxn modelId="{62517779-DDCA-44A0-935F-AE68BF29442D}" type="presOf" srcId="{8FED975B-2EB0-4DBF-BE05-84257AA2BCB4}" destId="{014DA10D-5747-4623-888A-F923CF45DF9C}" srcOrd="1" destOrd="0" presId="urn:microsoft.com/office/officeart/2005/8/layout/list1"/>
    <dgm:cxn modelId="{C7DB347A-FA04-483D-9610-B18F50304C99}" srcId="{5FDE1B9D-F446-427D-A81A-2880737646B2}" destId="{F404CB97-0AEE-4FFC-ACB2-68B3AC23F0B7}" srcOrd="2" destOrd="0" parTransId="{8FE517C7-2D7A-47D9-B13C-8DC738B45468}" sibTransId="{6BE7AC9D-6EBB-4CB5-A604-0755E64F19DA}"/>
    <dgm:cxn modelId="{25C9AD84-AA2B-40CE-ADB8-BE236A885106}" type="presOf" srcId="{055C423F-EF9D-437B-8AA8-7D5535C3E361}" destId="{8ED716A6-C73E-487E-B0A0-F2E130B68B9B}" srcOrd="1" destOrd="0" presId="urn:microsoft.com/office/officeart/2005/8/layout/list1"/>
    <dgm:cxn modelId="{E7FF8099-4873-4C78-BBBE-D3615F0939CF}" srcId="{5FDE1B9D-F446-427D-A81A-2880737646B2}" destId="{055C423F-EF9D-437B-8AA8-7D5535C3E361}" srcOrd="1" destOrd="0" parTransId="{2640798F-9712-4590-AA0C-DAAE7006ECD8}" sibTransId="{AA61D8EF-396E-445C-899F-388A9893C4AC}"/>
    <dgm:cxn modelId="{A207FBAB-D309-4EF6-835C-10235FE5C240}" type="presOf" srcId="{8FED975B-2EB0-4DBF-BE05-84257AA2BCB4}" destId="{2B6673EC-2AD6-43AF-BF9D-F507C3B2F45A}" srcOrd="0" destOrd="0" presId="urn:microsoft.com/office/officeart/2005/8/layout/list1"/>
    <dgm:cxn modelId="{60D5D7FE-59F5-41CC-979B-2E5618E31322}" srcId="{8FED975B-2EB0-4DBF-BE05-84257AA2BCB4}" destId="{E0420254-89CA-4125-8196-52036CF57DFF}" srcOrd="0" destOrd="0" parTransId="{3E3BB499-6094-4DFD-9A26-963DAC7C52DB}" sibTransId="{68C4456B-2D47-406F-9581-F4966C65A79D}"/>
    <dgm:cxn modelId="{69B9736F-C7A8-48B6-8D09-CCC8CF707FC9}" type="presParOf" srcId="{8267A4B9-CCD0-4DB4-B59C-340F9DB6974F}" destId="{BA991907-8DC3-4C68-B38A-55636DDA160C}" srcOrd="0" destOrd="0" presId="urn:microsoft.com/office/officeart/2005/8/layout/list1"/>
    <dgm:cxn modelId="{CAE66AD5-CC6B-4EF3-B03B-60888A962EC8}" type="presParOf" srcId="{BA991907-8DC3-4C68-B38A-55636DDA160C}" destId="{2B6673EC-2AD6-43AF-BF9D-F507C3B2F45A}" srcOrd="0" destOrd="0" presId="urn:microsoft.com/office/officeart/2005/8/layout/list1"/>
    <dgm:cxn modelId="{6B5E89DB-41E6-44E6-BD08-73821A1C6600}" type="presParOf" srcId="{BA991907-8DC3-4C68-B38A-55636DDA160C}" destId="{014DA10D-5747-4623-888A-F923CF45DF9C}" srcOrd="1" destOrd="0" presId="urn:microsoft.com/office/officeart/2005/8/layout/list1"/>
    <dgm:cxn modelId="{C1687B12-2833-417B-B3EF-97B2029B914A}" type="presParOf" srcId="{8267A4B9-CCD0-4DB4-B59C-340F9DB6974F}" destId="{590CE7EC-DEDC-418B-B193-389DA981E1A3}" srcOrd="1" destOrd="0" presId="urn:microsoft.com/office/officeart/2005/8/layout/list1"/>
    <dgm:cxn modelId="{D1C67700-B2ED-462D-A59A-C36251A36C67}" type="presParOf" srcId="{8267A4B9-CCD0-4DB4-B59C-340F9DB6974F}" destId="{90DE1379-0D1C-44BA-9A99-444EE4435E98}" srcOrd="2" destOrd="0" presId="urn:microsoft.com/office/officeart/2005/8/layout/list1"/>
    <dgm:cxn modelId="{E919C530-2202-44A9-B580-7FC8A3534EEF}" type="presParOf" srcId="{8267A4B9-CCD0-4DB4-B59C-340F9DB6974F}" destId="{CB6A4CA0-3907-4A73-B360-2E2B4BBF0493}" srcOrd="3" destOrd="0" presId="urn:microsoft.com/office/officeart/2005/8/layout/list1"/>
    <dgm:cxn modelId="{2ED4A3EF-DEDD-4E38-85B4-79EBC5DD50B1}" type="presParOf" srcId="{8267A4B9-CCD0-4DB4-B59C-340F9DB6974F}" destId="{D740413F-E649-4170-8F3E-E4C9FA034C88}" srcOrd="4" destOrd="0" presId="urn:microsoft.com/office/officeart/2005/8/layout/list1"/>
    <dgm:cxn modelId="{57C35B3E-4EDF-4EE2-8E21-D597AA6C5BFF}" type="presParOf" srcId="{D740413F-E649-4170-8F3E-E4C9FA034C88}" destId="{79648EDF-533F-44DC-8D9C-289A31F61C38}" srcOrd="0" destOrd="0" presId="urn:microsoft.com/office/officeart/2005/8/layout/list1"/>
    <dgm:cxn modelId="{44212F70-9E13-4E6E-AD47-E7F94CA17396}" type="presParOf" srcId="{D740413F-E649-4170-8F3E-E4C9FA034C88}" destId="{8ED716A6-C73E-487E-B0A0-F2E130B68B9B}" srcOrd="1" destOrd="0" presId="urn:microsoft.com/office/officeart/2005/8/layout/list1"/>
    <dgm:cxn modelId="{EE25635B-F5C4-4C86-A2DD-A009EBEDAC8A}" type="presParOf" srcId="{8267A4B9-CCD0-4DB4-B59C-340F9DB6974F}" destId="{5DC26225-2645-4D72-BC6A-76FC3F78894E}" srcOrd="5" destOrd="0" presId="urn:microsoft.com/office/officeart/2005/8/layout/list1"/>
    <dgm:cxn modelId="{EA2DD967-E077-4B02-A989-6C337C42E6C9}" type="presParOf" srcId="{8267A4B9-CCD0-4DB4-B59C-340F9DB6974F}" destId="{13575A66-29DC-4375-9629-321299C5A797}" srcOrd="6" destOrd="0" presId="urn:microsoft.com/office/officeart/2005/8/layout/list1"/>
    <dgm:cxn modelId="{7AE234E5-8AC6-4B1E-89C0-FAB521743AC9}" type="presParOf" srcId="{8267A4B9-CCD0-4DB4-B59C-340F9DB6974F}" destId="{996A9C2A-76A7-4EA1-B379-29C8F2559F4B}" srcOrd="7" destOrd="0" presId="urn:microsoft.com/office/officeart/2005/8/layout/list1"/>
    <dgm:cxn modelId="{B024D774-82BC-4699-A369-965625386774}" type="presParOf" srcId="{8267A4B9-CCD0-4DB4-B59C-340F9DB6974F}" destId="{E1D42D8A-474E-4C30-9309-2FDB16B68839}" srcOrd="8" destOrd="0" presId="urn:microsoft.com/office/officeart/2005/8/layout/list1"/>
    <dgm:cxn modelId="{5956E3C4-B19C-4D4F-998E-A8795FFF924A}" type="presParOf" srcId="{E1D42D8A-474E-4C30-9309-2FDB16B68839}" destId="{9E35BFFC-49B4-4D6F-B6C1-1DE196F4F662}" srcOrd="0" destOrd="0" presId="urn:microsoft.com/office/officeart/2005/8/layout/list1"/>
    <dgm:cxn modelId="{9CF4019D-43BE-45EB-A9F4-B889322590FA}" type="presParOf" srcId="{E1D42D8A-474E-4C30-9309-2FDB16B68839}" destId="{DEF81017-0259-4EFD-9D83-9BDC760A88F2}" srcOrd="1" destOrd="0" presId="urn:microsoft.com/office/officeart/2005/8/layout/list1"/>
    <dgm:cxn modelId="{D9BCB6CD-D33B-46EC-8564-F8DC04EB6697}" type="presParOf" srcId="{8267A4B9-CCD0-4DB4-B59C-340F9DB6974F}" destId="{B4E980DF-2968-4C02-9B4A-8B00260C7A68}" srcOrd="9" destOrd="0" presId="urn:microsoft.com/office/officeart/2005/8/layout/list1"/>
    <dgm:cxn modelId="{A65328CE-863A-4207-BD5C-1756AB65E32F}" type="presParOf" srcId="{8267A4B9-CCD0-4DB4-B59C-340F9DB6974F}" destId="{FF38FB3E-A3AC-40BD-9B38-9A7B1C3EBB4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C423F-EF9D-437B-8AA8-7D5535C3E361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sz="2400" dirty="0"/>
            <a:t>Low</a:t>
          </a:r>
        </a:p>
      </dgm:t>
    </dgm:pt>
    <dgm:pt modelId="{AA61D8EF-396E-445C-899F-388A9893C4AC}" type="sibTrans" cxnId="{E7FF8099-4873-4C78-BBBE-D3615F0939CF}">
      <dgm:prSet/>
      <dgm:spPr/>
      <dgm:t>
        <a:bodyPr/>
        <a:lstStyle/>
        <a:p>
          <a:endParaRPr lang="en-GB" sz="2800"/>
        </a:p>
      </dgm:t>
    </dgm:pt>
    <dgm:pt modelId="{2640798F-9712-4590-AA0C-DAAE7006ECD8}" type="parTrans" cxnId="{E7FF8099-4873-4C78-BBBE-D3615F0939CF}">
      <dgm:prSet/>
      <dgm:spPr/>
      <dgm:t>
        <a:bodyPr/>
        <a:lstStyle/>
        <a:p>
          <a:endParaRPr lang="en-GB" sz="28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DE21719A-D60D-4680-BAA2-7FCD9608DF4D}" type="pres">
      <dgm:prSet presAssocID="{055C423F-EF9D-437B-8AA8-7D5535C3E361}" presName="node" presStyleLbl="node1" presStyleIdx="0" presStyleCnt="1" custScaleX="188740" custLinFactX="-80161" custLinFactNeighborX="-100000">
        <dgm:presLayoutVars>
          <dgm:bulletEnabled val="1"/>
        </dgm:presLayoutVars>
      </dgm:prSet>
      <dgm:spPr/>
    </dgm:pt>
  </dgm:ptLst>
  <dgm:cxnLst>
    <dgm:cxn modelId="{E7FF8099-4873-4C78-BBBE-D3615F0939CF}" srcId="{5FDE1B9D-F446-427D-A81A-2880737646B2}" destId="{055C423F-EF9D-437B-8AA8-7D5535C3E361}" srcOrd="0" destOrd="0" parTransId="{2640798F-9712-4590-AA0C-DAAE7006ECD8}" sibTransId="{AA61D8EF-396E-445C-899F-388A9893C4AC}"/>
    <dgm:cxn modelId="{5471DEDA-86D6-3042-A294-707C70125692}" type="presOf" srcId="{5FDE1B9D-F446-427D-A81A-2880737646B2}" destId="{B6C01398-6739-4D16-91D0-0E32E54DD38E}" srcOrd="0" destOrd="0" presId="urn:microsoft.com/office/officeart/2005/8/layout/default"/>
    <dgm:cxn modelId="{921B55F6-094F-EC4F-BDB3-FA998809894E}" type="presOf" srcId="{055C423F-EF9D-437B-8AA8-7D5535C3E361}" destId="{DE21719A-D60D-4680-BAA2-7FCD9608DF4D}" srcOrd="0" destOrd="0" presId="urn:microsoft.com/office/officeart/2005/8/layout/default"/>
    <dgm:cxn modelId="{E457F85E-7F97-8C4A-9C52-54CCD5FEEE67}" type="presParOf" srcId="{B6C01398-6739-4D16-91D0-0E32E54DD38E}" destId="{DE21719A-D60D-4680-BAA2-7FCD9608DF4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FED975B-2EB0-4DBF-BE05-84257AA2BCB4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sz="2400" dirty="0"/>
            <a:t>Low</a:t>
          </a:r>
        </a:p>
      </dgm:t>
    </dgm:pt>
    <dgm:pt modelId="{453D9BB1-3D12-4CED-A4A3-B4C50E419751}" type="parTrans" cxnId="{A7C01A20-07BF-4263-A76C-951F063F9DA7}">
      <dgm:prSet/>
      <dgm:spPr/>
      <dgm:t>
        <a:bodyPr/>
        <a:lstStyle/>
        <a:p>
          <a:endParaRPr lang="en-GB"/>
        </a:p>
      </dgm:t>
    </dgm:pt>
    <dgm:pt modelId="{1B524EF3-16E8-4348-80CE-869F2BA84C74}" type="sibTrans" cxnId="{A7C01A20-07BF-4263-A76C-951F063F9DA7}">
      <dgm:prSet/>
      <dgm:spPr/>
      <dgm:t>
        <a:bodyPr/>
        <a:lstStyle/>
        <a:p>
          <a:endParaRPr lang="en-GB"/>
        </a:p>
      </dgm:t>
    </dgm:pt>
    <dgm:pt modelId="{F404CB97-0AEE-4FFC-ACB2-68B3AC23F0B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400" dirty="0"/>
            <a:t>High</a:t>
          </a:r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/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AA2BB6CB-D179-4C16-AD68-6CB7A739EA02}" type="pres">
      <dgm:prSet presAssocID="{8FED975B-2EB0-4DBF-BE05-84257AA2BCB4}" presName="node" presStyleLbl="node1" presStyleIdx="0" presStyleCnt="2">
        <dgm:presLayoutVars>
          <dgm:bulletEnabled val="1"/>
        </dgm:presLayoutVars>
      </dgm:prSet>
      <dgm:spPr/>
    </dgm:pt>
    <dgm:pt modelId="{A0D55422-D9F8-4743-A75D-F22726A69CF0}" type="pres">
      <dgm:prSet presAssocID="{1B524EF3-16E8-4348-80CE-869F2BA84C74}" presName="sibTrans" presStyleCnt="0"/>
      <dgm:spPr/>
    </dgm:pt>
    <dgm:pt modelId="{00E2377A-C2DB-4EF9-91EB-4C2679A5F1E5}" type="pres">
      <dgm:prSet presAssocID="{F404CB97-0AEE-4FFC-ACB2-68B3AC23F0B7}" presName="node" presStyleLbl="node1" presStyleIdx="1" presStyleCnt="2">
        <dgm:presLayoutVars>
          <dgm:bulletEnabled val="1"/>
        </dgm:presLayoutVars>
      </dgm:prSet>
      <dgm:spPr/>
    </dgm:pt>
  </dgm:ptLst>
  <dgm:cxnLst>
    <dgm:cxn modelId="{A7C01A20-07BF-4263-A76C-951F063F9DA7}" srcId="{5FDE1B9D-F446-427D-A81A-2880737646B2}" destId="{8FED975B-2EB0-4DBF-BE05-84257AA2BCB4}" srcOrd="0" destOrd="0" parTransId="{453D9BB1-3D12-4CED-A4A3-B4C50E419751}" sibTransId="{1B524EF3-16E8-4348-80CE-869F2BA84C74}"/>
    <dgm:cxn modelId="{72F2E821-BB97-5545-BAC5-77C0C0F2888B}" type="presOf" srcId="{F404CB97-0AEE-4FFC-ACB2-68B3AC23F0B7}" destId="{00E2377A-C2DB-4EF9-91EB-4C2679A5F1E5}" srcOrd="0" destOrd="0" presId="urn:microsoft.com/office/officeart/2005/8/layout/default"/>
    <dgm:cxn modelId="{6EBA7E59-A943-774B-A1A4-DC1778E7A87C}" type="presOf" srcId="{8FED975B-2EB0-4DBF-BE05-84257AA2BCB4}" destId="{AA2BB6CB-D179-4C16-AD68-6CB7A739EA02}" srcOrd="0" destOrd="0" presId="urn:microsoft.com/office/officeart/2005/8/layout/default"/>
    <dgm:cxn modelId="{C7DB347A-FA04-483D-9610-B18F50304C99}" srcId="{5FDE1B9D-F446-427D-A81A-2880737646B2}" destId="{F404CB97-0AEE-4FFC-ACB2-68B3AC23F0B7}" srcOrd="1" destOrd="0" parTransId="{8FE517C7-2D7A-47D9-B13C-8DC738B45468}" sibTransId="{6BE7AC9D-6EBB-4CB5-A604-0755E64F19DA}"/>
    <dgm:cxn modelId="{AFF656DE-3957-1544-B940-219BFEE04175}" type="presOf" srcId="{5FDE1B9D-F446-427D-A81A-2880737646B2}" destId="{B6C01398-6739-4D16-91D0-0E32E54DD38E}" srcOrd="0" destOrd="0" presId="urn:microsoft.com/office/officeart/2005/8/layout/default"/>
    <dgm:cxn modelId="{3B3E7ABE-F4FF-0748-92F5-DF4D08496212}" type="presParOf" srcId="{B6C01398-6739-4D16-91D0-0E32E54DD38E}" destId="{AA2BB6CB-D179-4C16-AD68-6CB7A739EA02}" srcOrd="0" destOrd="0" presId="urn:microsoft.com/office/officeart/2005/8/layout/default"/>
    <dgm:cxn modelId="{44315E69-C8DD-5541-A75D-7F28C6C1F0DB}" type="presParOf" srcId="{B6C01398-6739-4D16-91D0-0E32E54DD38E}" destId="{A0D55422-D9F8-4743-A75D-F22726A69CF0}" srcOrd="1" destOrd="0" presId="urn:microsoft.com/office/officeart/2005/8/layout/default"/>
    <dgm:cxn modelId="{8776346E-F6F3-C544-A4DB-A0139D2FBB5E}" type="presParOf" srcId="{B6C01398-6739-4D16-91D0-0E32E54DD38E}" destId="{00E2377A-C2DB-4EF9-91EB-4C2679A5F1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7B54FA95-1F96-FA43-BCA6-EA5B7BC484E3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C423F-EF9D-437B-8AA8-7D5535C3E361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400" dirty="0"/>
            <a:t>Medium</a:t>
          </a:r>
        </a:p>
      </dgm:t>
    </dgm:pt>
    <dgm:pt modelId="{2640798F-9712-4590-AA0C-DAAE7006ECD8}" type="parTrans" cxnId="{E7FF8099-4873-4C78-BBBE-D3615F0939CF}">
      <dgm:prSet/>
      <dgm:spPr/>
      <dgm:t>
        <a:bodyPr/>
        <a:lstStyle/>
        <a:p>
          <a:endParaRPr lang="en-GB" sz="2800"/>
        </a:p>
      </dgm:t>
    </dgm:pt>
    <dgm:pt modelId="{AA61D8EF-396E-445C-899F-388A9893C4AC}" type="sibTrans" cxnId="{E7FF8099-4873-4C78-BBBE-D3615F0939CF}">
      <dgm:prSet/>
      <dgm:spPr/>
      <dgm:t>
        <a:bodyPr/>
        <a:lstStyle/>
        <a:p>
          <a:endParaRPr lang="en-GB" sz="28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DE21719A-D60D-4680-BAA2-7FCD9608DF4D}" type="pres">
      <dgm:prSet presAssocID="{055C423F-EF9D-437B-8AA8-7D5535C3E361}" presName="node" presStyleLbl="node1" presStyleIdx="0" presStyleCnt="1" custScaleX="188740" custLinFactX="-80161" custLinFactNeighborX="-100000">
        <dgm:presLayoutVars>
          <dgm:bulletEnabled val="1"/>
        </dgm:presLayoutVars>
      </dgm:prSet>
      <dgm:spPr/>
    </dgm:pt>
  </dgm:ptLst>
  <dgm:cxnLst>
    <dgm:cxn modelId="{4DDE8F2E-F9FC-3247-8A89-9EF6FAE4E368}" type="presOf" srcId="{055C423F-EF9D-437B-8AA8-7D5535C3E361}" destId="{DE21719A-D60D-4680-BAA2-7FCD9608DF4D}" srcOrd="0" destOrd="0" presId="urn:microsoft.com/office/officeart/2005/8/layout/default"/>
    <dgm:cxn modelId="{4BB5FB65-E125-FA4A-8376-AFC0C52D4BB6}" type="presOf" srcId="{5FDE1B9D-F446-427D-A81A-2880737646B2}" destId="{B6C01398-6739-4D16-91D0-0E32E54DD38E}" srcOrd="0" destOrd="0" presId="urn:microsoft.com/office/officeart/2005/8/layout/default"/>
    <dgm:cxn modelId="{E7FF8099-4873-4C78-BBBE-D3615F0939CF}" srcId="{5FDE1B9D-F446-427D-A81A-2880737646B2}" destId="{055C423F-EF9D-437B-8AA8-7D5535C3E361}" srcOrd="0" destOrd="0" parTransId="{2640798F-9712-4590-AA0C-DAAE7006ECD8}" sibTransId="{AA61D8EF-396E-445C-899F-388A9893C4AC}"/>
    <dgm:cxn modelId="{610903CA-309F-A943-A9B3-E4E69887E550}" type="presParOf" srcId="{B6C01398-6739-4D16-91D0-0E32E54DD38E}" destId="{DE21719A-D60D-4680-BAA2-7FCD9608DF4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AE67D60A-78F1-3449-B5D4-2ED54F7488BD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3EFC7A9B-8BD6-4ED4-8072-E0F29F1099C0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04CB97-0AEE-4FFC-ACB2-68B3AC23F0B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400" dirty="0"/>
            <a:t>High</a:t>
          </a:r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 sz="1600"/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 sz="16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00E2377A-C2DB-4EF9-91EB-4C2679A5F1E5}" type="pres">
      <dgm:prSet presAssocID="{F404CB97-0AEE-4FFC-ACB2-68B3AC23F0B7}" presName="node" presStyleLbl="node1" presStyleIdx="0" presStyleCnt="1" custScaleX="57199" custScaleY="19861">
        <dgm:presLayoutVars>
          <dgm:bulletEnabled val="1"/>
        </dgm:presLayoutVars>
      </dgm:prSet>
      <dgm:spPr/>
    </dgm:pt>
  </dgm:ptLst>
  <dgm:cxnLst>
    <dgm:cxn modelId="{DC53520E-59B1-AF4E-BC3C-4CCF4F11713A}" type="presOf" srcId="{F404CB97-0AEE-4FFC-ACB2-68B3AC23F0B7}" destId="{00E2377A-C2DB-4EF9-91EB-4C2679A5F1E5}" srcOrd="0" destOrd="0" presId="urn:microsoft.com/office/officeart/2005/8/layout/default"/>
    <dgm:cxn modelId="{16C68976-3358-734D-A892-5F04ECFA449D}" type="presOf" srcId="{5FDE1B9D-F446-427D-A81A-2880737646B2}" destId="{B6C01398-6739-4D16-91D0-0E32E54DD38E}" srcOrd="0" destOrd="0" presId="urn:microsoft.com/office/officeart/2005/8/layout/default"/>
    <dgm:cxn modelId="{C7DB347A-FA04-483D-9610-B18F50304C99}" srcId="{5FDE1B9D-F446-427D-A81A-2880737646B2}" destId="{F404CB97-0AEE-4FFC-ACB2-68B3AC23F0B7}" srcOrd="0" destOrd="0" parTransId="{8FE517C7-2D7A-47D9-B13C-8DC738B45468}" sibTransId="{6BE7AC9D-6EBB-4CB5-A604-0755E64F19DA}"/>
    <dgm:cxn modelId="{433D7CB1-2027-7445-9CF4-C6A1CA9DFF78}" type="presParOf" srcId="{B6C01398-6739-4D16-91D0-0E32E54DD38E}" destId="{00E2377A-C2DB-4EF9-91EB-4C2679A5F1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F6D0C85E-673C-DC44-B341-61FE440B4E88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C423F-EF9D-437B-8AA8-7D5535C3E361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Medium</a:t>
          </a:r>
        </a:p>
      </dgm:t>
    </dgm:pt>
    <dgm:pt modelId="{2640798F-9712-4590-AA0C-DAAE7006ECD8}" type="parTrans" cxnId="{E7FF8099-4873-4C78-BBBE-D3615F0939CF}">
      <dgm:prSet/>
      <dgm:spPr/>
      <dgm:t>
        <a:bodyPr/>
        <a:lstStyle/>
        <a:p>
          <a:endParaRPr lang="en-GB"/>
        </a:p>
      </dgm:t>
    </dgm:pt>
    <dgm:pt modelId="{AA61D8EF-396E-445C-899F-388A9893C4AC}" type="sibTrans" cxnId="{E7FF8099-4873-4C78-BBBE-D3615F0939CF}">
      <dgm:prSet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DE21719A-D60D-4680-BAA2-7FCD9608DF4D}" type="pres">
      <dgm:prSet presAssocID="{055C423F-EF9D-437B-8AA8-7D5535C3E361}" presName="node" presStyleLbl="node1" presStyleIdx="0" presStyleCnt="1">
        <dgm:presLayoutVars>
          <dgm:bulletEnabled val="1"/>
        </dgm:presLayoutVars>
      </dgm:prSet>
      <dgm:spPr/>
    </dgm:pt>
  </dgm:ptLst>
  <dgm:cxnLst>
    <dgm:cxn modelId="{E7527316-B93F-BA4C-9179-DA3E7D612D1B}" type="presOf" srcId="{5FDE1B9D-F446-427D-A81A-2880737646B2}" destId="{B6C01398-6739-4D16-91D0-0E32E54DD38E}" srcOrd="0" destOrd="0" presId="urn:microsoft.com/office/officeart/2005/8/layout/default"/>
    <dgm:cxn modelId="{E7FF8099-4873-4C78-BBBE-D3615F0939CF}" srcId="{5FDE1B9D-F446-427D-A81A-2880737646B2}" destId="{055C423F-EF9D-437B-8AA8-7D5535C3E361}" srcOrd="0" destOrd="0" parTransId="{2640798F-9712-4590-AA0C-DAAE7006ECD8}" sibTransId="{AA61D8EF-396E-445C-899F-388A9893C4AC}"/>
    <dgm:cxn modelId="{8C8263B3-BB5E-184B-8DEE-F2CB4FB79A6A}" type="presOf" srcId="{055C423F-EF9D-437B-8AA8-7D5535C3E361}" destId="{DE21719A-D60D-4680-BAA2-7FCD9608DF4D}" srcOrd="0" destOrd="0" presId="urn:microsoft.com/office/officeart/2005/8/layout/default"/>
    <dgm:cxn modelId="{64C563FB-5642-CA43-9B1E-6EA4ED6763D8}" type="presParOf" srcId="{B6C01398-6739-4D16-91D0-0E32E54DD38E}" destId="{DE21719A-D60D-4680-BAA2-7FCD9608DF4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B00B8239-DC43-F343-8F56-423AFECEFBDB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04CB97-0AEE-4FFC-ACB2-68B3AC23F0B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400" dirty="0"/>
            <a:t>High</a:t>
          </a:r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 sz="1600"/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 sz="16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00E2377A-C2DB-4EF9-91EB-4C2679A5F1E5}" type="pres">
      <dgm:prSet presAssocID="{F404CB97-0AEE-4FFC-ACB2-68B3AC23F0B7}" presName="node" presStyleLbl="node1" presStyleIdx="0" presStyleCnt="1" custScaleX="57199" custScaleY="19861">
        <dgm:presLayoutVars>
          <dgm:bulletEnabled val="1"/>
        </dgm:presLayoutVars>
      </dgm:prSet>
      <dgm:spPr/>
    </dgm:pt>
  </dgm:ptLst>
  <dgm:cxnLst>
    <dgm:cxn modelId="{DD4BBE25-59DF-6947-AF51-02B5B589E189}" type="presOf" srcId="{5FDE1B9D-F446-427D-A81A-2880737646B2}" destId="{B6C01398-6739-4D16-91D0-0E32E54DD38E}" srcOrd="0" destOrd="0" presId="urn:microsoft.com/office/officeart/2005/8/layout/default"/>
    <dgm:cxn modelId="{C7DB347A-FA04-483D-9610-B18F50304C99}" srcId="{5FDE1B9D-F446-427D-A81A-2880737646B2}" destId="{F404CB97-0AEE-4FFC-ACB2-68B3AC23F0B7}" srcOrd="0" destOrd="0" parTransId="{8FE517C7-2D7A-47D9-B13C-8DC738B45468}" sibTransId="{6BE7AC9D-6EBB-4CB5-A604-0755E64F19DA}"/>
    <dgm:cxn modelId="{931422A8-0C23-F145-BADA-1B4A39C2723C}" type="presOf" srcId="{F404CB97-0AEE-4FFC-ACB2-68B3AC23F0B7}" destId="{00E2377A-C2DB-4EF9-91EB-4C2679A5F1E5}" srcOrd="0" destOrd="0" presId="urn:microsoft.com/office/officeart/2005/8/layout/default"/>
    <dgm:cxn modelId="{A676C27C-FE35-8945-84AE-AD451AA81FCF}" type="presParOf" srcId="{B6C01398-6739-4D16-91D0-0E32E54DD38E}" destId="{00E2377A-C2DB-4EF9-91EB-4C2679A5F1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7C0AAA45-EF4F-4145-AB4F-6B4E79C93E69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FED975B-2EB0-4DBF-BE05-84257AA2BCB4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sz="2400" dirty="0"/>
            <a:t>Low</a:t>
          </a:r>
        </a:p>
      </dgm:t>
    </dgm:pt>
    <dgm:pt modelId="{453D9BB1-3D12-4CED-A4A3-B4C50E419751}" type="parTrans" cxnId="{A7C01A20-07BF-4263-A76C-951F063F9DA7}">
      <dgm:prSet/>
      <dgm:spPr/>
      <dgm:t>
        <a:bodyPr/>
        <a:lstStyle/>
        <a:p>
          <a:endParaRPr lang="en-GB"/>
        </a:p>
      </dgm:t>
    </dgm:pt>
    <dgm:pt modelId="{1B524EF3-16E8-4348-80CE-869F2BA84C74}" type="sibTrans" cxnId="{A7C01A20-07BF-4263-A76C-951F063F9DA7}">
      <dgm:prSet/>
      <dgm:spPr/>
      <dgm:t>
        <a:bodyPr/>
        <a:lstStyle/>
        <a:p>
          <a:endParaRPr lang="en-GB"/>
        </a:p>
      </dgm:t>
    </dgm:pt>
    <dgm:pt modelId="{F404CB97-0AEE-4FFC-ACB2-68B3AC23F0B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400" dirty="0"/>
            <a:t>High</a:t>
          </a:r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/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AA2BB6CB-D179-4C16-AD68-6CB7A739EA02}" type="pres">
      <dgm:prSet presAssocID="{8FED975B-2EB0-4DBF-BE05-84257AA2BCB4}" presName="node" presStyleLbl="node1" presStyleIdx="0" presStyleCnt="2">
        <dgm:presLayoutVars>
          <dgm:bulletEnabled val="1"/>
        </dgm:presLayoutVars>
      </dgm:prSet>
      <dgm:spPr/>
    </dgm:pt>
    <dgm:pt modelId="{A0D55422-D9F8-4743-A75D-F22726A69CF0}" type="pres">
      <dgm:prSet presAssocID="{1B524EF3-16E8-4348-80CE-869F2BA84C74}" presName="sibTrans" presStyleCnt="0"/>
      <dgm:spPr/>
    </dgm:pt>
    <dgm:pt modelId="{00E2377A-C2DB-4EF9-91EB-4C2679A5F1E5}" type="pres">
      <dgm:prSet presAssocID="{F404CB97-0AEE-4FFC-ACB2-68B3AC23F0B7}" presName="node" presStyleLbl="node1" presStyleIdx="1" presStyleCnt="2">
        <dgm:presLayoutVars>
          <dgm:bulletEnabled val="1"/>
        </dgm:presLayoutVars>
      </dgm:prSet>
      <dgm:spPr/>
    </dgm:pt>
  </dgm:ptLst>
  <dgm:cxnLst>
    <dgm:cxn modelId="{A7C01A20-07BF-4263-A76C-951F063F9DA7}" srcId="{5FDE1B9D-F446-427D-A81A-2880737646B2}" destId="{8FED975B-2EB0-4DBF-BE05-84257AA2BCB4}" srcOrd="0" destOrd="0" parTransId="{453D9BB1-3D12-4CED-A4A3-B4C50E419751}" sibTransId="{1B524EF3-16E8-4348-80CE-869F2BA84C74}"/>
    <dgm:cxn modelId="{03B43831-65B6-4D59-8B80-255272695172}" type="presOf" srcId="{F404CB97-0AEE-4FFC-ACB2-68B3AC23F0B7}" destId="{00E2377A-C2DB-4EF9-91EB-4C2679A5F1E5}" srcOrd="0" destOrd="0" presId="urn:microsoft.com/office/officeart/2005/8/layout/default"/>
    <dgm:cxn modelId="{C7DB347A-FA04-483D-9610-B18F50304C99}" srcId="{5FDE1B9D-F446-427D-A81A-2880737646B2}" destId="{F404CB97-0AEE-4FFC-ACB2-68B3AC23F0B7}" srcOrd="1" destOrd="0" parTransId="{8FE517C7-2D7A-47D9-B13C-8DC738B45468}" sibTransId="{6BE7AC9D-6EBB-4CB5-A604-0755E64F19DA}"/>
    <dgm:cxn modelId="{78D3D583-A879-45EE-A8FA-77AE5C237315}" type="presOf" srcId="{8FED975B-2EB0-4DBF-BE05-84257AA2BCB4}" destId="{AA2BB6CB-D179-4C16-AD68-6CB7A739EA02}" srcOrd="0" destOrd="0" presId="urn:microsoft.com/office/officeart/2005/8/layout/default"/>
    <dgm:cxn modelId="{BE0921EB-EFBB-4B87-95B7-483505AAA7CD}" type="presOf" srcId="{5FDE1B9D-F446-427D-A81A-2880737646B2}" destId="{B6C01398-6739-4D16-91D0-0E32E54DD38E}" srcOrd="0" destOrd="0" presId="urn:microsoft.com/office/officeart/2005/8/layout/default"/>
    <dgm:cxn modelId="{BFE386A0-E4EA-4299-B1CC-B834BEE66607}" type="presParOf" srcId="{B6C01398-6739-4D16-91D0-0E32E54DD38E}" destId="{AA2BB6CB-D179-4C16-AD68-6CB7A739EA02}" srcOrd="0" destOrd="0" presId="urn:microsoft.com/office/officeart/2005/8/layout/default"/>
    <dgm:cxn modelId="{F3496523-5619-4FDA-ABA0-5BC58E777FE3}" type="presParOf" srcId="{B6C01398-6739-4D16-91D0-0E32E54DD38E}" destId="{A0D55422-D9F8-4743-A75D-F22726A69CF0}" srcOrd="1" destOrd="0" presId="urn:microsoft.com/office/officeart/2005/8/layout/default"/>
    <dgm:cxn modelId="{48760BBC-5979-4520-8074-E200B7A76622}" type="presParOf" srcId="{B6C01398-6739-4D16-91D0-0E32E54DD38E}" destId="{00E2377A-C2DB-4EF9-91EB-4C2679A5F1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04CB97-0AEE-4FFC-ACB2-68B3AC23F0B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2400" dirty="0"/>
            <a:t>High</a:t>
          </a:r>
        </a:p>
      </dgm:t>
    </dgm:pt>
    <dgm:pt modelId="{8FE517C7-2D7A-47D9-B13C-8DC738B45468}" type="parTrans" cxnId="{C7DB347A-FA04-483D-9610-B18F50304C99}">
      <dgm:prSet/>
      <dgm:spPr/>
      <dgm:t>
        <a:bodyPr/>
        <a:lstStyle/>
        <a:p>
          <a:endParaRPr lang="en-GB" sz="1600"/>
        </a:p>
      </dgm:t>
    </dgm:pt>
    <dgm:pt modelId="{6BE7AC9D-6EBB-4CB5-A604-0755E64F19DA}" type="sibTrans" cxnId="{C7DB347A-FA04-483D-9610-B18F50304C99}">
      <dgm:prSet/>
      <dgm:spPr/>
      <dgm:t>
        <a:bodyPr/>
        <a:lstStyle/>
        <a:p>
          <a:endParaRPr lang="en-GB" sz="16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00E2377A-C2DB-4EF9-91EB-4C2679A5F1E5}" type="pres">
      <dgm:prSet presAssocID="{F404CB97-0AEE-4FFC-ACB2-68B3AC23F0B7}" presName="node" presStyleLbl="node1" presStyleIdx="0" presStyleCnt="1" custScaleX="57199" custScaleY="19861">
        <dgm:presLayoutVars>
          <dgm:bulletEnabled val="1"/>
        </dgm:presLayoutVars>
      </dgm:prSet>
      <dgm:spPr/>
    </dgm:pt>
  </dgm:ptLst>
  <dgm:cxnLst>
    <dgm:cxn modelId="{C7DB347A-FA04-483D-9610-B18F50304C99}" srcId="{5FDE1B9D-F446-427D-A81A-2880737646B2}" destId="{F404CB97-0AEE-4FFC-ACB2-68B3AC23F0B7}" srcOrd="0" destOrd="0" parTransId="{8FE517C7-2D7A-47D9-B13C-8DC738B45468}" sibTransId="{6BE7AC9D-6EBB-4CB5-A604-0755E64F19DA}"/>
    <dgm:cxn modelId="{E7B40783-6C1F-473E-B28F-2052990DF760}" type="presOf" srcId="{F404CB97-0AEE-4FFC-ACB2-68B3AC23F0B7}" destId="{00E2377A-C2DB-4EF9-91EB-4C2679A5F1E5}" srcOrd="0" destOrd="0" presId="urn:microsoft.com/office/officeart/2005/8/layout/default"/>
    <dgm:cxn modelId="{472752F2-91F5-47B2-B47F-61DAA3E85433}" type="presOf" srcId="{5FDE1B9D-F446-427D-A81A-2880737646B2}" destId="{B6C01398-6739-4D16-91D0-0E32E54DD38E}" srcOrd="0" destOrd="0" presId="urn:microsoft.com/office/officeart/2005/8/layout/default"/>
    <dgm:cxn modelId="{CFFF673E-F3FF-44A5-A67E-1C96113BA365}" type="presParOf" srcId="{B6C01398-6739-4D16-91D0-0E32E54DD38E}" destId="{00E2377A-C2DB-4EF9-91EB-4C2679A5F1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B7772512-70D1-4ED6-9C76-348FE3080C86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C423F-EF9D-437B-8AA8-7D5535C3E361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400" dirty="0"/>
            <a:t>Low</a:t>
          </a:r>
        </a:p>
      </dgm:t>
    </dgm:pt>
    <dgm:pt modelId="{2640798F-9712-4590-AA0C-DAAE7006ECD8}" type="parTrans" cxnId="{E7FF8099-4873-4C78-BBBE-D3615F0939CF}">
      <dgm:prSet/>
      <dgm:spPr/>
      <dgm:t>
        <a:bodyPr/>
        <a:lstStyle/>
        <a:p>
          <a:endParaRPr lang="en-GB" sz="2800"/>
        </a:p>
      </dgm:t>
    </dgm:pt>
    <dgm:pt modelId="{AA61D8EF-396E-445C-899F-388A9893C4AC}" type="sibTrans" cxnId="{E7FF8099-4873-4C78-BBBE-D3615F0939CF}">
      <dgm:prSet/>
      <dgm:spPr/>
      <dgm:t>
        <a:bodyPr/>
        <a:lstStyle/>
        <a:p>
          <a:endParaRPr lang="en-GB" sz="2800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  <dgm:pt modelId="{DE21719A-D60D-4680-BAA2-7FCD9608DF4D}" type="pres">
      <dgm:prSet presAssocID="{055C423F-EF9D-437B-8AA8-7D5535C3E361}" presName="node" presStyleLbl="node1" presStyleIdx="0" presStyleCnt="1" custScaleX="188740" custLinFactX="-80161" custLinFactNeighborX="-100000">
        <dgm:presLayoutVars>
          <dgm:bulletEnabled val="1"/>
        </dgm:presLayoutVars>
      </dgm:prSet>
      <dgm:spPr/>
    </dgm:pt>
  </dgm:ptLst>
  <dgm:cxnLst>
    <dgm:cxn modelId="{17E99437-F825-744F-83F0-A8C08CB6916B}" type="presOf" srcId="{055C423F-EF9D-437B-8AA8-7D5535C3E361}" destId="{DE21719A-D60D-4680-BAA2-7FCD9608DF4D}" srcOrd="0" destOrd="0" presId="urn:microsoft.com/office/officeart/2005/8/layout/default"/>
    <dgm:cxn modelId="{E7FF8099-4873-4C78-BBBE-D3615F0939CF}" srcId="{5FDE1B9D-F446-427D-A81A-2880737646B2}" destId="{055C423F-EF9D-437B-8AA8-7D5535C3E361}" srcOrd="0" destOrd="0" parTransId="{2640798F-9712-4590-AA0C-DAAE7006ECD8}" sibTransId="{AA61D8EF-396E-445C-899F-388A9893C4AC}"/>
    <dgm:cxn modelId="{0601EBCE-4CB1-A247-BE1B-B3DAA5475591}" type="presOf" srcId="{5FDE1B9D-F446-427D-A81A-2880737646B2}" destId="{B6C01398-6739-4D16-91D0-0E32E54DD38E}" srcOrd="0" destOrd="0" presId="urn:microsoft.com/office/officeart/2005/8/layout/default"/>
    <dgm:cxn modelId="{6E6A6D64-5445-D340-B87D-A4D3C0F334CB}" type="presParOf" srcId="{B6C01398-6739-4D16-91D0-0E32E54DD38E}" destId="{DE21719A-D60D-4680-BAA2-7FCD9608DF4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DE1B9D-F446-427D-A81A-2880737646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C01398-6739-4D16-91D0-0E32E54DD38E}" type="pres">
      <dgm:prSet presAssocID="{5FDE1B9D-F446-427D-A81A-2880737646B2}" presName="diagram" presStyleCnt="0">
        <dgm:presLayoutVars>
          <dgm:dir/>
          <dgm:resizeHandles val="exact"/>
        </dgm:presLayoutVars>
      </dgm:prSet>
      <dgm:spPr/>
    </dgm:pt>
  </dgm:ptLst>
  <dgm:cxnLst>
    <dgm:cxn modelId="{CAC4F95D-E86A-BF42-B51C-CC43F672C884}" type="presOf" srcId="{5FDE1B9D-F446-427D-A81A-2880737646B2}" destId="{B6C01398-6739-4D16-91D0-0E32E54DD38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E1379-0D1C-44BA-9A99-444EE4435E98}">
      <dsp:nvSpPr>
        <dsp:cNvPr id="0" name=""/>
        <dsp:cNvSpPr/>
      </dsp:nvSpPr>
      <dsp:spPr>
        <a:xfrm>
          <a:off x="0" y="372857"/>
          <a:ext cx="8642350" cy="893025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42" tIns="437388" rIns="67074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0" i="0" u="none" kern="1200" dirty="0"/>
            <a:t>Process is fully implemented at EOSC level (EOSC-hub IMS)</a:t>
          </a:r>
          <a:endParaRPr lang="en-GB" sz="2100" kern="1200" dirty="0"/>
        </a:p>
      </dsp:txBody>
      <dsp:txXfrm>
        <a:off x="0" y="372857"/>
        <a:ext cx="8642350" cy="893025"/>
      </dsp:txXfrm>
    </dsp:sp>
    <dsp:sp modelId="{014DA10D-5747-4623-888A-F923CF45DF9C}">
      <dsp:nvSpPr>
        <dsp:cNvPr id="0" name=""/>
        <dsp:cNvSpPr/>
      </dsp:nvSpPr>
      <dsp:spPr>
        <a:xfrm>
          <a:off x="432117" y="62897"/>
          <a:ext cx="6049645" cy="619920"/>
        </a:xfrm>
        <a:prstGeom prst="roundRect">
          <a:avLst/>
        </a:prstGeom>
        <a:solidFill>
          <a:srgbClr val="15A24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High</a:t>
          </a:r>
        </a:p>
      </dsp:txBody>
      <dsp:txXfrm>
        <a:off x="462379" y="93159"/>
        <a:ext cx="5989121" cy="559396"/>
      </dsp:txXfrm>
    </dsp:sp>
    <dsp:sp modelId="{13575A66-29DC-4375-9629-321299C5A797}">
      <dsp:nvSpPr>
        <dsp:cNvPr id="0" name=""/>
        <dsp:cNvSpPr/>
      </dsp:nvSpPr>
      <dsp:spPr>
        <a:xfrm>
          <a:off x="0" y="1689242"/>
          <a:ext cx="8642350" cy="119070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42" tIns="437388" rIns="67074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0" i="0" u="none" kern="1200" dirty="0"/>
            <a:t>Process is run by EOSC-hub service providers but is following EOSC guidelines and definition</a:t>
          </a:r>
          <a:endParaRPr lang="en-GB" sz="2100" kern="1200" dirty="0"/>
        </a:p>
      </dsp:txBody>
      <dsp:txXfrm>
        <a:off x="0" y="1689242"/>
        <a:ext cx="8642350" cy="1190700"/>
      </dsp:txXfrm>
    </dsp:sp>
    <dsp:sp modelId="{8ED716A6-C73E-487E-B0A0-F2E130B68B9B}">
      <dsp:nvSpPr>
        <dsp:cNvPr id="0" name=""/>
        <dsp:cNvSpPr/>
      </dsp:nvSpPr>
      <dsp:spPr>
        <a:xfrm>
          <a:off x="432117" y="1379282"/>
          <a:ext cx="6049645" cy="6199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Medium</a:t>
          </a:r>
        </a:p>
      </dsp:txBody>
      <dsp:txXfrm>
        <a:off x="462379" y="1409544"/>
        <a:ext cx="5989121" cy="559396"/>
      </dsp:txXfrm>
    </dsp:sp>
    <dsp:sp modelId="{FF38FB3E-A3AC-40BD-9B38-9A7B1C3EBB46}">
      <dsp:nvSpPr>
        <dsp:cNvPr id="0" name=""/>
        <dsp:cNvSpPr/>
      </dsp:nvSpPr>
      <dsp:spPr>
        <a:xfrm>
          <a:off x="0" y="3303302"/>
          <a:ext cx="8642350" cy="1488374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742" tIns="437388" rIns="67074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0" i="0" u="none" kern="1200" dirty="0"/>
            <a:t>Process is implemented and run by EOSC-hub service providers separately - EOSC will validate that process is there and running as should  </a:t>
          </a:r>
          <a:endParaRPr lang="en-GB" sz="2100" kern="1200" dirty="0"/>
        </a:p>
      </dsp:txBody>
      <dsp:txXfrm>
        <a:off x="0" y="3303302"/>
        <a:ext cx="8642350" cy="1488374"/>
      </dsp:txXfrm>
    </dsp:sp>
    <dsp:sp modelId="{DEF81017-0259-4EFD-9D83-9BDC760A88F2}">
      <dsp:nvSpPr>
        <dsp:cNvPr id="0" name=""/>
        <dsp:cNvSpPr/>
      </dsp:nvSpPr>
      <dsp:spPr>
        <a:xfrm>
          <a:off x="432117" y="2993342"/>
          <a:ext cx="6049645" cy="619920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62" tIns="0" rIns="22866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Low</a:t>
          </a:r>
        </a:p>
      </dsp:txBody>
      <dsp:txXfrm>
        <a:off x="462379" y="3023604"/>
        <a:ext cx="5989121" cy="55939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719A-D60D-4680-BAA2-7FCD9608DF4D}">
      <dsp:nvSpPr>
        <dsp:cNvPr id="0" name=""/>
        <dsp:cNvSpPr/>
      </dsp:nvSpPr>
      <dsp:spPr>
        <a:xfrm>
          <a:off x="0" y="225"/>
          <a:ext cx="1584176" cy="503605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Low</a:t>
          </a:r>
        </a:p>
      </dsp:txBody>
      <dsp:txXfrm>
        <a:off x="0" y="225"/>
        <a:ext cx="1584176" cy="5036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BB6CB-D179-4C16-AD68-6CB7A739EA02}">
      <dsp:nvSpPr>
        <dsp:cNvPr id="0" name=""/>
        <dsp:cNvSpPr/>
      </dsp:nvSpPr>
      <dsp:spPr>
        <a:xfrm>
          <a:off x="1225120" y="281"/>
          <a:ext cx="959169" cy="575501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Low</a:t>
          </a:r>
        </a:p>
      </dsp:txBody>
      <dsp:txXfrm>
        <a:off x="1225120" y="281"/>
        <a:ext cx="959169" cy="575501"/>
      </dsp:txXfrm>
    </dsp:sp>
    <dsp:sp modelId="{00E2377A-C2DB-4EF9-91EB-4C2679A5F1E5}">
      <dsp:nvSpPr>
        <dsp:cNvPr id="0" name=""/>
        <dsp:cNvSpPr/>
      </dsp:nvSpPr>
      <dsp:spPr>
        <a:xfrm>
          <a:off x="2280206" y="281"/>
          <a:ext cx="959169" cy="57550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High</a:t>
          </a:r>
        </a:p>
      </dsp:txBody>
      <dsp:txXfrm>
        <a:off x="2280206" y="281"/>
        <a:ext cx="959169" cy="5755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719A-D60D-4680-BAA2-7FCD9608DF4D}">
      <dsp:nvSpPr>
        <dsp:cNvPr id="0" name=""/>
        <dsp:cNvSpPr/>
      </dsp:nvSpPr>
      <dsp:spPr>
        <a:xfrm>
          <a:off x="0" y="225"/>
          <a:ext cx="1584176" cy="50360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Medium</a:t>
          </a:r>
        </a:p>
      </dsp:txBody>
      <dsp:txXfrm>
        <a:off x="0" y="225"/>
        <a:ext cx="1584176" cy="50360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2377A-C2DB-4EF9-91EB-4C2679A5F1E5}">
      <dsp:nvSpPr>
        <dsp:cNvPr id="0" name=""/>
        <dsp:cNvSpPr/>
      </dsp:nvSpPr>
      <dsp:spPr>
        <a:xfrm>
          <a:off x="694358" y="23142"/>
          <a:ext cx="1851643" cy="38576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High</a:t>
          </a:r>
        </a:p>
      </dsp:txBody>
      <dsp:txXfrm>
        <a:off x="694358" y="23142"/>
        <a:ext cx="1851643" cy="38576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719A-D60D-4680-BAA2-7FCD9608DF4D}">
      <dsp:nvSpPr>
        <dsp:cNvPr id="0" name=""/>
        <dsp:cNvSpPr/>
      </dsp:nvSpPr>
      <dsp:spPr>
        <a:xfrm>
          <a:off x="1212392" y="154"/>
          <a:ext cx="599550" cy="35973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Medium</a:t>
          </a:r>
        </a:p>
      </dsp:txBody>
      <dsp:txXfrm>
        <a:off x="1212392" y="154"/>
        <a:ext cx="599550" cy="359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2377A-C2DB-4EF9-91EB-4C2679A5F1E5}">
      <dsp:nvSpPr>
        <dsp:cNvPr id="0" name=""/>
        <dsp:cNvSpPr/>
      </dsp:nvSpPr>
      <dsp:spPr>
        <a:xfrm>
          <a:off x="694358" y="23142"/>
          <a:ext cx="1851643" cy="38576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High</a:t>
          </a:r>
        </a:p>
      </dsp:txBody>
      <dsp:txXfrm>
        <a:off x="694358" y="23142"/>
        <a:ext cx="1851643" cy="3857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BB6CB-D179-4C16-AD68-6CB7A739EA02}">
      <dsp:nvSpPr>
        <dsp:cNvPr id="0" name=""/>
        <dsp:cNvSpPr/>
      </dsp:nvSpPr>
      <dsp:spPr>
        <a:xfrm>
          <a:off x="1225120" y="281"/>
          <a:ext cx="959169" cy="575501"/>
        </a:xfrm>
        <a:prstGeom prst="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Low</a:t>
          </a:r>
        </a:p>
      </dsp:txBody>
      <dsp:txXfrm>
        <a:off x="1225120" y="281"/>
        <a:ext cx="959169" cy="575501"/>
      </dsp:txXfrm>
    </dsp:sp>
    <dsp:sp modelId="{00E2377A-C2DB-4EF9-91EB-4C2679A5F1E5}">
      <dsp:nvSpPr>
        <dsp:cNvPr id="0" name=""/>
        <dsp:cNvSpPr/>
      </dsp:nvSpPr>
      <dsp:spPr>
        <a:xfrm>
          <a:off x="2280206" y="281"/>
          <a:ext cx="959169" cy="57550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High</a:t>
          </a:r>
        </a:p>
      </dsp:txBody>
      <dsp:txXfrm>
        <a:off x="2280206" y="281"/>
        <a:ext cx="959169" cy="5755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2377A-C2DB-4EF9-91EB-4C2679A5F1E5}">
      <dsp:nvSpPr>
        <dsp:cNvPr id="0" name=""/>
        <dsp:cNvSpPr/>
      </dsp:nvSpPr>
      <dsp:spPr>
        <a:xfrm>
          <a:off x="694358" y="23142"/>
          <a:ext cx="1851643" cy="385763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High</a:t>
          </a:r>
        </a:p>
      </dsp:txBody>
      <dsp:txXfrm>
        <a:off x="694358" y="23142"/>
        <a:ext cx="1851643" cy="3857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719A-D60D-4680-BAA2-7FCD9608DF4D}">
      <dsp:nvSpPr>
        <dsp:cNvPr id="0" name=""/>
        <dsp:cNvSpPr/>
      </dsp:nvSpPr>
      <dsp:spPr>
        <a:xfrm>
          <a:off x="0" y="225"/>
          <a:ext cx="1584176" cy="50360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Low</a:t>
          </a:r>
        </a:p>
      </dsp:txBody>
      <dsp:txXfrm>
        <a:off x="0" y="225"/>
        <a:ext cx="1584176" cy="5036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21/03/18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8071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blueprint that will work for any EOSC-hub SP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existing key e-</a:t>
            </a:r>
            <a:r>
              <a:rPr lang="en-US" baseline="0" dirty="0" err="1"/>
              <a:t>INfrastructure</a:t>
            </a:r>
            <a:r>
              <a:rPr lang="en-US" baseline="0" dirty="0"/>
              <a:t>, research infrastructure or other service provider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955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Scope of this is all inclusive: not only existing key </a:t>
            </a:r>
            <a:r>
              <a:rPr lang="en-US" dirty="0" err="1"/>
              <a:t>eosc</a:t>
            </a:r>
            <a:r>
              <a:rPr lang="en-US" baseline="0" dirty="0"/>
              <a:t> service provider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but also research </a:t>
            </a:r>
            <a:r>
              <a:rPr lang="en-US" dirty="0" err="1"/>
              <a:t>eosc</a:t>
            </a:r>
            <a:r>
              <a:rPr lang="en-US" baseline="0" dirty="0"/>
              <a:t> service provider and thematic services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</a:t>
            </a:r>
            <a:r>
              <a:rPr lang="en-US" baseline="0" dirty="0"/>
              <a:t> achieve the goals in the EC’s EOSC Implementation Roadmap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High </a:t>
            </a:r>
            <a:r>
              <a:rPr lang="mr-IN" baseline="0" dirty="0"/>
              <a:t>–</a:t>
            </a:r>
            <a:r>
              <a:rPr lang="en-US" baseline="0" dirty="0"/>
              <a:t> process is run centrally and coordinated by EOSC-hub project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Medium </a:t>
            </a:r>
            <a:r>
              <a:rPr lang="mr-IN" baseline="0" dirty="0"/>
              <a:t>–</a:t>
            </a:r>
            <a:r>
              <a:rPr lang="en-US" baseline="0" dirty="0"/>
              <a:t> EOSC-hub says how the process should be executed, but it’s executed by the </a:t>
            </a:r>
            <a:r>
              <a:rPr lang="en-US" dirty="0" err="1"/>
              <a:t>eosc</a:t>
            </a:r>
            <a:r>
              <a:rPr lang="en-US" baseline="0" dirty="0"/>
              <a:t> service provider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Low </a:t>
            </a:r>
            <a:r>
              <a:rPr lang="mr-IN" baseline="0" dirty="0"/>
              <a:t>–</a:t>
            </a:r>
            <a:r>
              <a:rPr lang="en-US" baseline="0" dirty="0"/>
              <a:t> </a:t>
            </a:r>
            <a:r>
              <a:rPr lang="en-US" dirty="0" err="1"/>
              <a:t>eosc</a:t>
            </a:r>
            <a:r>
              <a:rPr lang="en-US" baseline="0" dirty="0"/>
              <a:t> service provider should have processes in place following </a:t>
            </a:r>
            <a:r>
              <a:rPr lang="en-US" baseline="0" dirty="0" err="1"/>
              <a:t>FitSM</a:t>
            </a:r>
            <a:r>
              <a:rPr lang="en-US" baseline="0" dirty="0"/>
              <a:t>, but it’s up to them how they implement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456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internal </a:t>
            </a:r>
            <a:r>
              <a:rPr lang="mr-IN" dirty="0"/>
              <a:t>–</a:t>
            </a:r>
            <a:r>
              <a:rPr lang="en-US" dirty="0"/>
              <a:t> support delivery &amp; coordination</a:t>
            </a:r>
          </a:p>
          <a:p>
            <a:r>
              <a:rPr lang="en-US" dirty="0"/>
              <a:t>external </a:t>
            </a:r>
            <a:r>
              <a:rPr lang="mr-IN" dirty="0"/>
              <a:t>–</a:t>
            </a:r>
            <a:r>
              <a:rPr lang="en-US" dirty="0"/>
              <a:t> consumed</a:t>
            </a:r>
            <a:r>
              <a:rPr lang="en-US" baseline="0" dirty="0"/>
              <a:t> by </a:t>
            </a:r>
            <a:r>
              <a:rPr lang="en-US" baseline="0"/>
              <a:t>external customers/users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7904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5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858186" y="5161114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829" y="5021749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923" y="5413598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94880" y="5557093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941168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51C4A5-F0D1-DC40-9A0A-0C46196796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02928" y="3572463"/>
            <a:ext cx="6121400" cy="7207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i="1">
                <a:solidFill>
                  <a:srgbClr val="B5892D"/>
                </a:solidFill>
              </a:defRPr>
            </a:lvl1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sub-</a:t>
            </a:r>
            <a:r>
              <a:rPr lang="it-IT" dirty="0" err="1"/>
              <a:t>title</a:t>
            </a:r>
            <a:endParaRPr lang="en-GB" dirty="0"/>
          </a:p>
        </p:txBody>
      </p:sp>
      <p:sp>
        <p:nvSpPr>
          <p:cNvPr id="19" name="Segnaposto contenuto 18">
            <a:extLst>
              <a:ext uri="{FF2B5EF4-FFF2-40B4-BE49-F238E27FC236}">
                <a16:creationId xmlns:a16="http://schemas.microsoft.com/office/drawing/2014/main" id="{0E77F5B3-574B-5F42-A9A9-B514FF8E499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03350" y="2852738"/>
            <a:ext cx="6192838" cy="5762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rgbClr val="1C3046"/>
                </a:solidFill>
              </a:defRPr>
            </a:lvl1pPr>
          </a:lstStyle>
          <a:p>
            <a:pPr lvl="0"/>
            <a:r>
              <a:rPr lang="it-IT" b="1" dirty="0">
                <a:solidFill>
                  <a:srgbClr val="1C3046"/>
                </a:solidFill>
              </a:rPr>
              <a:t>Click </a:t>
            </a:r>
            <a:r>
              <a:rPr lang="it-IT" b="1" dirty="0" err="1">
                <a:solidFill>
                  <a:srgbClr val="1C3046"/>
                </a:solidFill>
              </a:rPr>
              <a:t>here</a:t>
            </a:r>
            <a:r>
              <a:rPr lang="it-IT" b="1" dirty="0">
                <a:solidFill>
                  <a:srgbClr val="1C3046"/>
                </a:solidFill>
              </a:rPr>
              <a:t> to </a:t>
            </a:r>
            <a:r>
              <a:rPr lang="it-IT" b="1" dirty="0" err="1">
                <a:solidFill>
                  <a:srgbClr val="1C3046"/>
                </a:solidFill>
              </a:rPr>
              <a:t>add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sp>
        <p:nvSpPr>
          <p:cNvPr id="15" name="Segnaposto testo 3">
            <a:extLst>
              <a:ext uri="{FF2B5EF4-FFF2-40B4-BE49-F238E27FC236}">
                <a16:creationId xmlns:a16="http://schemas.microsoft.com/office/drawing/2014/main" id="{CB6AB942-1F6F-D740-9623-04930E39D57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8908929C-8E44-1A4A-A572-D417C0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A1CF1935-6208-F949-8DA8-22C8D0B5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01410308-86A1-CE4F-8695-F61533B9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00EFEDC4-EF62-9343-9EE9-EB34B88B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2" name="Date Placeholder 3">
            <a:extLst>
              <a:ext uri="{FF2B5EF4-FFF2-40B4-BE49-F238E27FC236}">
                <a16:creationId xmlns:a16="http://schemas.microsoft.com/office/drawing/2014/main" id="{8BDDDF39-2847-5C45-8C28-79E66DD0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E515CF22-948A-774C-8025-06D4D986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40" name="Segnaposto testo 3">
            <a:extLst>
              <a:ext uri="{FF2B5EF4-FFF2-40B4-BE49-F238E27FC236}">
                <a16:creationId xmlns:a16="http://schemas.microsoft.com/office/drawing/2014/main" id="{26E22B5B-74B7-984A-B35C-01F845E6DC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Text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52496-1750-864D-B854-CEE0315DE69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 rot="5400000">
            <a:off x="2123727" y="-603447"/>
            <a:ext cx="4896546" cy="8640960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50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r>
              <a:rPr lang="en-GB" noProof="0" dirty="0"/>
              <a:t> </a:t>
            </a:r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  <a:p>
            <a:pPr lvl="4"/>
            <a:endParaRPr lang="en-GB" noProof="0" dirty="0"/>
          </a:p>
        </p:txBody>
      </p:sp>
      <p:cxnSp>
        <p:nvCxnSpPr>
          <p:cNvPr id="40" name="Connettore 1 39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Immagine 31">
            <a:extLst>
              <a:ext uri="{FF2B5EF4-FFF2-40B4-BE49-F238E27FC236}">
                <a16:creationId xmlns:a16="http://schemas.microsoft.com/office/drawing/2014/main" id="{FA6B2CD8-FEE8-4B8F-B1F0-EA8D83797B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0EBFEB97-F397-4880-BA39-E13E87E319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5" name="Rettangolo 44">
            <a:extLst>
              <a:ext uri="{FF2B5EF4-FFF2-40B4-BE49-F238E27FC236}">
                <a16:creationId xmlns:a16="http://schemas.microsoft.com/office/drawing/2014/main" id="{D9796DA9-E1E4-4FB4-8943-01C592107B8A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8331AB2-FA10-F049-BA93-704EC2A5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817EDF-DE74-3540-B1AD-C331BAC2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BE6B5B4-AF6A-764F-AC9F-BFC02551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15" name="Segnaposto testo 3">
            <a:extLst>
              <a:ext uri="{FF2B5EF4-FFF2-40B4-BE49-F238E27FC236}">
                <a16:creationId xmlns:a16="http://schemas.microsoft.com/office/drawing/2014/main" id="{2D92F18E-5415-984E-8376-0329B157E5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1677" y="260489"/>
            <a:ext cx="5980803" cy="8640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92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41E515-DD63-3D42-B42C-9035172A73D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3568" y="2849622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6408EAB-6398-5543-8CB0-5155F921C6F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83568" y="2162303"/>
            <a:ext cx="5883079" cy="5564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48407DB-BA49-C94D-ADD2-877CBDD6C6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6CFA5BBC-FB79-3941-902F-8F674A72F7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5980803" cy="5858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1C3046"/>
                </a:solidFill>
              </a:defRPr>
            </a:lvl1pPr>
          </a:lstStyle>
          <a:p>
            <a:pPr lvl="0"/>
            <a:r>
              <a:rPr lang="en-GB" noProof="0" dirty="0"/>
              <a:t>Click here to add title</a:t>
            </a:r>
            <a:endParaRPr lang="en-GB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F32A041-669E-4668-AFFC-D799D71AE9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ised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775736-39B8-4946-BA4E-2E26123BEAA4}"/>
              </a:ext>
            </a:extLst>
          </p:cNvPr>
          <p:cNvSpPr txBox="1"/>
          <p:nvPr userDrawn="1"/>
        </p:nvSpPr>
        <p:spPr>
          <a:xfrm>
            <a:off x="3131840" y="591996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E9FBBCD-1A09-854C-AD37-ABFC23BF721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5838387"/>
            <a:ext cx="589524" cy="57895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B059FA9-527F-3047-9752-90211709898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8" y="5803404"/>
            <a:ext cx="644783" cy="63322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4016F19-9C1F-4B4E-A65D-FC565E20B416}"/>
              </a:ext>
            </a:extLst>
          </p:cNvPr>
          <p:cNvSpPr txBox="1"/>
          <p:nvPr userDrawn="1"/>
        </p:nvSpPr>
        <p:spPr>
          <a:xfrm>
            <a:off x="5004049" y="589282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D2F45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D2F45"/>
              </a:solidFill>
              <a:ea typeface="Source Sans Pro" charset="0"/>
              <a:cs typeface="Source Sans Pro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7" y="3358840"/>
            <a:ext cx="1784961" cy="2231201"/>
          </a:xfrm>
          <a:prstGeom prst="rect">
            <a:avLst/>
          </a:prstGeom>
        </p:spPr>
      </p:pic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97C3FAB3-381B-274E-9A7E-CD86B4B697B3}"/>
              </a:ext>
            </a:extLst>
          </p:cNvPr>
          <p:cNvCxnSpPr/>
          <p:nvPr userDrawn="1"/>
        </p:nvCxnSpPr>
        <p:spPr>
          <a:xfrm>
            <a:off x="671555" y="2929632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22">
            <a:extLst>
              <a:ext uri="{FF2B5EF4-FFF2-40B4-BE49-F238E27FC236}">
                <a16:creationId xmlns:a16="http://schemas.microsoft.com/office/drawing/2014/main" id="{91A4CF75-7F87-534F-870F-ED5701E571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7702" y="1772817"/>
            <a:ext cx="2894178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b="1" dirty="0" err="1">
                <a:solidFill>
                  <a:srgbClr val="1C3046"/>
                </a:solidFill>
              </a:rPr>
              <a:t>Thank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you</a:t>
            </a:r>
            <a:r>
              <a:rPr lang="it-IT" b="1" dirty="0">
                <a:solidFill>
                  <a:srgbClr val="1C3046"/>
                </a:solidFill>
              </a:rPr>
              <a:t> for </a:t>
            </a:r>
            <a:r>
              <a:rPr lang="it-IT" b="1" dirty="0" err="1">
                <a:solidFill>
                  <a:srgbClr val="1C3046"/>
                </a:solidFill>
              </a:rPr>
              <a:t>your</a:t>
            </a:r>
            <a:r>
              <a:rPr lang="it-IT" b="1" dirty="0">
                <a:solidFill>
                  <a:srgbClr val="1C3046"/>
                </a:solidFill>
              </a:rPr>
              <a:t> </a:t>
            </a:r>
            <a:r>
              <a:rPr lang="it-IT" b="1" dirty="0" err="1">
                <a:solidFill>
                  <a:srgbClr val="1C3046"/>
                </a:solidFill>
              </a:rPr>
              <a:t>attention</a:t>
            </a:r>
            <a:r>
              <a:rPr lang="it-IT" b="1" dirty="0">
                <a:solidFill>
                  <a:srgbClr val="1C3046"/>
                </a:solidFill>
              </a:rPr>
              <a:t>!</a:t>
            </a:r>
            <a:endParaRPr lang="en-GB" dirty="0"/>
          </a:p>
        </p:txBody>
      </p:sp>
      <p:sp>
        <p:nvSpPr>
          <p:cNvPr id="33" name="Segnaposto contenuto 32">
            <a:extLst>
              <a:ext uri="{FF2B5EF4-FFF2-40B4-BE49-F238E27FC236}">
                <a16:creationId xmlns:a16="http://schemas.microsoft.com/office/drawing/2014/main" id="{EFF3BDC9-F42A-914E-9BE9-F145917FEA3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08104" y="1773238"/>
            <a:ext cx="3385071" cy="1585912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indent="0">
              <a:buNone/>
            </a:pPr>
            <a:r>
              <a:rPr lang="en-GB" sz="1800" b="1" dirty="0">
                <a:solidFill>
                  <a:srgbClr val="1C3046"/>
                </a:solidFill>
              </a:rPr>
              <a:t>Contact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1C3046"/>
                </a:solidFill>
              </a:rPr>
              <a:t>Lorem ipsum </a:t>
            </a:r>
            <a:r>
              <a:rPr lang="en-GB" sz="1800" dirty="0" err="1">
                <a:solidFill>
                  <a:srgbClr val="1C3046"/>
                </a:solidFill>
              </a:rPr>
              <a:t>dolor</a:t>
            </a:r>
            <a:r>
              <a:rPr lang="en-GB" sz="1800" dirty="0">
                <a:solidFill>
                  <a:srgbClr val="1C3046"/>
                </a:solidFill>
              </a:rPr>
              <a:t> sit </a:t>
            </a:r>
            <a:r>
              <a:rPr lang="en-GB" sz="1800" dirty="0" err="1">
                <a:solidFill>
                  <a:srgbClr val="1C3046"/>
                </a:solidFill>
              </a:rPr>
              <a:t>amet</a:t>
            </a:r>
            <a:r>
              <a:rPr lang="en-GB" sz="1800" dirty="0">
                <a:solidFill>
                  <a:srgbClr val="1C3046"/>
                </a:solidFill>
              </a:rPr>
              <a:t>, </a:t>
            </a:r>
            <a:r>
              <a:rPr lang="en-GB" sz="1800" dirty="0" err="1">
                <a:solidFill>
                  <a:srgbClr val="1C3046"/>
                </a:solidFill>
              </a:rPr>
              <a:t>consectetur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adipisicing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elit</a:t>
            </a:r>
            <a:r>
              <a:rPr lang="en-GB" sz="1800" dirty="0">
                <a:solidFill>
                  <a:srgbClr val="1C3046"/>
                </a:solidFill>
              </a:rPr>
              <a:t>, </a:t>
            </a:r>
            <a:r>
              <a:rPr lang="en-GB" sz="1800" dirty="0" err="1">
                <a:solidFill>
                  <a:srgbClr val="1C3046"/>
                </a:solidFill>
              </a:rPr>
              <a:t>sed</a:t>
            </a:r>
            <a:r>
              <a:rPr lang="en-GB" sz="1800" dirty="0">
                <a:solidFill>
                  <a:srgbClr val="1C3046"/>
                </a:solidFill>
              </a:rPr>
              <a:t> do </a:t>
            </a:r>
            <a:r>
              <a:rPr lang="en-GB" sz="1800" dirty="0" err="1">
                <a:solidFill>
                  <a:srgbClr val="1C3046"/>
                </a:solidFill>
              </a:rPr>
              <a:t>eiusmod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tempor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incididunt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ut</a:t>
            </a:r>
            <a:r>
              <a:rPr lang="en-GB" sz="1800" dirty="0">
                <a:solidFill>
                  <a:srgbClr val="1C3046"/>
                </a:solidFill>
              </a:rPr>
              <a:t> </a:t>
            </a:r>
            <a:r>
              <a:rPr lang="en-GB" sz="1800" dirty="0" err="1">
                <a:solidFill>
                  <a:srgbClr val="1C3046"/>
                </a:solidFill>
              </a:rPr>
              <a:t>labore</a:t>
            </a:r>
            <a:r>
              <a:rPr lang="en-GB" sz="1800" dirty="0">
                <a:solidFill>
                  <a:srgbClr val="1C3046"/>
                </a:solidFill>
              </a:rPr>
              <a:t> et </a:t>
            </a:r>
            <a:r>
              <a:rPr lang="en-GB" sz="1800" dirty="0" err="1">
                <a:solidFill>
                  <a:srgbClr val="1C3046"/>
                </a:solidFill>
              </a:rPr>
              <a:t>dolore</a:t>
            </a:r>
            <a:r>
              <a:rPr lang="en-GB" sz="1800" dirty="0">
                <a:solidFill>
                  <a:srgbClr val="1C3046"/>
                </a:solidFill>
              </a:rPr>
              <a:t> magna</a:t>
            </a:r>
          </a:p>
        </p:txBody>
      </p:sp>
      <p:sp>
        <p:nvSpPr>
          <p:cNvPr id="34" name="Segnaposto contenuto 32">
            <a:extLst>
              <a:ext uri="{FF2B5EF4-FFF2-40B4-BE49-F238E27FC236}">
                <a16:creationId xmlns:a16="http://schemas.microsoft.com/office/drawing/2014/main" id="{7E962D83-1102-414B-ACBE-1C6C8F8FE54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7105" y="3163634"/>
            <a:ext cx="2484735" cy="409382"/>
          </a:xfrm>
          <a:prstGeom prst="rect">
            <a:avLst/>
          </a:prstGeom>
        </p:spPr>
        <p:txBody>
          <a:bodyPr>
            <a:normAutofit/>
          </a:bodyPr>
          <a:lstStyle>
            <a:lvl1pPr marL="285750" marR="0" indent="-2857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sz="1800" i="1" dirty="0" err="1"/>
              <a:t>Questions</a:t>
            </a:r>
            <a:r>
              <a:rPr lang="it-IT" sz="1800" i="1" dirty="0"/>
              <a:t>?</a:t>
            </a:r>
          </a:p>
          <a:p>
            <a:pPr marL="0" indent="0">
              <a:buNone/>
            </a:pPr>
            <a:endParaRPr lang="it-IT" sz="1800" i="1" dirty="0"/>
          </a:p>
        </p:txBody>
      </p: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42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04236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042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Alte DIN 1451 Mittelschrift" panose="020B0603020202020204" pitchFamily="34" charset="0"/>
                <a:ea typeface="Open Sans" charset="0"/>
                <a:cs typeface="Open Sans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67544" y="620688"/>
            <a:ext cx="5472608" cy="576064"/>
          </a:xfrm>
          <a:prstGeom prst="rect">
            <a:avLst/>
          </a:prstGeom>
        </p:spPr>
        <p:txBody>
          <a:bodyPr vert="horz"/>
          <a:lstStyle>
            <a:lvl1pPr algn="l">
              <a:defRPr sz="2800" b="1" i="0">
                <a:solidFill>
                  <a:srgbClr val="246889"/>
                </a:solidFill>
                <a:latin typeface="Alte DIN 1451 Mittelschrift gepraegt" charset="0"/>
                <a:ea typeface="Alte DIN 1451 Mittelschrift gepraegt" charset="0"/>
                <a:cs typeface="Alte DIN 1451 Mittelschrift gepraegt" charset="0"/>
              </a:defRPr>
            </a:lvl1pPr>
          </a:lstStyle>
          <a:p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Title</a:t>
            </a:r>
          </a:p>
        </p:txBody>
      </p:sp>
      <p:sp>
        <p:nvSpPr>
          <p:cNvPr id="12" name="Rettangolo 11"/>
          <p:cNvSpPr/>
          <p:nvPr userDrawn="1"/>
        </p:nvSpPr>
        <p:spPr>
          <a:xfrm>
            <a:off x="495063" y="476672"/>
            <a:ext cx="2016224" cy="45719"/>
          </a:xfrm>
          <a:prstGeom prst="rect">
            <a:avLst/>
          </a:prstGeom>
          <a:solidFill>
            <a:srgbClr val="0E71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246889"/>
              </a:solidFill>
            </a:endParaRPr>
          </a:p>
        </p:txBody>
      </p:sp>
      <p:sp>
        <p:nvSpPr>
          <p:cNvPr id="15" name="Segnaposto contenut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lte DIN 1451 Mittelschrift" panose="020B06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241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31386F-E162-934A-8D1F-9D95C069A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864FEF-6066-9447-AB93-1A0F90C44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3/21/18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C92904-4608-474D-BBAB-CD0DAE59C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8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1319845F-1E54-2745-8B1A-D63A20E61931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1A085F82-CD25-8A4D-8A2C-FFC5CB539BB8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0" r:id="rId5"/>
    <p:sldLayoutId id="2147483712" r:id="rId6"/>
    <p:sldLayoutId id="2147483711" r:id="rId7"/>
    <p:sldLayoutId id="2147483713" r:id="rId8"/>
  </p:sldLayoutIdLst>
  <p:hf hdr="0" ftr="0"/>
  <p:txStyles>
    <p:titleStyle>
      <a:lvl1pPr algn="l" defTabSz="342900" rtl="0" eaLnBrk="1" latinLnBrk="0" hangingPunct="1">
        <a:spcBef>
          <a:spcPct val="0"/>
        </a:spcBef>
        <a:buNone/>
        <a:defRPr sz="3200" b="1" kern="1200">
          <a:solidFill>
            <a:srgbClr val="1C3046"/>
          </a:solidFill>
          <a:latin typeface="+mn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95546774-C6AD-1E4D-90C4-6DE511E551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02928" y="3572463"/>
            <a:ext cx="6121400" cy="122468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dirty="0"/>
              <a:t>Sergio </a:t>
            </a:r>
            <a:r>
              <a:rPr lang="en-GB" dirty="0" err="1"/>
              <a:t>Andreozzi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Sy</a:t>
            </a:r>
            <a:r>
              <a:rPr lang="en-GB" dirty="0"/>
              <a:t> </a:t>
            </a:r>
            <a:r>
              <a:rPr lang="en-GB" dirty="0" err="1"/>
              <a:t>Holsinger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Malgorzata</a:t>
            </a:r>
            <a:r>
              <a:rPr lang="en-GB" dirty="0"/>
              <a:t> </a:t>
            </a:r>
            <a:r>
              <a:rPr lang="en-GB" dirty="0" err="1"/>
              <a:t>Krakowian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/>
              <a:t>Matthew Viljoen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C573EE-843B-E046-8572-EB8AD67C71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03350" y="2852738"/>
            <a:ext cx="6192838" cy="576262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b="1" dirty="0"/>
              <a:t>Levels of Integration</a:t>
            </a:r>
          </a:p>
        </p:txBody>
      </p:sp>
    </p:spTree>
    <p:extLst>
      <p:ext uri="{BB962C8B-B14F-4D97-AF65-F5344CB8AC3E}">
        <p14:creationId xmlns:p14="http://schemas.microsoft.com/office/powerpoint/2010/main" val="98274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critical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SACM is defined by each EOSC-hub service provider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Information shall be transparent within EOSC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Monitoring for availability developed, implemented, maintained jointly, according to requirements from SLAs/OLAs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Availability and Continuity plans jointly written, according to requirements from SLAs/OLAs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648231"/>
          </a:xfrm>
        </p:spPr>
        <p:txBody>
          <a:bodyPr/>
          <a:lstStyle/>
          <a:p>
            <a:r>
              <a:rPr lang="en-GB" dirty="0"/>
              <a:t>SACM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8944124"/>
              </p:ext>
            </p:extLst>
          </p:nvPr>
        </p:nvGraphicFramePr>
        <p:xfrm>
          <a:off x="5436096" y="158213"/>
          <a:ext cx="4608512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7164288" y="188640"/>
            <a:ext cx="1851643" cy="495981"/>
            <a:chOff x="694358" y="23142"/>
            <a:chExt cx="1851643" cy="385763"/>
          </a:xfrm>
        </p:grpSpPr>
        <p:sp>
          <p:nvSpPr>
            <p:cNvPr id="17" name="Rectangle 16"/>
            <p:cNvSpPr/>
            <p:nvPr/>
          </p:nvSpPr>
          <p:spPr>
            <a:xfrm>
              <a:off x="694358" y="23142"/>
              <a:ext cx="1851643" cy="38576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694358" y="23142"/>
              <a:ext cx="1851643" cy="336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915816" y="764704"/>
            <a:ext cx="4679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Availability and Continuity Management</a:t>
            </a:r>
          </a:p>
        </p:txBody>
      </p:sp>
    </p:spTree>
    <p:extLst>
      <p:ext uri="{BB962C8B-B14F-4D97-AF65-F5344CB8AC3E}">
        <p14:creationId xmlns:p14="http://schemas.microsoft.com/office/powerpoint/2010/main" val="144200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CAPM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16049350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61789266"/>
              </p:ext>
            </p:extLst>
          </p:nvPr>
        </p:nvGraphicFramePr>
        <p:xfrm>
          <a:off x="5436096" y="158213"/>
          <a:ext cx="4608512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7164288" y="150243"/>
            <a:ext cx="1851643" cy="542453"/>
            <a:chOff x="694358" y="-6244"/>
            <a:chExt cx="1851643" cy="415149"/>
          </a:xfrm>
        </p:grpSpPr>
        <p:sp>
          <p:nvSpPr>
            <p:cNvPr id="9" name="Rectangle 8"/>
            <p:cNvSpPr/>
            <p:nvPr/>
          </p:nvSpPr>
          <p:spPr>
            <a:xfrm>
              <a:off x="694358" y="23142"/>
              <a:ext cx="1851643" cy="38576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694358" y="-6244"/>
              <a:ext cx="1851643" cy="3600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8640960" cy="485500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critical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CAPM plans defined by each EOSC-hub service provider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Information shall be transparent within EOSC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CAPM plans are defined, monitored and reviewed jointly, according to requirements from stakeholders</a:t>
            </a:r>
          </a:p>
          <a:p>
            <a:pPr marL="342900" lvl="1" indent="0">
              <a:buNone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764704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Capacity Management</a:t>
            </a:r>
          </a:p>
        </p:txBody>
      </p:sp>
    </p:spTree>
    <p:extLst>
      <p:ext uri="{BB962C8B-B14F-4D97-AF65-F5344CB8AC3E}">
        <p14:creationId xmlns:p14="http://schemas.microsoft.com/office/powerpoint/2010/main" val="467496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external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CMDB defined and maintained by each EOSC-hub service provider.  Changes to configuration items (CIs) in the CMDB will be linked from CHM.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CMDB jointly defined and maintained.  Changes to CIs linked from the joint CHM.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0421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CONFM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84740857"/>
              </p:ext>
            </p:extLst>
          </p:nvPr>
        </p:nvGraphicFramePr>
        <p:xfrm>
          <a:off x="5364088" y="260648"/>
          <a:ext cx="4464496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764704"/>
            <a:ext cx="278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Configuration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467496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Incident &amp; Service Requests (SRs) for </a:t>
            </a:r>
            <a:r>
              <a:rPr lang="en-GB" dirty="0">
                <a:solidFill>
                  <a:srgbClr val="FF0000"/>
                </a:solidFill>
              </a:rPr>
              <a:t>ALL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common helpdesk frontend exposed to end users for raising incidents &amp; SRs. Depending on which EOSC-hub service provider runs the service, the incidents/SRs  will be directed and dealt with accordingly.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Additional end points for raising Incidents &amp; SRs may exist for EOSC-hub service provider, but there should be no duplication with Incidents/SRs raised by the common front end.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Common triage and escalation procedure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ISRM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91926272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45310751"/>
              </p:ext>
            </p:extLst>
          </p:nvPr>
        </p:nvGraphicFramePr>
        <p:xfrm>
          <a:off x="5436096" y="158213"/>
          <a:ext cx="4608512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Rectangle 13"/>
          <p:cNvSpPr/>
          <p:nvPr/>
        </p:nvSpPr>
        <p:spPr>
          <a:xfrm>
            <a:off x="7164288" y="188640"/>
            <a:ext cx="1851643" cy="50405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/>
              <a:t>High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236296" y="188640"/>
            <a:ext cx="959169" cy="432049"/>
            <a:chOff x="2280206" y="281"/>
            <a:chExt cx="959169" cy="432049"/>
          </a:xfrm>
        </p:grpSpPr>
        <p:sp>
          <p:nvSpPr>
            <p:cNvPr id="16" name="Rectangle 15"/>
            <p:cNvSpPr/>
            <p:nvPr/>
          </p:nvSpPr>
          <p:spPr>
            <a:xfrm>
              <a:off x="2280206" y="282"/>
              <a:ext cx="959169" cy="43204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2280206" y="281"/>
              <a:ext cx="959169" cy="4320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915816" y="764704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Incident &amp; Service Request Management</a:t>
            </a:r>
          </a:p>
        </p:txBody>
      </p:sp>
    </p:spTree>
    <p:extLst>
      <p:ext uri="{BB962C8B-B14F-4D97-AF65-F5344CB8AC3E}">
        <p14:creationId xmlns:p14="http://schemas.microsoft.com/office/powerpoint/2010/main" val="467496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Problem management for </a:t>
            </a:r>
            <a:r>
              <a:rPr lang="en-GB" dirty="0">
                <a:solidFill>
                  <a:srgbClr val="FF0000"/>
                </a:solidFill>
              </a:rPr>
              <a:t>external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Problems should be recorded (along with known errors and their workarounds) for each EOSC-hub service provider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Problem management for </a:t>
            </a:r>
            <a:r>
              <a:rPr lang="en-GB" dirty="0">
                <a:solidFill>
                  <a:srgbClr val="FF0000"/>
                </a:solidFill>
              </a:rPr>
              <a:t>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Same as above, contributed by contributing EOSC-hub service provider, for each joint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20834331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878225" y="261211"/>
            <a:ext cx="959169" cy="575501"/>
            <a:chOff x="1225120" y="281"/>
            <a:chExt cx="959169" cy="575501"/>
          </a:xfrm>
        </p:grpSpPr>
        <p:sp>
          <p:nvSpPr>
            <p:cNvPr id="11" name="Rectangle 10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Low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933311" y="261211"/>
            <a:ext cx="959169" cy="575501"/>
            <a:chOff x="2280206" y="281"/>
            <a:chExt cx="959169" cy="575501"/>
          </a:xfrm>
        </p:grpSpPr>
        <p:sp>
          <p:nvSpPr>
            <p:cNvPr id="9" name="Rectangle 8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915816" y="764704"/>
            <a:ext cx="2292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 Management</a:t>
            </a:r>
          </a:p>
        </p:txBody>
      </p:sp>
    </p:spTree>
    <p:extLst>
      <p:ext uri="{BB962C8B-B14F-4D97-AF65-F5344CB8AC3E}">
        <p14:creationId xmlns:p14="http://schemas.microsoft.com/office/powerpoint/2010/main" val="467496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</a:t>
            </a:r>
            <a:r>
              <a:rPr lang="en-GB" dirty="0">
                <a:solidFill>
                  <a:srgbClr val="FF0000"/>
                </a:solidFill>
              </a:rPr>
              <a:t>All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EOSC is responsible for setting up common policies and procedures for 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Common template and guidelines shall be followed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Information shall be transparent within EOSC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ISM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2920452"/>
              </p:ext>
            </p:extLst>
          </p:nvPr>
        </p:nvGraphicFramePr>
        <p:xfrm>
          <a:off x="6948264" y="332656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463642"/>
              </p:ext>
            </p:extLst>
          </p:nvPr>
        </p:nvGraphicFramePr>
        <p:xfrm>
          <a:off x="6228184" y="260648"/>
          <a:ext cx="3240360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764704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Information Security Management</a:t>
            </a:r>
          </a:p>
        </p:txBody>
      </p:sp>
    </p:spTree>
    <p:extLst>
      <p:ext uri="{BB962C8B-B14F-4D97-AF65-F5344CB8AC3E}">
        <p14:creationId xmlns:p14="http://schemas.microsoft.com/office/powerpoint/2010/main" val="2789160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648231"/>
          </a:xfrm>
        </p:spPr>
        <p:txBody>
          <a:bodyPr/>
          <a:lstStyle/>
          <a:p>
            <a:r>
              <a:rPr lang="en-GB" dirty="0"/>
              <a:t>CHM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950233" y="332656"/>
            <a:ext cx="959169" cy="575501"/>
            <a:chOff x="1225120" y="281"/>
            <a:chExt cx="959169" cy="575501"/>
          </a:xfrm>
        </p:grpSpPr>
        <p:sp>
          <p:nvSpPr>
            <p:cNvPr id="12" name="Rectangle 11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Low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005319" y="332656"/>
            <a:ext cx="959169" cy="575501"/>
            <a:chOff x="2280206" y="281"/>
            <a:chExt cx="959169" cy="575501"/>
          </a:xfrm>
        </p:grpSpPr>
        <p:sp>
          <p:nvSpPr>
            <p:cNvPr id="10" name="Rectangle 9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8640960" cy="485500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Change management for </a:t>
            </a:r>
            <a:r>
              <a:rPr lang="en-GB" dirty="0">
                <a:solidFill>
                  <a:srgbClr val="FF0000"/>
                </a:solidFill>
              </a:rPr>
              <a:t>external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CHM policy, process developed and maintained by each EOSC-hub service provider. Separate CABs (Change Approval Boards).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Change management for </a:t>
            </a:r>
            <a:r>
              <a:rPr lang="en-GB" dirty="0">
                <a:solidFill>
                  <a:srgbClr val="FF0000"/>
                </a:solidFill>
              </a:rPr>
              <a:t>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CMDB jointly defined and maintained.  Common CAB.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Ideally there should be harmonized process of risk assessments for changes across all CHM processes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915816" y="764704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Management</a:t>
            </a:r>
          </a:p>
        </p:txBody>
      </p:sp>
    </p:spTree>
    <p:extLst>
      <p:ext uri="{BB962C8B-B14F-4D97-AF65-F5344CB8AC3E}">
        <p14:creationId xmlns:p14="http://schemas.microsoft.com/office/powerpoint/2010/main" val="1851587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RDM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47131530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950233" y="332656"/>
            <a:ext cx="959169" cy="575501"/>
            <a:chOff x="1225120" y="281"/>
            <a:chExt cx="959169" cy="575501"/>
          </a:xfrm>
        </p:grpSpPr>
        <p:sp>
          <p:nvSpPr>
            <p:cNvPr id="8" name="Rectangle 7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1225120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Low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005319" y="332656"/>
            <a:ext cx="959169" cy="575501"/>
            <a:chOff x="2280206" y="281"/>
            <a:chExt cx="959169" cy="575501"/>
          </a:xfrm>
        </p:grpSpPr>
        <p:sp>
          <p:nvSpPr>
            <p:cNvPr id="11" name="Rectangle 10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2280206" y="281"/>
              <a:ext cx="959169" cy="575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High</a:t>
              </a:r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8640960" cy="485500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Release and Deployment management for </a:t>
            </a:r>
            <a:r>
              <a:rPr lang="en-GB" dirty="0">
                <a:solidFill>
                  <a:srgbClr val="FF0000"/>
                </a:solidFill>
              </a:rPr>
              <a:t>external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RDM policy, process developed and maintained by each EOSC-hub service provider.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Release and Deployment management </a:t>
            </a:r>
            <a:r>
              <a:rPr lang="en-GB" dirty="0">
                <a:solidFill>
                  <a:srgbClr val="FF0000"/>
                </a:solidFill>
              </a:rPr>
              <a:t>for core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RDM policy, process jointly developed and maintained by each EOSC-hub service provider contributing to each joint service.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915816" y="764704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Release and Deployment Management</a:t>
            </a:r>
          </a:p>
        </p:txBody>
      </p:sp>
    </p:spTree>
    <p:extLst>
      <p:ext uri="{BB962C8B-B14F-4D97-AF65-F5344CB8AC3E}">
        <p14:creationId xmlns:p14="http://schemas.microsoft.com/office/powerpoint/2010/main" val="1851587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0" algn="ctr">
              <a:buNone/>
            </a:pPr>
            <a:r>
              <a:rPr lang="en-GB" dirty="0"/>
              <a:t>Continual Improvement applies to </a:t>
            </a:r>
            <a:r>
              <a:rPr lang="en-GB" dirty="0">
                <a:solidFill>
                  <a:srgbClr val="FF0000"/>
                </a:solidFill>
              </a:rPr>
              <a:t>both services and service management processes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General Scope</a:t>
            </a:r>
            <a:r>
              <a:rPr lang="en-GB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Cover </a:t>
            </a:r>
            <a:r>
              <a:rPr lang="en-GB" dirty="0">
                <a:solidFill>
                  <a:srgbClr val="FF0000"/>
                </a:solidFill>
              </a:rPr>
              <a:t>all documentation and processes </a:t>
            </a:r>
            <a:r>
              <a:rPr lang="en-GB" u="sng" dirty="0"/>
              <a:t>in scope</a:t>
            </a:r>
            <a:r>
              <a:rPr lang="en-GB" dirty="0"/>
              <a:t> of the EOSC-hub SMS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Manage the audit programme (2 internal audits)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Service 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CSI for </a:t>
            </a:r>
            <a:r>
              <a:rPr lang="en-GB" dirty="0">
                <a:solidFill>
                  <a:srgbClr val="FF0000"/>
                </a:solidFill>
              </a:rPr>
              <a:t>core services </a:t>
            </a:r>
            <a:r>
              <a:rPr lang="en-GB" dirty="0"/>
              <a:t>will set up a common process for managing all suggestions for improvements (need to select tool – Jira?)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CSI for </a:t>
            </a:r>
            <a:r>
              <a:rPr lang="en-GB" dirty="0">
                <a:solidFill>
                  <a:srgbClr val="FF0000"/>
                </a:solidFill>
              </a:rPr>
              <a:t>external services </a:t>
            </a:r>
            <a:r>
              <a:rPr lang="en-GB" dirty="0"/>
              <a:t>will remain the responsibility of the individual service provider. Procedures to be established for ensuring a clear communication channel to pass along feedback from customers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CSI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5689278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15816" y="764704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Continual Service Improvement</a:t>
            </a:r>
          </a:p>
        </p:txBody>
      </p:sp>
    </p:spTree>
    <p:extLst>
      <p:ext uri="{BB962C8B-B14F-4D97-AF65-F5344CB8AC3E}">
        <p14:creationId xmlns:p14="http://schemas.microsoft.com/office/powerpoint/2010/main" val="1956095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8640960" cy="5112564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Seek agreement integration levels across all processes from work package leaders (WP2,4,5 </a:t>
            </a:r>
            <a:r>
              <a:rPr lang="mr-IN" dirty="0"/>
              <a:t>–</a:t>
            </a:r>
            <a:r>
              <a:rPr lang="en-GB" dirty="0"/>
              <a:t> others?)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Coordinate with </a:t>
            </a:r>
            <a:r>
              <a:rPr lang="en-GB" dirty="0" err="1"/>
              <a:t>EOSCpilot</a:t>
            </a:r>
            <a:r>
              <a:rPr lang="en-GB" dirty="0"/>
              <a:t> WP5 (service management framework) and harmonize; Replace integration levels with federation models?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Need to start mapping the EOSC-hub services into the different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Distribute outcome of discussions to stakeholders: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GB" dirty="0" err="1"/>
              <a:t>ith</a:t>
            </a:r>
            <a:r>
              <a:rPr lang="en-GB" dirty="0"/>
              <a:t> presentation at AHM?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EOSCpilot</a:t>
            </a:r>
            <a:r>
              <a:rPr lang="en-GB" dirty="0"/>
              <a:t> SMF editorial board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WP4 to incorporate into plans EOSC-hub process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Communicate SMS implementation timelines and Audit Plans (e.g. project milestones; audit schedule) (</a:t>
            </a:r>
            <a:r>
              <a:rPr lang="en-GB" dirty="0" err="1"/>
              <a:t>Sy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Move slide contents into Confluence (Mal to provide page/link)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Process Managers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Task leaders to fill in positions for the short-to-medium-term via self-assignment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Mal to set up table in Confluence; Task Leaders to complete with names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Next calls/meetings (CET)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Calls: 3 Apr (10:00-12:00); 10 Apr (14:00-15:00)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Malaga: 19 Apr (Thurs) at 11:00: present current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Next steps?</a:t>
            </a:r>
          </a:p>
        </p:txBody>
      </p:sp>
    </p:spTree>
    <p:extLst>
      <p:ext uri="{BB962C8B-B14F-4D97-AF65-F5344CB8AC3E}">
        <p14:creationId xmlns:p14="http://schemas.microsoft.com/office/powerpoint/2010/main" val="185158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7776864" cy="4608508"/>
          </a:xfrm>
        </p:spPr>
        <p:txBody>
          <a:bodyPr>
            <a:normAutofit/>
          </a:bodyPr>
          <a:lstStyle/>
          <a:p>
            <a:pPr marL="857250" lvl="1" indent="-514350">
              <a:buAutoNum type="arabicPeriod"/>
            </a:pPr>
            <a:r>
              <a:rPr lang="en-GB" b="1" dirty="0"/>
              <a:t>Understand what integration </a:t>
            </a:r>
            <a:r>
              <a:rPr lang="en-GB" b="1" i="1" dirty="0"/>
              <a:t>means</a:t>
            </a:r>
            <a:r>
              <a:rPr lang="en-GB" b="1" dirty="0"/>
              <a:t> for EOSC-hub Integrated Management System (IMS) Processes and Services </a:t>
            </a:r>
            <a:r>
              <a:rPr lang="mr-IN" b="1" dirty="0"/>
              <a:t>–</a:t>
            </a:r>
            <a:r>
              <a:rPr lang="en-GB" b="1" dirty="0"/>
              <a:t> Define levels of integration </a:t>
            </a:r>
          </a:p>
          <a:p>
            <a:pPr marL="857250" lvl="1" indent="-514350">
              <a:buAutoNum type="arabicPeriod"/>
            </a:pPr>
            <a:r>
              <a:rPr lang="en-GB" b="1" dirty="0"/>
              <a:t>Associate a </a:t>
            </a:r>
            <a:r>
              <a:rPr lang="en-GB" b="1" i="1" dirty="0"/>
              <a:t>target*</a:t>
            </a:r>
            <a:r>
              <a:rPr lang="en-GB" b="1" dirty="0"/>
              <a:t> level of integration for each process</a:t>
            </a:r>
          </a:p>
          <a:p>
            <a:pPr marL="857250" lvl="1" indent="-514350">
              <a:buAutoNum type="arabicPeriod"/>
            </a:pPr>
            <a:endParaRPr lang="en-GB" dirty="0"/>
          </a:p>
          <a:p>
            <a:pPr marL="342900" lvl="1" indent="0">
              <a:buNone/>
            </a:pPr>
            <a:r>
              <a:rPr lang="en-GB" b="1" dirty="0"/>
              <a:t>* by the end of the EOSC-hub 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What we want to achieve</a:t>
            </a:r>
          </a:p>
        </p:txBody>
      </p:sp>
    </p:spTree>
    <p:extLst>
      <p:ext uri="{BB962C8B-B14F-4D97-AF65-F5344CB8AC3E}">
        <p14:creationId xmlns:p14="http://schemas.microsoft.com/office/powerpoint/2010/main" val="51373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035-88FA-4999-A5E7-A729FF63F63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Integration levels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632577"/>
              </p:ext>
            </p:extLst>
          </p:nvPr>
        </p:nvGraphicFramePr>
        <p:xfrm>
          <a:off x="250825" y="1268413"/>
          <a:ext cx="8642350" cy="485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539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3816424" cy="3600395"/>
          </a:xfrm>
        </p:spPr>
        <p:txBody>
          <a:bodyPr>
            <a:normAutofit fontScale="92500" lnSpcReduction="10000"/>
          </a:bodyPr>
          <a:lstStyle/>
          <a:p>
            <a:pPr marL="342900" lvl="1" indent="0">
              <a:buNone/>
            </a:pPr>
            <a:r>
              <a:rPr lang="en-GB" b="1" dirty="0"/>
              <a:t>Internal portfolio</a:t>
            </a:r>
          </a:p>
          <a:p>
            <a:pPr marL="342900" lvl="1" indent="0">
              <a:buNone/>
            </a:pPr>
            <a:r>
              <a:rPr lang="en-GB" b="1" dirty="0"/>
              <a:t>(core services)</a:t>
            </a:r>
          </a:p>
          <a:p>
            <a:pPr lvl="1"/>
            <a:r>
              <a:rPr lang="en-GB" dirty="0"/>
              <a:t>e.g. EOSC-hub helpdesk, marketplace etc.</a:t>
            </a:r>
          </a:p>
          <a:p>
            <a:pPr marL="342900" lvl="1" indent="0">
              <a:buNone/>
            </a:pPr>
            <a:r>
              <a:rPr lang="en-GB" i="1" dirty="0"/>
              <a:t>These services may not be ‘ordered’ by users </a:t>
            </a:r>
            <a:r>
              <a:rPr lang="mr-IN" i="1" dirty="0"/>
              <a:t>–</a:t>
            </a:r>
            <a:r>
              <a:rPr lang="en-GB" i="1" dirty="0"/>
              <a:t> they are used for supporting the implementation of other service</a:t>
            </a:r>
          </a:p>
          <a:p>
            <a:pPr marL="342900" lvl="1" indent="0">
              <a:buNone/>
            </a:pPr>
            <a:endParaRPr lang="en-GB" dirty="0"/>
          </a:p>
          <a:p>
            <a:pPr marL="342900" lvl="1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Services that will be covered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27984" y="1268761"/>
            <a:ext cx="3240360" cy="302433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sz="2800" b="0" i="0" kern="120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sz="2600" b="0" i="0" kern="120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sz="2400" b="0" i="0" kern="120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 kern="120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 kern="120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Font typeface="Calibri" panose="020F0502020204030204" pitchFamily="34" charset="0"/>
              <a:buNone/>
            </a:pPr>
            <a:r>
              <a:rPr lang="en-GB" b="1" dirty="0"/>
              <a:t>External </a:t>
            </a:r>
            <a:r>
              <a:rPr lang="en-GB" b="1"/>
              <a:t>portfolio (external services)</a:t>
            </a:r>
            <a:endParaRPr lang="en-GB" b="1" dirty="0"/>
          </a:p>
          <a:p>
            <a:pPr marL="342900" lvl="1" indent="0">
              <a:buFont typeface="Calibri" panose="020F0502020204030204" pitchFamily="34" charset="0"/>
              <a:buNone/>
            </a:pPr>
            <a:r>
              <a:rPr lang="en-GB" dirty="0"/>
              <a:t>- Other services run by EOSC-hub service providers</a:t>
            </a:r>
          </a:p>
          <a:p>
            <a:pPr marL="342900" lvl="1" indent="0">
              <a:buFont typeface="Calibri" panose="020F0502020204030204" pitchFamily="34" charset="0"/>
              <a:buNone/>
            </a:pPr>
            <a:r>
              <a:rPr lang="en-GB" dirty="0"/>
              <a:t>(e.g. B2SAFE, EGI AppDB </a:t>
            </a:r>
            <a:r>
              <a:rPr lang="en-GB" dirty="0" err="1"/>
              <a:t>VMops</a:t>
            </a:r>
            <a:r>
              <a:rPr lang="en-GB" dirty="0"/>
              <a:t> Dashboard</a:t>
            </a:r>
          </a:p>
          <a:p>
            <a:pPr marL="342900" lvl="1" indent="0">
              <a:buFont typeface="Calibri" panose="020F0502020204030204" pitchFamily="34" charset="0"/>
              <a:buNone/>
            </a:pPr>
            <a:endParaRPr lang="en-GB" dirty="0"/>
          </a:p>
          <a:p>
            <a:pPr marL="342900" lvl="1" indent="0">
              <a:buFont typeface="Calibri" panose="020F0502020204030204" pitchFamily="34" charset="0"/>
              <a:buNone/>
            </a:pPr>
            <a:endParaRPr lang="en-GB" dirty="0"/>
          </a:p>
          <a:p>
            <a:pPr marL="342900" lvl="1" indent="0">
              <a:buFont typeface="Calibri" panose="020F0502020204030204" pitchFamily="34" charset="0"/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5085184"/>
            <a:ext cx="648072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Note also that </a:t>
            </a:r>
            <a:r>
              <a:rPr lang="en-GB" sz="2400" i="1" dirty="0"/>
              <a:t>critical components </a:t>
            </a:r>
            <a:r>
              <a:rPr lang="en-GB" sz="2400" dirty="0"/>
              <a:t>are those which enable services in the catalogue, enhancing additional functionality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44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4"/>
            <a:ext cx="8640960" cy="4855007"/>
          </a:xfrm>
        </p:spPr>
        <p:txBody>
          <a:bodyPr>
            <a:normAutofit/>
          </a:bodyPr>
          <a:lstStyle/>
          <a:p>
            <a:pPr marL="257175" lvl="1" indent="-257175">
              <a:buSzPct val="100000"/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</a:t>
            </a:r>
            <a:r>
              <a:rPr lang="en-GB" b="1" dirty="0"/>
              <a:t>Internal portfolio (core services)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Changes managed via SDTP (Service Design and Transition Package) template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In-depth evaluation on major changes to services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Scope:</a:t>
            </a:r>
            <a:r>
              <a:rPr lang="en-GB" dirty="0"/>
              <a:t> </a:t>
            </a:r>
            <a:r>
              <a:rPr lang="en-GB" b="1" dirty="0"/>
              <a:t>External portfolio (external services)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Different procedure to request to add/change/remove services (need to comply with principles of engagement)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Joint decision which service should go to the marketplace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to interface with SPM process of service providers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SPM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81472988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1421230"/>
              </p:ext>
            </p:extLst>
          </p:nvPr>
        </p:nvGraphicFramePr>
        <p:xfrm>
          <a:off x="6372200" y="188640"/>
          <a:ext cx="3240360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764704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Portfolio Management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B335BB-E465-8147-8334-A4E1AA9E01A5}"/>
              </a:ext>
            </a:extLst>
          </p:cNvPr>
          <p:cNvSpPr txBox="1"/>
          <p:nvPr/>
        </p:nvSpPr>
        <p:spPr>
          <a:xfrm>
            <a:off x="989858" y="6055800"/>
            <a:ext cx="689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On-going work to understand how to handle the service catalogue</a:t>
            </a:r>
          </a:p>
        </p:txBody>
      </p:sp>
    </p:spTree>
    <p:extLst>
      <p:ext uri="{BB962C8B-B14F-4D97-AF65-F5344CB8AC3E}">
        <p14:creationId xmlns:p14="http://schemas.microsoft.com/office/powerpoint/2010/main" val="412792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57175" lvl="1" indent="-257175">
              <a:buSzPct val="100000"/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</a:t>
            </a:r>
            <a:r>
              <a:rPr lang="en-GB" dirty="0">
                <a:solidFill>
                  <a:srgbClr val="FF0000"/>
                </a:solidFill>
              </a:rPr>
              <a:t>All agreements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agreements should follow common EOSC template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Agreements negotiated by EOSC-hub service providers when request comes through other source than EOSC marketplace.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SLA for orders which come throw EOSC marketplace should be coordinated by EOSC.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Each EOSC-hub service providers is responsible for putting in place OLAs/UAs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SLA review: follow common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Information regarding Agreements should be transparent within EOSC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SLM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79494385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732240" y="405021"/>
            <a:ext cx="2158143" cy="359683"/>
            <a:chOff x="433096" y="72186"/>
            <a:chExt cx="2158143" cy="359683"/>
          </a:xfrm>
        </p:grpSpPr>
        <p:sp>
          <p:nvSpPr>
            <p:cNvPr id="8" name="Rectangle 7"/>
            <p:cNvSpPr/>
            <p:nvPr/>
          </p:nvSpPr>
          <p:spPr>
            <a:xfrm>
              <a:off x="433096" y="72186"/>
              <a:ext cx="2158143" cy="35968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33096" y="72186"/>
              <a:ext cx="2158143" cy="3596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Medium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915816" y="764704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Level Management</a:t>
            </a:r>
          </a:p>
        </p:txBody>
      </p:sp>
    </p:spTree>
    <p:extLst>
      <p:ext uri="{BB962C8B-B14F-4D97-AF65-F5344CB8AC3E}">
        <p14:creationId xmlns:p14="http://schemas.microsoft.com/office/powerpoint/2010/main" val="54811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</a:t>
            </a:r>
            <a:r>
              <a:rPr lang="en-GB" dirty="0">
                <a:solidFill>
                  <a:srgbClr val="FF0000"/>
                </a:solidFill>
              </a:rPr>
              <a:t>Service reporting for all services</a:t>
            </a:r>
            <a:endParaRPr lang="en-GB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Service reporting should follow common template and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Service reports for SLAs not related to EOSC marketplace are produced and distributed by EOSC-hub service providers.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Service reports for SLAs related to EOSC marketplace are  produced at EOSC level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SRM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96171491"/>
              </p:ext>
            </p:extLst>
          </p:nvPr>
        </p:nvGraphicFramePr>
        <p:xfrm>
          <a:off x="5364088" y="260648"/>
          <a:ext cx="4464496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15816" y="764704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Reporting Management</a:t>
            </a:r>
          </a:p>
        </p:txBody>
      </p:sp>
    </p:spTree>
    <p:extLst>
      <p:ext uri="{BB962C8B-B14F-4D97-AF65-F5344CB8AC3E}">
        <p14:creationId xmlns:p14="http://schemas.microsoft.com/office/powerpoint/2010/main" val="88612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</a:t>
            </a:r>
            <a:r>
              <a:rPr lang="en-GB" dirty="0">
                <a:solidFill>
                  <a:srgbClr val="FF0000"/>
                </a:solidFill>
              </a:rPr>
              <a:t>All service orders and Customers relationship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Centralized customer database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Unified approach to manage customer relationship, satisfaction, service reviews and complains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Orders in EOSC marketplace are managed by EOSC.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Orders </a:t>
            </a:r>
            <a:r>
              <a:rPr lang="en-GB" i="1" dirty="0"/>
              <a:t>not</a:t>
            </a:r>
            <a:r>
              <a:rPr lang="en-GB" dirty="0"/>
              <a:t> in EOSC marketplace are managed by EOSC-hub service provider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SOCRM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10456913"/>
              </p:ext>
            </p:extLst>
          </p:nvPr>
        </p:nvGraphicFramePr>
        <p:xfrm>
          <a:off x="6228184" y="260648"/>
          <a:ext cx="3240360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15816" y="764704"/>
            <a:ext cx="544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Orders and Customer Relationship Management</a:t>
            </a:r>
          </a:p>
        </p:txBody>
      </p:sp>
    </p:spTree>
    <p:extLst>
      <p:ext uri="{BB962C8B-B14F-4D97-AF65-F5344CB8AC3E}">
        <p14:creationId xmlns:p14="http://schemas.microsoft.com/office/powerpoint/2010/main" val="700624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Scope</a:t>
            </a:r>
            <a:r>
              <a:rPr lang="en-GB" dirty="0"/>
              <a:t>: For </a:t>
            </a:r>
            <a:r>
              <a:rPr lang="en-GB" dirty="0">
                <a:solidFill>
                  <a:srgbClr val="FF0000"/>
                </a:solidFill>
              </a:rPr>
              <a:t>critical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Each EOSC-hub service provider is responsible for managing relationship with suppliers for at least critical components.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Common template and guidelines shall be followed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Information shall be transparent within EOSC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2DF8-FF98-46C6-A436-7D8293DEFCB9}" type="datetime1">
              <a:rPr lang="en-US" smtClean="0"/>
              <a:t>3/21/18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911677" y="260489"/>
            <a:ext cx="5980803" cy="57622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SUPPM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34747515"/>
              </p:ext>
            </p:extLst>
          </p:nvPr>
        </p:nvGraphicFramePr>
        <p:xfrm>
          <a:off x="7020272" y="260648"/>
          <a:ext cx="3024336" cy="36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732240" y="405021"/>
            <a:ext cx="2158143" cy="359683"/>
            <a:chOff x="433096" y="72186"/>
            <a:chExt cx="2158143" cy="359683"/>
          </a:xfrm>
        </p:grpSpPr>
        <p:sp>
          <p:nvSpPr>
            <p:cNvPr id="8" name="Rectangle 7"/>
            <p:cNvSpPr/>
            <p:nvPr/>
          </p:nvSpPr>
          <p:spPr>
            <a:xfrm>
              <a:off x="433096" y="72186"/>
              <a:ext cx="2158143" cy="35968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33096" y="72186"/>
              <a:ext cx="2158143" cy="3596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kern="1200" dirty="0"/>
                <a:t>Medium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915816" y="764704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Supplier Management</a:t>
            </a:r>
          </a:p>
        </p:txBody>
      </p:sp>
    </p:spTree>
    <p:extLst>
      <p:ext uri="{BB962C8B-B14F-4D97-AF65-F5344CB8AC3E}">
        <p14:creationId xmlns:p14="http://schemas.microsoft.com/office/powerpoint/2010/main" val="96510304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8" id="{4751AB5D-640C-3342-BFAA-5DB4E45F457D}" vid="{E170F76C-6CC7-B945-846A-6208DD64BB9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EOSC-hub_ppt-2</Template>
  <TotalTime>2587</TotalTime>
  <Words>1375</Words>
  <Application>Microsoft Macintosh PowerPoint</Application>
  <PresentationFormat>On-screen Show (4:3)</PresentationFormat>
  <Paragraphs>242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Alte DIN 1451 Mittelschrift</vt:lpstr>
      <vt:lpstr>Alte DIN 1451 Mittelschrift gepraegt</vt:lpstr>
      <vt:lpstr>Arial</vt:lpstr>
      <vt:lpstr>Calibri</vt:lpstr>
      <vt:lpstr>Mangal</vt:lpstr>
      <vt:lpstr>Open Sans</vt:lpstr>
      <vt:lpstr>Source Sans Pro</vt:lpstr>
      <vt:lpstr>Wingdings</vt:lpstr>
      <vt:lpstr>slide_base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Caterina Piagentini</dc:creator>
  <cp:lastModifiedBy>Microsoft Office User</cp:lastModifiedBy>
  <cp:revision>165</cp:revision>
  <dcterms:created xsi:type="dcterms:W3CDTF">2018-01-30T10:37:03Z</dcterms:created>
  <dcterms:modified xsi:type="dcterms:W3CDTF">2018-03-21T12:00:41Z</dcterms:modified>
</cp:coreProperties>
</file>