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"/>
  </p:notesMasterIdLst>
  <p:sldIdLst>
    <p:sldId id="274" r:id="rId2"/>
    <p:sldId id="288" r:id="rId3"/>
    <p:sldId id="2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B5892D"/>
    <a:srgbClr val="E2E4EA"/>
    <a:srgbClr val="1C3046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38" autoAdjust="0"/>
    <p:restoredTop sz="86402" autoAdjust="0"/>
  </p:normalViewPr>
  <p:slideViewPr>
    <p:cSldViewPr>
      <p:cViewPr varScale="1">
        <p:scale>
          <a:sx n="112" d="100"/>
          <a:sy n="112" d="100"/>
        </p:scale>
        <p:origin x="9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11/10/18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hyperlink" Target="mailto:business@eoso-hub.eu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11/10/2018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11/10/2018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11/10/2018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E9DDC9E-477A-0142-9492-D15247A47460}"/>
              </a:ext>
            </a:extLst>
          </p:cNvPr>
          <p:cNvGrpSpPr/>
          <p:nvPr userDrawn="1"/>
        </p:nvGrpSpPr>
        <p:grpSpPr>
          <a:xfrm>
            <a:off x="2588224" y="5109655"/>
            <a:ext cx="3956040" cy="633228"/>
            <a:chOff x="4269008" y="5638956"/>
            <a:chExt cx="3956040" cy="633228"/>
          </a:xfrm>
        </p:grpSpPr>
        <p:pic>
          <p:nvPicPr>
            <p:cNvPr id="15" name="Immagine 6">
              <a:extLst>
                <a:ext uri="{FF2B5EF4-FFF2-40B4-BE49-F238E27FC236}">
                  <a16:creationId xmlns:a16="http://schemas.microsoft.com/office/drawing/2014/main" id="{165A9F09-9BC7-E446-A6D3-02700AD639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16" name="Immagine 7">
              <a:extLst>
                <a:ext uri="{FF2B5EF4-FFF2-40B4-BE49-F238E27FC236}">
                  <a16:creationId xmlns:a16="http://schemas.microsoft.com/office/drawing/2014/main" id="{B2DB34C7-3508-3B43-AFE0-C14B15B783E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7" name="CasellaDiTesto 9">
              <a:extLst>
                <a:ext uri="{FF2B5EF4-FFF2-40B4-BE49-F238E27FC236}">
                  <a16:creationId xmlns:a16="http://schemas.microsoft.com/office/drawing/2014/main" id="{5A60C018-9CC1-D84A-9334-9C02F7D20769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eosc-dih.eu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  <p:sp>
          <p:nvSpPr>
            <p:cNvPr id="18" name="CasellaDiTesto 10">
              <a:extLst>
                <a:ext uri="{FF2B5EF4-FFF2-40B4-BE49-F238E27FC236}">
                  <a16:creationId xmlns:a16="http://schemas.microsoft.com/office/drawing/2014/main" id="{95086407-D754-CE43-83F8-B5A014080B24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sp>
        <p:nvSpPr>
          <p:cNvPr id="19" name="CasellaDiTesto 10">
            <a:extLst>
              <a:ext uri="{FF2B5EF4-FFF2-40B4-BE49-F238E27FC236}">
                <a16:creationId xmlns:a16="http://schemas.microsoft.com/office/drawing/2014/main" id="{0A71F03D-B552-8F43-88EC-8F973A4BB1EA}"/>
              </a:ext>
            </a:extLst>
          </p:cNvPr>
          <p:cNvSpPr txBox="1"/>
          <p:nvPr userDrawn="1"/>
        </p:nvSpPr>
        <p:spPr>
          <a:xfrm>
            <a:off x="3319935" y="5733008"/>
            <a:ext cx="262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ea typeface="Source Sans Pro" charset="0"/>
                <a:cs typeface="Source Sans Pro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business@eosc-hub.eu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ea typeface="Source Sans Pro" charset="0"/>
                <a:cs typeface="Source Sans Pro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sli.d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9ADE1477-457D-414C-A892-554DC236CE3F}"/>
              </a:ext>
            </a:extLst>
          </p:cNvPr>
          <p:cNvSpPr txBox="1">
            <a:spLocks/>
          </p:cNvSpPr>
          <p:nvPr/>
        </p:nvSpPr>
        <p:spPr>
          <a:xfrm>
            <a:off x="1043608" y="2780928"/>
            <a:ext cx="7920880" cy="936104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dirty="0">
                <a:solidFill>
                  <a:srgbClr val="1C3046"/>
                </a:solidFill>
                <a:latin typeface="+mn-lt"/>
              </a:rPr>
              <a:t>DI4R 2018 Session:</a:t>
            </a:r>
          </a:p>
          <a:p>
            <a:pPr algn="l"/>
            <a:r>
              <a:rPr lang="en-GB" dirty="0">
                <a:solidFill>
                  <a:srgbClr val="1C3046"/>
                </a:solidFill>
                <a:latin typeface="+mn-lt"/>
              </a:rPr>
              <a:t>“Digital Innovation Hubs for Industry Engagement"</a:t>
            </a:r>
            <a:endParaRPr lang="en-GB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31F51FF-8CCB-A640-8950-AB777AC26FE3}"/>
              </a:ext>
            </a:extLst>
          </p:cNvPr>
          <p:cNvSpPr txBox="1">
            <a:spLocks/>
          </p:cNvSpPr>
          <p:nvPr/>
        </p:nvSpPr>
        <p:spPr>
          <a:xfrm>
            <a:off x="1058506" y="3717032"/>
            <a:ext cx="6036840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Lisbon – 11 Oct 2018 (14:30-16:00)</a:t>
            </a:r>
          </a:p>
        </p:txBody>
      </p:sp>
    </p:spTree>
    <p:extLst>
      <p:ext uri="{BB962C8B-B14F-4D97-AF65-F5344CB8AC3E}">
        <p14:creationId xmlns:p14="http://schemas.microsoft.com/office/powerpoint/2010/main" val="67504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5D900C-6E7F-8C42-ACAB-1258C2FA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DF260-7DFB-CA48-A751-C11CE3434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112568"/>
          </a:xfrm>
        </p:spPr>
        <p:txBody>
          <a:bodyPr>
            <a:normAutofit/>
          </a:bodyPr>
          <a:lstStyle/>
          <a:p>
            <a:pPr algn="just"/>
            <a:r>
              <a:rPr lang="en-GB" sz="2000" b="1" dirty="0"/>
              <a:t>Session Intro </a:t>
            </a:r>
            <a:r>
              <a:rPr lang="en-GB" sz="1800" dirty="0"/>
              <a:t>– 5’</a:t>
            </a:r>
          </a:p>
          <a:p>
            <a:pPr lvl="1" algn="just"/>
            <a:r>
              <a:rPr lang="en-GB" sz="1800" dirty="0"/>
              <a:t>Chair: </a:t>
            </a:r>
            <a:r>
              <a:rPr lang="en-GB" sz="1800" dirty="0" err="1"/>
              <a:t>Sy</a:t>
            </a:r>
            <a:r>
              <a:rPr lang="en-GB" sz="1800" dirty="0"/>
              <a:t> Holsinger – EGI Foundation / EOSC DIH Manager</a:t>
            </a:r>
          </a:p>
          <a:p>
            <a:pPr algn="just"/>
            <a:r>
              <a:rPr lang="en-GB" sz="2000" b="1" dirty="0"/>
              <a:t>EC DIH Initiatives: the wider context</a:t>
            </a:r>
            <a:r>
              <a:rPr lang="en-GB" sz="1800" dirty="0"/>
              <a:t> - 10’</a:t>
            </a:r>
            <a:endParaRPr lang="en-GB" sz="2000" dirty="0"/>
          </a:p>
          <a:p>
            <a:pPr lvl="1" algn="just"/>
            <a:r>
              <a:rPr lang="en-GB" sz="1800" dirty="0"/>
              <a:t>Roberta </a:t>
            </a:r>
            <a:r>
              <a:rPr lang="en-GB" sz="1800" dirty="0" err="1"/>
              <a:t>Piscitelli</a:t>
            </a:r>
            <a:r>
              <a:rPr lang="en-GB" sz="1800" dirty="0"/>
              <a:t> - EGI Foundation / Strategy and Policy Officer</a:t>
            </a:r>
          </a:p>
          <a:p>
            <a:pPr algn="just"/>
            <a:r>
              <a:rPr lang="en-GB" sz="2000" b="1" dirty="0"/>
              <a:t>EOSC Digital Innovation Hub: Digitizing Industry through the EOSC</a:t>
            </a:r>
            <a:r>
              <a:rPr lang="en-GB" sz="1800" b="1" dirty="0"/>
              <a:t> - </a:t>
            </a:r>
            <a:r>
              <a:rPr lang="en-GB" sz="1800" dirty="0"/>
              <a:t>10’</a:t>
            </a:r>
            <a:endParaRPr lang="en-GB" sz="2000" dirty="0"/>
          </a:p>
          <a:p>
            <a:pPr lvl="1" algn="just"/>
            <a:r>
              <a:rPr lang="en-GB" sz="1800" dirty="0" err="1"/>
              <a:t>Sy</a:t>
            </a:r>
            <a:r>
              <a:rPr lang="en-GB" sz="1800" dirty="0"/>
              <a:t> Holsinger – EGI Foundation / EOSC DIH Manager</a:t>
            </a:r>
          </a:p>
          <a:p>
            <a:pPr algn="just"/>
            <a:r>
              <a:rPr lang="en-GB" sz="2000" b="1" dirty="0"/>
              <a:t>EOSC-hub Commercialisation support services </a:t>
            </a:r>
            <a:r>
              <a:rPr lang="en-GB" sz="1800" dirty="0"/>
              <a:t>– 10’</a:t>
            </a:r>
          </a:p>
          <a:p>
            <a:pPr lvl="1" algn="just"/>
            <a:r>
              <a:rPr lang="en-GB" sz="1800" dirty="0"/>
              <a:t>Nuno </a:t>
            </a:r>
            <a:r>
              <a:rPr lang="en-GB" sz="1800" dirty="0" err="1"/>
              <a:t>Varandas</a:t>
            </a:r>
            <a:r>
              <a:rPr lang="en-GB" sz="1800" dirty="0"/>
              <a:t> – F6S / Co-Founder and </a:t>
            </a:r>
            <a:r>
              <a:rPr lang="en-GB" sz="1800" dirty="0" err="1"/>
              <a:t>BizDev</a:t>
            </a:r>
            <a:r>
              <a:rPr lang="en-GB" sz="1800" dirty="0"/>
              <a:t> Projects Expert</a:t>
            </a:r>
          </a:p>
          <a:p>
            <a:pPr algn="just"/>
            <a:r>
              <a:rPr lang="en-GB" sz="2000" b="1" dirty="0" err="1"/>
              <a:t>CloudiFacturing</a:t>
            </a:r>
            <a:r>
              <a:rPr lang="en-GB" sz="2000" b="1" dirty="0"/>
              <a:t>: first wave of manufacturing SMEs supported by DIHs</a:t>
            </a:r>
            <a:r>
              <a:rPr lang="en-GB" sz="1800" dirty="0"/>
              <a:t> – 15’</a:t>
            </a:r>
          </a:p>
          <a:p>
            <a:pPr lvl="1" algn="just"/>
            <a:r>
              <a:rPr lang="en-GB" sz="1800" dirty="0"/>
              <a:t>Robert </a:t>
            </a:r>
            <a:r>
              <a:rPr lang="en-GB" sz="1800" dirty="0" err="1"/>
              <a:t>Lovas</a:t>
            </a:r>
            <a:r>
              <a:rPr lang="en-GB" sz="1800" dirty="0"/>
              <a:t> - MTA SZTAKI / WP Leader </a:t>
            </a:r>
          </a:p>
          <a:p>
            <a:pPr algn="just"/>
            <a:r>
              <a:rPr lang="en-GB" sz="2000" b="1" dirty="0"/>
              <a:t>Distributed Compute Protocol: Credit-based monetisation of idle compute </a:t>
            </a:r>
            <a:r>
              <a:rPr lang="en-GB" sz="1800" dirty="0"/>
              <a:t>– 10’</a:t>
            </a:r>
          </a:p>
          <a:p>
            <a:pPr lvl="1" algn="just"/>
            <a:r>
              <a:rPr lang="en-GB" sz="1800" dirty="0"/>
              <a:t>Daniel Desjardins – Distributed Compute Labs / Executive Director</a:t>
            </a:r>
          </a:p>
          <a:p>
            <a:pPr algn="just"/>
            <a:r>
              <a:rPr lang="en-GB" sz="2000" b="1" dirty="0"/>
              <a:t>Panel / Discussion / Q&amp;A </a:t>
            </a:r>
            <a:r>
              <a:rPr lang="en-GB" sz="1800" dirty="0"/>
              <a:t>– 25’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343E4-A008-4346-9211-F7A9AD0D6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 Oct 2018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563D1D-6C59-CE4E-9D52-5D56421C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800" dirty="0"/>
              <a:t>Session Agenda</a:t>
            </a:r>
          </a:p>
        </p:txBody>
      </p:sp>
    </p:spTree>
    <p:extLst>
      <p:ext uri="{BB962C8B-B14F-4D97-AF65-F5344CB8AC3E}">
        <p14:creationId xmlns:p14="http://schemas.microsoft.com/office/powerpoint/2010/main" val="345109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5D900C-6E7F-8C42-ACAB-1258C2FA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DF260-7DFB-CA48-A751-C11CE3434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792" y="4653136"/>
            <a:ext cx="4292976" cy="1152128"/>
          </a:xfrm>
        </p:spPr>
        <p:txBody>
          <a:bodyPr>
            <a:normAutofit/>
          </a:bodyPr>
          <a:lstStyle/>
          <a:p>
            <a:pPr algn="just"/>
            <a:r>
              <a:rPr lang="en-GB" sz="2400" b="1" dirty="0"/>
              <a:t>Link: </a:t>
            </a:r>
            <a:r>
              <a:rPr lang="en-GB" sz="2400" b="1" dirty="0">
                <a:solidFill>
                  <a:srgbClr val="75A5D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https://www.sli.do/</a:t>
            </a:r>
            <a:endParaRPr lang="en-GB" sz="2400" b="1" dirty="0">
              <a:solidFill>
                <a:srgbClr val="75A5D8"/>
              </a:solidFill>
            </a:endParaRPr>
          </a:p>
          <a:p>
            <a:pPr algn="just"/>
            <a:r>
              <a:rPr lang="en-GB" sz="2400" b="1" dirty="0"/>
              <a:t>Event Code #: DI4R18-DIH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343E4-A008-4346-9211-F7A9AD0D6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 Oct 2018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563D1D-6C59-CE4E-9D52-5D56421C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800" dirty="0"/>
              <a:t>Audience Questions and Polls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F23290-5B13-FD41-8C8A-B6230CE6D3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980728"/>
            <a:ext cx="6408362" cy="33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47953"/>
      </p:ext>
    </p:extLst>
  </p:cSld>
  <p:clrMapOvr>
    <a:masterClrMapping/>
  </p:clrMapOvr>
</p:sld>
</file>

<file path=ppt/theme/theme1.xml><?xml version="1.0" encoding="utf-8"?>
<a:theme xmlns:a="http://schemas.openxmlformats.org/drawingml/2006/main" name="Wp13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Wp13</Template>
  <TotalTime>3273</TotalTime>
  <Words>175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Source Sans Pro</vt:lpstr>
      <vt:lpstr>Wingdings</vt:lpstr>
      <vt:lpstr>Wp13</vt:lpstr>
      <vt:lpstr>PowerPoint Presentation</vt:lpstr>
      <vt:lpstr>Session Agenda</vt:lpstr>
      <vt:lpstr>Audience Questions and Polls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Sy Holsinger</cp:lastModifiedBy>
  <cp:revision>31</cp:revision>
  <dcterms:created xsi:type="dcterms:W3CDTF">2018-09-27T08:13:49Z</dcterms:created>
  <dcterms:modified xsi:type="dcterms:W3CDTF">2018-10-11T09:33:22Z</dcterms:modified>
</cp:coreProperties>
</file>