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5" r:id="rId3"/>
    <p:sldId id="286" r:id="rId4"/>
    <p:sldId id="267" r:id="rId5"/>
    <p:sldId id="268" r:id="rId6"/>
    <p:sldId id="276" r:id="rId7"/>
    <p:sldId id="269" r:id="rId8"/>
    <p:sldId id="270" r:id="rId9"/>
    <p:sldId id="290" r:id="rId10"/>
    <p:sldId id="287" r:id="rId11"/>
    <p:sldId id="284" r:id="rId12"/>
    <p:sldId id="288" r:id="rId13"/>
    <p:sldId id="291" r:id="rId14"/>
    <p:sldId id="258" r:id="rId15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7E6"/>
    <a:srgbClr val="4A52F9"/>
    <a:srgbClr val="2D3293"/>
    <a:srgbClr val="FF6D53"/>
    <a:srgbClr val="D6D6D6"/>
    <a:srgbClr val="4B54FF"/>
    <a:srgbClr val="5B72D1"/>
    <a:srgbClr val="5ED3FF"/>
    <a:srgbClr val="5AC3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/>
    <p:restoredTop sz="95397"/>
  </p:normalViewPr>
  <p:slideViewPr>
    <p:cSldViewPr snapToGrid="0" snapToObjects="1">
      <p:cViewPr>
        <p:scale>
          <a:sx n="107" d="100"/>
          <a:sy n="107" d="100"/>
        </p:scale>
        <p:origin x="144" y="144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Other research products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Sheet1!$H$7:$H$8</c:f>
              <c:numCache>
                <c:formatCode>mmm\-yy</c:formatCode>
                <c:ptCount val="2"/>
                <c:pt idx="0">
                  <c:v>43374.0</c:v>
                </c:pt>
                <c:pt idx="1">
                  <c:v>43405.0</c:v>
                </c:pt>
              </c:numCache>
            </c:numRef>
          </c:cat>
          <c:val>
            <c:numRef>
              <c:f>Sheet1!$I$7:$I$8</c:f>
              <c:numCache>
                <c:formatCode>General</c:formatCode>
                <c:ptCount val="2"/>
                <c:pt idx="0">
                  <c:v>3.0E6</c:v>
                </c:pt>
                <c:pt idx="1">
                  <c:v>3.5E6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9801344"/>
        <c:axId val="-2089802752"/>
        <c:axId val="0"/>
      </c:bar3DChart>
      <c:dateAx>
        <c:axId val="-2089801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802752"/>
        <c:crosses val="autoZero"/>
        <c:auto val="1"/>
        <c:lblOffset val="100"/>
        <c:baseTimeUnit val="months"/>
      </c:dateAx>
      <c:valAx>
        <c:axId val="-208980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8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Sheet1!$L$6</c:f>
              <c:strCache>
                <c:ptCount val="1"/>
                <c:pt idx="0">
                  <c:v>Literature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numRef>
              <c:f>Sheet1!$K$7:$K$8</c:f>
              <c:numCache>
                <c:formatCode>mmm\-yy</c:formatCode>
                <c:ptCount val="2"/>
                <c:pt idx="0">
                  <c:v>43374.0</c:v>
                </c:pt>
                <c:pt idx="1">
                  <c:v>43405.0</c:v>
                </c:pt>
              </c:numCache>
            </c:numRef>
          </c:cat>
          <c:val>
            <c:numRef>
              <c:f>Sheet1!$L$7:$L$8</c:f>
              <c:numCache>
                <c:formatCode>General</c:formatCode>
                <c:ptCount val="2"/>
                <c:pt idx="0">
                  <c:v>2.0E7</c:v>
                </c:pt>
                <c:pt idx="1">
                  <c:v>9.7E7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9124144"/>
        <c:axId val="-2069120752"/>
        <c:axId val="0"/>
      </c:bar3DChart>
      <c:dateAx>
        <c:axId val="-2069124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120752"/>
        <c:crosses val="autoZero"/>
        <c:auto val="1"/>
        <c:lblOffset val="100"/>
        <c:baseTimeUnit val="months"/>
      </c:dateAx>
      <c:valAx>
        <c:axId val="-206912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12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Sheet1!$O$6</c:f>
              <c:strCache>
                <c:ptCount val="1"/>
                <c:pt idx="0">
                  <c:v>Research Data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numRef>
              <c:f>Sheet1!$N$7:$N$8</c:f>
              <c:numCache>
                <c:formatCode>mmm\-yy</c:formatCode>
                <c:ptCount val="2"/>
                <c:pt idx="0">
                  <c:v>43374.0</c:v>
                </c:pt>
                <c:pt idx="1">
                  <c:v>43405.0</c:v>
                </c:pt>
              </c:numCache>
            </c:numRef>
          </c:cat>
          <c:val>
            <c:numRef>
              <c:f>Sheet1!$O$7:$O$8</c:f>
              <c:numCache>
                <c:formatCode>General</c:formatCode>
                <c:ptCount val="2"/>
                <c:pt idx="0">
                  <c:v>600000.0</c:v>
                </c:pt>
                <c:pt idx="1">
                  <c:v>1.1E7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9082176"/>
        <c:axId val="-2069078784"/>
        <c:axId val="0"/>
      </c:bar3DChart>
      <c:dateAx>
        <c:axId val="-2069082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078784"/>
        <c:crosses val="autoZero"/>
        <c:auto val="1"/>
        <c:lblOffset val="100"/>
        <c:baseTimeUnit val="months"/>
      </c:dateAx>
      <c:valAx>
        <c:axId val="-20690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08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Sheet1!$R$6</c:f>
              <c:strCache>
                <c:ptCount val="1"/>
                <c:pt idx="0">
                  <c:v>Software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Sheet1!$Q$7:$Q$8</c:f>
              <c:numCache>
                <c:formatCode>mmm\-yy</c:formatCode>
                <c:ptCount val="2"/>
                <c:pt idx="0">
                  <c:v>43374.0</c:v>
                </c:pt>
                <c:pt idx="1">
                  <c:v>43405.0</c:v>
                </c:pt>
              </c:numCache>
            </c:numRef>
          </c:cat>
          <c:val>
            <c:numRef>
              <c:f>Sheet1!$R$7:$R$8</c:f>
              <c:numCache>
                <c:formatCode>General</c:formatCode>
                <c:ptCount val="2"/>
                <c:pt idx="0">
                  <c:v>45000.0</c:v>
                </c:pt>
                <c:pt idx="1">
                  <c:v>70000.0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69040384"/>
        <c:axId val="-2069036992"/>
        <c:axId val="0"/>
      </c:bar3DChart>
      <c:dateAx>
        <c:axId val="-2069040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036992"/>
        <c:crosses val="autoZero"/>
        <c:auto val="1"/>
        <c:lblOffset val="100"/>
        <c:baseTimeUnit val="months"/>
      </c:dateAx>
      <c:valAx>
        <c:axId val="-206903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04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065E6-ACB4-7145-860F-831B08E29190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303C6-31AD-9241-BC39-3309B2CC4622}">
      <dgm:prSet phldrT="[Text]"/>
      <dgm:spPr/>
      <dgm:t>
        <a:bodyPr/>
        <a:lstStyle/>
        <a:p>
          <a:r>
            <a:rPr lang="en-US" b="0" dirty="0" smtClean="0"/>
            <a:t>Complete</a:t>
          </a:r>
          <a:endParaRPr lang="en-US" dirty="0"/>
        </a:p>
      </dgm:t>
    </dgm:pt>
    <dgm:pt modelId="{C5D31416-0913-A547-8439-310FDD3D62F2}" type="parTrans" cxnId="{816DB273-EA0C-324D-BDB6-EA05085B654C}">
      <dgm:prSet/>
      <dgm:spPr/>
      <dgm:t>
        <a:bodyPr/>
        <a:lstStyle/>
        <a:p>
          <a:endParaRPr lang="en-US"/>
        </a:p>
      </dgm:t>
    </dgm:pt>
    <dgm:pt modelId="{1C38F11C-7D97-2B43-9E8C-C29B901E2782}" type="sibTrans" cxnId="{816DB273-EA0C-324D-BDB6-EA05085B654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BC2F20C-24F0-6D48-9CBD-7A63D311A6C7}">
      <dgm:prSet/>
      <dgm:spPr/>
      <dgm:t>
        <a:bodyPr/>
        <a:lstStyle/>
        <a:p>
          <a:r>
            <a:rPr lang="en-US" b="0" dirty="0" smtClean="0"/>
            <a:t>De-duplicated</a:t>
          </a:r>
        </a:p>
      </dgm:t>
    </dgm:pt>
    <dgm:pt modelId="{544D8C9C-7AC6-1541-B36B-BACC1D5CC43C}" type="parTrans" cxnId="{050F8CDC-F39C-4341-B5D2-779A6708E9B4}">
      <dgm:prSet/>
      <dgm:spPr/>
      <dgm:t>
        <a:bodyPr/>
        <a:lstStyle/>
        <a:p>
          <a:endParaRPr lang="en-US"/>
        </a:p>
      </dgm:t>
    </dgm:pt>
    <dgm:pt modelId="{A524732A-1946-B848-B62F-6CA617362229}" type="sibTrans" cxnId="{050F8CDC-F39C-4341-B5D2-779A6708E9B4}">
      <dgm:prSet/>
      <dgm:spPr/>
      <dgm:t>
        <a:bodyPr/>
        <a:lstStyle/>
        <a:p>
          <a:endParaRPr lang="en-US"/>
        </a:p>
      </dgm:t>
    </dgm:pt>
    <dgm:pt modelId="{B9858F17-D6C4-3A4C-95BE-7FF8DED2F519}">
      <dgm:prSet/>
      <dgm:spPr/>
      <dgm:t>
        <a:bodyPr/>
        <a:lstStyle/>
        <a:p>
          <a:r>
            <a:rPr lang="en-US" dirty="0" smtClean="0"/>
            <a:t>Participatory</a:t>
          </a:r>
          <a:endParaRPr lang="en-US" b="0" dirty="0"/>
        </a:p>
      </dgm:t>
    </dgm:pt>
    <dgm:pt modelId="{D3EE2303-2524-E444-9A94-0C231BE604BE}" type="parTrans" cxnId="{5928FF7C-4559-974C-84BA-AABC4671BA29}">
      <dgm:prSet/>
      <dgm:spPr/>
      <dgm:t>
        <a:bodyPr/>
        <a:lstStyle/>
        <a:p>
          <a:endParaRPr lang="en-US"/>
        </a:p>
      </dgm:t>
    </dgm:pt>
    <dgm:pt modelId="{2A0AD6B7-B68B-B74D-803E-F9C15D06DE63}" type="sibTrans" cxnId="{5928FF7C-4559-974C-84BA-AABC4671BA29}">
      <dgm:prSet/>
      <dgm:spPr/>
      <dgm:t>
        <a:bodyPr/>
        <a:lstStyle/>
        <a:p>
          <a:endParaRPr lang="en-US"/>
        </a:p>
      </dgm:t>
    </dgm:pt>
    <dgm:pt modelId="{68B1EB7C-AFD1-DA45-AAAB-282D8D35AB93}" type="pres">
      <dgm:prSet presAssocID="{ACE065E6-ACB4-7145-860F-831B08E291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D9A1A70-5B08-BC4E-A4F4-BCC77178C425}" type="pres">
      <dgm:prSet presAssocID="{ACE065E6-ACB4-7145-860F-831B08E29190}" presName="Name1" presStyleCnt="0"/>
      <dgm:spPr/>
    </dgm:pt>
    <dgm:pt modelId="{66FA641E-D8D5-A049-BD0F-5F46B0849FD9}" type="pres">
      <dgm:prSet presAssocID="{ACE065E6-ACB4-7145-860F-831B08E29190}" presName="cycle" presStyleCnt="0"/>
      <dgm:spPr/>
    </dgm:pt>
    <dgm:pt modelId="{5F466205-5ADD-5545-88E0-23937C13AEFF}" type="pres">
      <dgm:prSet presAssocID="{ACE065E6-ACB4-7145-860F-831B08E29190}" presName="srcNode" presStyleLbl="node1" presStyleIdx="0" presStyleCnt="3"/>
      <dgm:spPr/>
    </dgm:pt>
    <dgm:pt modelId="{2D26DBCF-6EA0-FE45-B2F3-EABC439514B8}" type="pres">
      <dgm:prSet presAssocID="{ACE065E6-ACB4-7145-860F-831B08E29190}" presName="conn" presStyleLbl="parChTrans1D2" presStyleIdx="0" presStyleCnt="1"/>
      <dgm:spPr/>
      <dgm:t>
        <a:bodyPr/>
        <a:lstStyle/>
        <a:p>
          <a:endParaRPr lang="en-US"/>
        </a:p>
      </dgm:t>
    </dgm:pt>
    <dgm:pt modelId="{62910A54-381B-4644-9B76-89FD2D260A8D}" type="pres">
      <dgm:prSet presAssocID="{ACE065E6-ACB4-7145-860F-831B08E29190}" presName="extraNode" presStyleLbl="node1" presStyleIdx="0" presStyleCnt="3"/>
      <dgm:spPr/>
    </dgm:pt>
    <dgm:pt modelId="{6927683A-DF2E-7F45-A908-D9499F2107D7}" type="pres">
      <dgm:prSet presAssocID="{ACE065E6-ACB4-7145-860F-831B08E29190}" presName="dstNode" presStyleLbl="node1" presStyleIdx="0" presStyleCnt="3"/>
      <dgm:spPr/>
    </dgm:pt>
    <dgm:pt modelId="{19BED210-0B22-584A-AF82-CB38E74824AD}" type="pres">
      <dgm:prSet presAssocID="{7BC303C6-31AD-9241-BC39-3309B2CC462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E531-AE85-3B48-849C-CAFFEF8707B2}" type="pres">
      <dgm:prSet presAssocID="{7BC303C6-31AD-9241-BC39-3309B2CC4622}" presName="accent_1" presStyleCnt="0"/>
      <dgm:spPr/>
    </dgm:pt>
    <dgm:pt modelId="{2B679D39-B3E8-3749-8AE0-F8672D0E0CD5}" type="pres">
      <dgm:prSet presAssocID="{7BC303C6-31AD-9241-BC39-3309B2CC4622}" presName="accentRepeatNode" presStyleLbl="solidFgAcc1" presStyleIdx="0" presStyleCnt="3"/>
      <dgm:spPr/>
    </dgm:pt>
    <dgm:pt modelId="{82493679-CFDE-1B49-BDE8-C570A6EDF79D}" type="pres">
      <dgm:prSet presAssocID="{CBC2F20C-24F0-6D48-9CBD-7A63D311A6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BBFBA-A5D9-3B47-8DE5-6410331F76AA}" type="pres">
      <dgm:prSet presAssocID="{CBC2F20C-24F0-6D48-9CBD-7A63D311A6C7}" presName="accent_2" presStyleCnt="0"/>
      <dgm:spPr/>
    </dgm:pt>
    <dgm:pt modelId="{78EB5AD0-B73A-844F-9379-2E4E600CAEC3}" type="pres">
      <dgm:prSet presAssocID="{CBC2F20C-24F0-6D48-9CBD-7A63D311A6C7}" presName="accentRepeatNode" presStyleLbl="solidFgAcc1" presStyleIdx="1" presStyleCnt="3"/>
      <dgm:spPr/>
    </dgm:pt>
    <dgm:pt modelId="{AAFA5E1C-5F61-BF48-BF26-1A2CF9526F59}" type="pres">
      <dgm:prSet presAssocID="{B9858F17-D6C4-3A4C-95BE-7FF8DED2F51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D8241-1A2D-5345-B42B-5B9AAAB7A1B8}" type="pres">
      <dgm:prSet presAssocID="{B9858F17-D6C4-3A4C-95BE-7FF8DED2F519}" presName="accent_3" presStyleCnt="0"/>
      <dgm:spPr/>
    </dgm:pt>
    <dgm:pt modelId="{F8B5472B-8ED9-6649-A6A1-34D950D2A9C1}" type="pres">
      <dgm:prSet presAssocID="{B9858F17-D6C4-3A4C-95BE-7FF8DED2F519}" presName="accentRepeatNode" presStyleLbl="solidFgAcc1" presStyleIdx="2" presStyleCnt="3"/>
      <dgm:spPr/>
    </dgm:pt>
  </dgm:ptLst>
  <dgm:cxnLst>
    <dgm:cxn modelId="{050F8CDC-F39C-4341-B5D2-779A6708E9B4}" srcId="{ACE065E6-ACB4-7145-860F-831B08E29190}" destId="{CBC2F20C-24F0-6D48-9CBD-7A63D311A6C7}" srcOrd="1" destOrd="0" parTransId="{544D8C9C-7AC6-1541-B36B-BACC1D5CC43C}" sibTransId="{A524732A-1946-B848-B62F-6CA617362229}"/>
    <dgm:cxn modelId="{5928FF7C-4559-974C-84BA-AABC4671BA29}" srcId="{ACE065E6-ACB4-7145-860F-831B08E29190}" destId="{B9858F17-D6C4-3A4C-95BE-7FF8DED2F519}" srcOrd="2" destOrd="0" parTransId="{D3EE2303-2524-E444-9A94-0C231BE604BE}" sibTransId="{2A0AD6B7-B68B-B74D-803E-F9C15D06DE63}"/>
    <dgm:cxn modelId="{9D67A0B7-F196-B64C-B44F-12352562297D}" type="presOf" srcId="{CBC2F20C-24F0-6D48-9CBD-7A63D311A6C7}" destId="{82493679-CFDE-1B49-BDE8-C570A6EDF79D}" srcOrd="0" destOrd="0" presId="urn:microsoft.com/office/officeart/2008/layout/VerticalCurvedList"/>
    <dgm:cxn modelId="{4CBD6719-90C6-C748-8BE7-2B509826589A}" type="presOf" srcId="{B9858F17-D6C4-3A4C-95BE-7FF8DED2F519}" destId="{AAFA5E1C-5F61-BF48-BF26-1A2CF9526F59}" srcOrd="0" destOrd="0" presId="urn:microsoft.com/office/officeart/2008/layout/VerticalCurvedList"/>
    <dgm:cxn modelId="{BF2A84B0-7137-7046-ACAA-EC4D08C097F1}" type="presOf" srcId="{1C38F11C-7D97-2B43-9E8C-C29B901E2782}" destId="{2D26DBCF-6EA0-FE45-B2F3-EABC439514B8}" srcOrd="0" destOrd="0" presId="urn:microsoft.com/office/officeart/2008/layout/VerticalCurvedList"/>
    <dgm:cxn modelId="{A595810F-808D-CB4C-AE08-ED08B70620B5}" type="presOf" srcId="{ACE065E6-ACB4-7145-860F-831B08E29190}" destId="{68B1EB7C-AFD1-DA45-AAAB-282D8D35AB93}" srcOrd="0" destOrd="0" presId="urn:microsoft.com/office/officeart/2008/layout/VerticalCurvedList"/>
    <dgm:cxn modelId="{816DB273-EA0C-324D-BDB6-EA05085B654C}" srcId="{ACE065E6-ACB4-7145-860F-831B08E29190}" destId="{7BC303C6-31AD-9241-BC39-3309B2CC4622}" srcOrd="0" destOrd="0" parTransId="{C5D31416-0913-A547-8439-310FDD3D62F2}" sibTransId="{1C38F11C-7D97-2B43-9E8C-C29B901E2782}"/>
    <dgm:cxn modelId="{9BD36CD3-58B9-8441-AE89-196CFC47C144}" type="presOf" srcId="{7BC303C6-31AD-9241-BC39-3309B2CC4622}" destId="{19BED210-0B22-584A-AF82-CB38E74824AD}" srcOrd="0" destOrd="0" presId="urn:microsoft.com/office/officeart/2008/layout/VerticalCurvedList"/>
    <dgm:cxn modelId="{468765AB-4020-2044-91EF-1B2BFA066762}" type="presParOf" srcId="{68B1EB7C-AFD1-DA45-AAAB-282D8D35AB93}" destId="{FD9A1A70-5B08-BC4E-A4F4-BCC77178C425}" srcOrd="0" destOrd="0" presId="urn:microsoft.com/office/officeart/2008/layout/VerticalCurvedList"/>
    <dgm:cxn modelId="{284664B6-5DDE-9741-AC62-5E9F55C1662B}" type="presParOf" srcId="{FD9A1A70-5B08-BC4E-A4F4-BCC77178C425}" destId="{66FA641E-D8D5-A049-BD0F-5F46B0849FD9}" srcOrd="0" destOrd="0" presId="urn:microsoft.com/office/officeart/2008/layout/VerticalCurvedList"/>
    <dgm:cxn modelId="{C2ABFB26-D4FE-6C49-998E-148530882D02}" type="presParOf" srcId="{66FA641E-D8D5-A049-BD0F-5F46B0849FD9}" destId="{5F466205-5ADD-5545-88E0-23937C13AEFF}" srcOrd="0" destOrd="0" presId="urn:microsoft.com/office/officeart/2008/layout/VerticalCurvedList"/>
    <dgm:cxn modelId="{83DC73CB-5C4A-9B49-BA39-8717769CDCF7}" type="presParOf" srcId="{66FA641E-D8D5-A049-BD0F-5F46B0849FD9}" destId="{2D26DBCF-6EA0-FE45-B2F3-EABC439514B8}" srcOrd="1" destOrd="0" presId="urn:microsoft.com/office/officeart/2008/layout/VerticalCurvedList"/>
    <dgm:cxn modelId="{C15BD382-BFB4-904D-AC22-EF3D9FCF0ECE}" type="presParOf" srcId="{66FA641E-D8D5-A049-BD0F-5F46B0849FD9}" destId="{62910A54-381B-4644-9B76-89FD2D260A8D}" srcOrd="2" destOrd="0" presId="urn:microsoft.com/office/officeart/2008/layout/VerticalCurvedList"/>
    <dgm:cxn modelId="{E4F09E6D-22F1-734C-8BD7-7BFD378BCDD5}" type="presParOf" srcId="{66FA641E-D8D5-A049-BD0F-5F46B0849FD9}" destId="{6927683A-DF2E-7F45-A908-D9499F2107D7}" srcOrd="3" destOrd="0" presId="urn:microsoft.com/office/officeart/2008/layout/VerticalCurvedList"/>
    <dgm:cxn modelId="{0441CBC0-1100-1F47-8E1E-9F33ABB5CE0E}" type="presParOf" srcId="{FD9A1A70-5B08-BC4E-A4F4-BCC77178C425}" destId="{19BED210-0B22-584A-AF82-CB38E74824AD}" srcOrd="1" destOrd="0" presId="urn:microsoft.com/office/officeart/2008/layout/VerticalCurvedList"/>
    <dgm:cxn modelId="{FA9F8BF2-0034-A64B-AB9B-F9BCA1D5ADC3}" type="presParOf" srcId="{FD9A1A70-5B08-BC4E-A4F4-BCC77178C425}" destId="{E558E531-AE85-3B48-849C-CAFFEF8707B2}" srcOrd="2" destOrd="0" presId="urn:microsoft.com/office/officeart/2008/layout/VerticalCurvedList"/>
    <dgm:cxn modelId="{B4116F1A-406D-E04A-9777-90655E978D61}" type="presParOf" srcId="{E558E531-AE85-3B48-849C-CAFFEF8707B2}" destId="{2B679D39-B3E8-3749-8AE0-F8672D0E0CD5}" srcOrd="0" destOrd="0" presId="urn:microsoft.com/office/officeart/2008/layout/VerticalCurvedList"/>
    <dgm:cxn modelId="{2A604A9A-597B-4748-9926-9D21F7CEFE6C}" type="presParOf" srcId="{FD9A1A70-5B08-BC4E-A4F4-BCC77178C425}" destId="{82493679-CFDE-1B49-BDE8-C570A6EDF79D}" srcOrd="3" destOrd="0" presId="urn:microsoft.com/office/officeart/2008/layout/VerticalCurvedList"/>
    <dgm:cxn modelId="{5CA15771-3DDD-614D-BFE8-ACA2974F0AD6}" type="presParOf" srcId="{FD9A1A70-5B08-BC4E-A4F4-BCC77178C425}" destId="{0C4BBFBA-A5D9-3B47-8DE5-6410331F76AA}" srcOrd="4" destOrd="0" presId="urn:microsoft.com/office/officeart/2008/layout/VerticalCurvedList"/>
    <dgm:cxn modelId="{C1340DC5-D451-B945-B90C-1F821B790327}" type="presParOf" srcId="{0C4BBFBA-A5D9-3B47-8DE5-6410331F76AA}" destId="{78EB5AD0-B73A-844F-9379-2E4E600CAEC3}" srcOrd="0" destOrd="0" presId="urn:microsoft.com/office/officeart/2008/layout/VerticalCurvedList"/>
    <dgm:cxn modelId="{AB8BBBDC-2326-EE4A-B146-24F379EE8C44}" type="presParOf" srcId="{FD9A1A70-5B08-BC4E-A4F4-BCC77178C425}" destId="{AAFA5E1C-5F61-BF48-BF26-1A2CF9526F59}" srcOrd="5" destOrd="0" presId="urn:microsoft.com/office/officeart/2008/layout/VerticalCurvedList"/>
    <dgm:cxn modelId="{63FE0DEB-5402-8C40-9A04-41D31D0D9545}" type="presParOf" srcId="{FD9A1A70-5B08-BC4E-A4F4-BCC77178C425}" destId="{1B8D8241-1A2D-5345-B42B-5B9AAAB7A1B8}" srcOrd="6" destOrd="0" presId="urn:microsoft.com/office/officeart/2008/layout/VerticalCurvedList"/>
    <dgm:cxn modelId="{84A9121D-DD8E-4746-9B58-F10263762A87}" type="presParOf" srcId="{1B8D8241-1A2D-5345-B42B-5B9AAAB7A1B8}" destId="{F8B5472B-8ED9-6649-A6A1-34D950D2A9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653A7-EF88-409F-ADED-6521EBA8EF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54828-A047-48BA-AB21-EF80E66DFC5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DE" dirty="0" smtClean="0"/>
            <a:t>Publications</a:t>
          </a:r>
          <a:endParaRPr lang="en-US" dirty="0"/>
        </a:p>
      </dgm:t>
    </dgm:pt>
    <dgm:pt modelId="{6034E5A9-A36C-4F7C-A890-D4DE5EF26C3E}" type="parTrans" cxnId="{7D589382-D405-4CF0-9666-04CC257F5491}">
      <dgm:prSet/>
      <dgm:spPr/>
      <dgm:t>
        <a:bodyPr/>
        <a:lstStyle/>
        <a:p>
          <a:endParaRPr lang="en-US"/>
        </a:p>
      </dgm:t>
    </dgm:pt>
    <dgm:pt modelId="{5C5C066A-39F3-4A8C-B9A9-ABFD46C6FF9B}" type="sibTrans" cxnId="{7D589382-D405-4CF0-9666-04CC257F5491}">
      <dgm:prSet/>
      <dgm:spPr/>
      <dgm:t>
        <a:bodyPr/>
        <a:lstStyle/>
        <a:p>
          <a:endParaRPr lang="en-US"/>
        </a:p>
      </dgm:t>
    </dgm:pt>
    <dgm:pt modelId="{5BA2ECCD-EC10-4096-844F-C81158912A07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err="1" smtClean="0"/>
            <a:t>Article</a:t>
          </a:r>
          <a:endParaRPr lang="en-US" dirty="0"/>
        </a:p>
      </dgm:t>
    </dgm:pt>
    <dgm:pt modelId="{58D166F9-3EBB-41BC-9C96-399E2B89209C}" type="parTrans" cxnId="{E115A6D7-A8D2-4900-8515-96BBE7E1642C}">
      <dgm:prSet/>
      <dgm:spPr/>
      <dgm:t>
        <a:bodyPr/>
        <a:lstStyle/>
        <a:p>
          <a:endParaRPr lang="en-US"/>
        </a:p>
      </dgm:t>
    </dgm:pt>
    <dgm:pt modelId="{30CF4341-AF6F-4085-A0BB-8101F1B0B247}" type="sibTrans" cxnId="{E115A6D7-A8D2-4900-8515-96BBE7E1642C}">
      <dgm:prSet/>
      <dgm:spPr/>
      <dgm:t>
        <a:bodyPr/>
        <a:lstStyle/>
        <a:p>
          <a:endParaRPr lang="en-US"/>
        </a:p>
      </dgm:t>
    </dgm:pt>
    <dgm:pt modelId="{F43F9160-1ADD-4C14-9C66-12882507ECBF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Report</a:t>
          </a:r>
          <a:endParaRPr lang="en-US" dirty="0"/>
        </a:p>
      </dgm:t>
    </dgm:pt>
    <dgm:pt modelId="{5955ED36-6D6E-49C5-908C-D493A38C55A3}" type="parTrans" cxnId="{7A51E9A7-4956-4A26-B8FA-42363C5332BE}">
      <dgm:prSet/>
      <dgm:spPr/>
      <dgm:t>
        <a:bodyPr/>
        <a:lstStyle/>
        <a:p>
          <a:endParaRPr lang="en-US"/>
        </a:p>
      </dgm:t>
    </dgm:pt>
    <dgm:pt modelId="{736B3E33-5109-4C6A-A1A7-A66BFBAB8296}" type="sibTrans" cxnId="{7A51E9A7-4956-4A26-B8FA-42363C5332BE}">
      <dgm:prSet/>
      <dgm:spPr/>
      <dgm:t>
        <a:bodyPr/>
        <a:lstStyle/>
        <a:p>
          <a:endParaRPr lang="en-US"/>
        </a:p>
      </dgm:t>
    </dgm:pt>
    <dgm:pt modelId="{2AB95D9D-9E3D-4CF9-B749-1B9159C007C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DE" dirty="0" smtClean="0"/>
            <a:t>Datasets</a:t>
          </a:r>
          <a:endParaRPr lang="en-US" dirty="0"/>
        </a:p>
      </dgm:t>
    </dgm:pt>
    <dgm:pt modelId="{B4EE7097-E6E4-474D-A214-817C7FF52653}" type="parTrans" cxnId="{AAA5D78A-DAD6-482B-ABEE-CFE7D99B83DE}">
      <dgm:prSet/>
      <dgm:spPr/>
      <dgm:t>
        <a:bodyPr/>
        <a:lstStyle/>
        <a:p>
          <a:endParaRPr lang="en-US"/>
        </a:p>
      </dgm:t>
    </dgm:pt>
    <dgm:pt modelId="{9A31FE72-3CB4-49EC-8204-0E7A88C8C404}" type="sibTrans" cxnId="{AAA5D78A-DAD6-482B-ABEE-CFE7D99B83DE}">
      <dgm:prSet/>
      <dgm:spPr/>
      <dgm:t>
        <a:bodyPr/>
        <a:lstStyle/>
        <a:p>
          <a:endParaRPr lang="en-US"/>
        </a:p>
      </dgm:t>
    </dgm:pt>
    <dgm:pt modelId="{5F5C252C-7163-4070-B5AA-D5919E7AAA1D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Dataset</a:t>
          </a:r>
          <a:endParaRPr lang="en-US" dirty="0"/>
        </a:p>
      </dgm:t>
    </dgm:pt>
    <dgm:pt modelId="{EC933F0A-0D58-49E3-B852-F8F733B29943}" type="parTrans" cxnId="{FB6D217D-0A6B-42C7-A62F-981F6912FF24}">
      <dgm:prSet/>
      <dgm:spPr/>
      <dgm:t>
        <a:bodyPr/>
        <a:lstStyle/>
        <a:p>
          <a:endParaRPr lang="en-US"/>
        </a:p>
      </dgm:t>
    </dgm:pt>
    <dgm:pt modelId="{0FE44717-B9CC-40CB-82D0-1F36BCD935FA}" type="sibTrans" cxnId="{FB6D217D-0A6B-42C7-A62F-981F6912FF24}">
      <dgm:prSet/>
      <dgm:spPr/>
      <dgm:t>
        <a:bodyPr/>
        <a:lstStyle/>
        <a:p>
          <a:endParaRPr lang="en-US"/>
        </a:p>
      </dgm:t>
    </dgm:pt>
    <dgm:pt modelId="{8B5EF7AA-55AD-4DF9-9C92-8DAC3EA70D00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Collection</a:t>
          </a:r>
          <a:endParaRPr lang="en-US" dirty="0"/>
        </a:p>
      </dgm:t>
    </dgm:pt>
    <dgm:pt modelId="{48F580E2-AE8A-43D1-B7A7-913D59C9FD6E}" type="parTrans" cxnId="{37C7A875-B5A8-4754-9125-751380A2CCD9}">
      <dgm:prSet/>
      <dgm:spPr/>
      <dgm:t>
        <a:bodyPr/>
        <a:lstStyle/>
        <a:p>
          <a:endParaRPr lang="en-US"/>
        </a:p>
      </dgm:t>
    </dgm:pt>
    <dgm:pt modelId="{E6FBDBA3-26B0-48D7-824D-4EF5CE24CDA7}" type="sibTrans" cxnId="{37C7A875-B5A8-4754-9125-751380A2CCD9}">
      <dgm:prSet/>
      <dgm:spPr/>
      <dgm:t>
        <a:bodyPr/>
        <a:lstStyle/>
        <a:p>
          <a:endParaRPr lang="en-US"/>
        </a:p>
      </dgm:t>
    </dgm:pt>
    <dgm:pt modelId="{26DC32C4-F102-4A21-8178-BD37EB774097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DE" dirty="0" smtClean="0"/>
            <a:t>Software</a:t>
          </a:r>
          <a:endParaRPr lang="en-US" dirty="0"/>
        </a:p>
      </dgm:t>
    </dgm:pt>
    <dgm:pt modelId="{E8560069-66AD-4043-A722-FE8F19713C43}" type="parTrans" cxnId="{20660567-6A2C-4DD2-AA1F-E89FA9D40DDC}">
      <dgm:prSet/>
      <dgm:spPr/>
      <dgm:t>
        <a:bodyPr/>
        <a:lstStyle/>
        <a:p>
          <a:endParaRPr lang="en-US"/>
        </a:p>
      </dgm:t>
    </dgm:pt>
    <dgm:pt modelId="{9AD72F15-5500-42E1-9ECC-45592249F9E5}" type="sibTrans" cxnId="{20660567-6A2C-4DD2-AA1F-E89FA9D40DDC}">
      <dgm:prSet/>
      <dgm:spPr/>
      <dgm:t>
        <a:bodyPr/>
        <a:lstStyle/>
        <a:p>
          <a:endParaRPr lang="en-US"/>
        </a:p>
      </dgm:t>
    </dgm:pt>
    <dgm:pt modelId="{1DDC17A9-A06D-4D91-824E-AB8CBB71C754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e-DE" dirty="0" smtClean="0"/>
            <a:t>Other Research Products</a:t>
          </a:r>
          <a:endParaRPr lang="en-US" dirty="0"/>
        </a:p>
      </dgm:t>
    </dgm:pt>
    <dgm:pt modelId="{DFEF9793-FEED-4AF3-8B17-E7B2DBF47C67}" type="parTrans" cxnId="{E04F3866-FDF3-43C4-8BA9-C8357F4EBCFF}">
      <dgm:prSet/>
      <dgm:spPr/>
      <dgm:t>
        <a:bodyPr/>
        <a:lstStyle/>
        <a:p>
          <a:endParaRPr lang="en-US"/>
        </a:p>
      </dgm:t>
    </dgm:pt>
    <dgm:pt modelId="{06221FD9-D629-4C44-ADCD-D86C355F67D5}" type="sibTrans" cxnId="{E04F3866-FDF3-43C4-8BA9-C8357F4EBCFF}">
      <dgm:prSet/>
      <dgm:spPr/>
      <dgm:t>
        <a:bodyPr/>
        <a:lstStyle/>
        <a:p>
          <a:endParaRPr lang="en-US"/>
        </a:p>
      </dgm:t>
    </dgm:pt>
    <dgm:pt modelId="{B46EFDE2-A782-4CBD-B440-A6A389D67BFE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…</a:t>
          </a:r>
          <a:endParaRPr lang="en-US" dirty="0"/>
        </a:p>
      </dgm:t>
    </dgm:pt>
    <dgm:pt modelId="{F26B7682-B7B9-42CF-8728-D01ABD059103}" type="parTrans" cxnId="{3A2827D9-2401-47D7-A14B-78E35F28363C}">
      <dgm:prSet/>
      <dgm:spPr/>
      <dgm:t>
        <a:bodyPr/>
        <a:lstStyle/>
        <a:p>
          <a:endParaRPr lang="en-US"/>
        </a:p>
      </dgm:t>
    </dgm:pt>
    <dgm:pt modelId="{644E84AB-3693-422C-A888-9E549897545E}" type="sibTrans" cxnId="{3A2827D9-2401-47D7-A14B-78E35F28363C}">
      <dgm:prSet/>
      <dgm:spPr/>
      <dgm:t>
        <a:bodyPr/>
        <a:lstStyle/>
        <a:p>
          <a:endParaRPr lang="en-US"/>
        </a:p>
      </dgm:t>
    </dgm:pt>
    <dgm:pt modelId="{665679F0-BDEE-4F67-BCDD-1A1C965CDFA9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err="1" smtClean="0"/>
            <a:t>Preprint</a:t>
          </a:r>
          <a:endParaRPr lang="en-US" dirty="0"/>
        </a:p>
      </dgm:t>
    </dgm:pt>
    <dgm:pt modelId="{6BF49A1E-FC22-4CCA-A67E-C53EB64FC286}" type="parTrans" cxnId="{9D6C43D4-13EE-4BB6-8263-91B90D20B78D}">
      <dgm:prSet/>
      <dgm:spPr/>
      <dgm:t>
        <a:bodyPr/>
        <a:lstStyle/>
        <a:p>
          <a:endParaRPr lang="en-US"/>
        </a:p>
      </dgm:t>
    </dgm:pt>
    <dgm:pt modelId="{D59209EB-5FF6-41A0-B689-59DDC7B09946}" type="sibTrans" cxnId="{9D6C43D4-13EE-4BB6-8263-91B90D20B78D}">
      <dgm:prSet/>
      <dgm:spPr/>
      <dgm:t>
        <a:bodyPr/>
        <a:lstStyle/>
        <a:p>
          <a:endParaRPr lang="en-US"/>
        </a:p>
      </dgm:t>
    </dgm:pt>
    <dgm:pt modelId="{43997E1E-A1DE-47F9-854A-912BD3B9ED5A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Clinical Trials</a:t>
          </a:r>
          <a:endParaRPr lang="en-US" dirty="0"/>
        </a:p>
      </dgm:t>
    </dgm:pt>
    <dgm:pt modelId="{62D33951-D484-4D80-8548-EAC88FCC3B60}" type="parTrans" cxnId="{314E3E79-B10D-470E-B80F-E8ED79DF9998}">
      <dgm:prSet/>
      <dgm:spPr/>
      <dgm:t>
        <a:bodyPr/>
        <a:lstStyle/>
        <a:p>
          <a:endParaRPr lang="en-US"/>
        </a:p>
      </dgm:t>
    </dgm:pt>
    <dgm:pt modelId="{278A2566-676C-439B-9A0B-09BCD310706F}" type="sibTrans" cxnId="{314E3E79-B10D-470E-B80F-E8ED79DF9998}">
      <dgm:prSet/>
      <dgm:spPr/>
      <dgm:t>
        <a:bodyPr/>
        <a:lstStyle/>
        <a:p>
          <a:endParaRPr lang="en-US"/>
        </a:p>
      </dgm:t>
    </dgm:pt>
    <dgm:pt modelId="{F532ADBB-FEB6-4314-8ACC-780CA6DEAD9A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…</a:t>
          </a:r>
          <a:endParaRPr lang="en-US" dirty="0"/>
        </a:p>
      </dgm:t>
    </dgm:pt>
    <dgm:pt modelId="{A4AE1887-8597-4DD4-9289-21F49C736CCB}" type="parTrans" cxnId="{057FA84F-6EB2-460E-AB4E-8A6B497A4EDC}">
      <dgm:prSet/>
      <dgm:spPr/>
      <dgm:t>
        <a:bodyPr/>
        <a:lstStyle/>
        <a:p>
          <a:endParaRPr lang="en-US"/>
        </a:p>
      </dgm:t>
    </dgm:pt>
    <dgm:pt modelId="{D0AD3D21-CCAB-485D-9713-F828915EF9D7}" type="sibTrans" cxnId="{057FA84F-6EB2-460E-AB4E-8A6B497A4EDC}">
      <dgm:prSet/>
      <dgm:spPr/>
      <dgm:t>
        <a:bodyPr/>
        <a:lstStyle/>
        <a:p>
          <a:endParaRPr lang="en-US"/>
        </a:p>
      </dgm:t>
    </dgm:pt>
    <dgm:pt modelId="{EA0DDA21-8183-4A93-8D5D-23A1C25A5C76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Service</a:t>
          </a:r>
          <a:endParaRPr lang="en-US" dirty="0"/>
        </a:p>
      </dgm:t>
    </dgm:pt>
    <dgm:pt modelId="{07809701-EB77-4674-B78B-6D2B78864901}" type="parTrans" cxnId="{05FA51DB-647F-4084-97B6-329F1667CA21}">
      <dgm:prSet/>
      <dgm:spPr/>
      <dgm:t>
        <a:bodyPr/>
        <a:lstStyle/>
        <a:p>
          <a:endParaRPr lang="en-US"/>
        </a:p>
      </dgm:t>
    </dgm:pt>
    <dgm:pt modelId="{207E3F33-9562-42AC-9ED6-14B7D8F29EFE}" type="sibTrans" cxnId="{05FA51DB-647F-4084-97B6-329F1667CA21}">
      <dgm:prSet/>
      <dgm:spPr/>
      <dgm:t>
        <a:bodyPr/>
        <a:lstStyle/>
        <a:p>
          <a:endParaRPr lang="en-US"/>
        </a:p>
      </dgm:t>
    </dgm:pt>
    <dgm:pt modelId="{FA6BC1F6-ACD2-47FF-893B-CBE848F4A1B8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Workflow</a:t>
          </a:r>
          <a:endParaRPr lang="en-US" dirty="0"/>
        </a:p>
      </dgm:t>
    </dgm:pt>
    <dgm:pt modelId="{8C2FD316-AC48-408E-AA4C-72FAE642EF9C}" type="parTrans" cxnId="{66E087F5-CCB7-4039-9601-AF49D07E3F12}">
      <dgm:prSet/>
      <dgm:spPr/>
      <dgm:t>
        <a:bodyPr/>
        <a:lstStyle/>
        <a:p>
          <a:endParaRPr lang="en-US"/>
        </a:p>
      </dgm:t>
    </dgm:pt>
    <dgm:pt modelId="{BFF673EA-E2C0-4F8B-87B3-882EC299A765}" type="sibTrans" cxnId="{66E087F5-CCB7-4039-9601-AF49D07E3F12}">
      <dgm:prSet/>
      <dgm:spPr/>
      <dgm:t>
        <a:bodyPr/>
        <a:lstStyle/>
        <a:p>
          <a:endParaRPr lang="en-US"/>
        </a:p>
      </dgm:t>
    </dgm:pt>
    <dgm:pt modelId="{542855D1-1275-4219-AE39-CFC95F699BE8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Interactive </a:t>
          </a:r>
          <a:r>
            <a:rPr lang="de-DE" dirty="0" err="1" smtClean="0"/>
            <a:t>Resource</a:t>
          </a:r>
          <a:endParaRPr lang="en-US" dirty="0"/>
        </a:p>
      </dgm:t>
    </dgm:pt>
    <dgm:pt modelId="{098F1AEB-25CE-4137-B80F-B95EFA1FFF33}" type="parTrans" cxnId="{C11C1E2F-3E89-4C92-8DBC-375ACE870F6D}">
      <dgm:prSet/>
      <dgm:spPr/>
      <dgm:t>
        <a:bodyPr/>
        <a:lstStyle/>
        <a:p>
          <a:endParaRPr lang="en-US"/>
        </a:p>
      </dgm:t>
    </dgm:pt>
    <dgm:pt modelId="{519042DA-3739-4BAD-A5F5-DC8349F6BB3B}" type="sibTrans" cxnId="{C11C1E2F-3E89-4C92-8DBC-375ACE870F6D}">
      <dgm:prSet/>
      <dgm:spPr/>
      <dgm:t>
        <a:bodyPr/>
        <a:lstStyle/>
        <a:p>
          <a:endParaRPr lang="en-US"/>
        </a:p>
      </dgm:t>
    </dgm:pt>
    <dgm:pt modelId="{CF218DA4-A75A-4C8F-BAD7-33BAA7BA02B7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…</a:t>
          </a:r>
          <a:endParaRPr lang="en-US" dirty="0"/>
        </a:p>
      </dgm:t>
    </dgm:pt>
    <dgm:pt modelId="{FCCC99E8-28AE-484F-B8AE-AD45D170E250}" type="parTrans" cxnId="{9B432F0A-642E-44CA-B958-C627868E7B07}">
      <dgm:prSet/>
      <dgm:spPr/>
      <dgm:t>
        <a:bodyPr/>
        <a:lstStyle/>
        <a:p>
          <a:endParaRPr lang="en-US"/>
        </a:p>
      </dgm:t>
    </dgm:pt>
    <dgm:pt modelId="{7761E566-747F-482E-9C8E-CEF89D1C092A}" type="sibTrans" cxnId="{9B432F0A-642E-44CA-B958-C627868E7B07}">
      <dgm:prSet/>
      <dgm:spPr/>
      <dgm:t>
        <a:bodyPr/>
        <a:lstStyle/>
        <a:p>
          <a:endParaRPr lang="en-US"/>
        </a:p>
      </dgm:t>
    </dgm:pt>
    <dgm:pt modelId="{8BAA43C0-BA6A-46AB-923D-230D58DDAC5A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Research Software</a:t>
          </a:r>
          <a:endParaRPr lang="en-US" dirty="0"/>
        </a:p>
      </dgm:t>
    </dgm:pt>
    <dgm:pt modelId="{A87BFD30-6981-48A7-9343-02A489ED8450}" type="parTrans" cxnId="{2CD26069-336D-4D01-B089-57CBADB70F5C}">
      <dgm:prSet/>
      <dgm:spPr/>
      <dgm:t>
        <a:bodyPr/>
        <a:lstStyle/>
        <a:p>
          <a:endParaRPr lang="en-US"/>
        </a:p>
      </dgm:t>
    </dgm:pt>
    <dgm:pt modelId="{0E2B73D2-E3DE-4496-B2EA-58D52356E0D8}" type="sibTrans" cxnId="{2CD26069-336D-4D01-B089-57CBADB70F5C}">
      <dgm:prSet/>
      <dgm:spPr/>
      <dgm:t>
        <a:bodyPr/>
        <a:lstStyle/>
        <a:p>
          <a:endParaRPr lang="en-US"/>
        </a:p>
      </dgm:t>
    </dgm:pt>
    <dgm:pt modelId="{20CFC2D5-6F16-4C0C-BAD1-A8CB5B9F1985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de-DE" dirty="0" smtClean="0"/>
            <a:t>…</a:t>
          </a:r>
          <a:endParaRPr lang="en-US" dirty="0"/>
        </a:p>
      </dgm:t>
    </dgm:pt>
    <dgm:pt modelId="{FFF75642-D244-4B1C-AE5C-AE9C06C13668}" type="parTrans" cxnId="{2BC9FAF6-623E-4137-B1B4-01A7C251C364}">
      <dgm:prSet/>
      <dgm:spPr/>
      <dgm:t>
        <a:bodyPr/>
        <a:lstStyle/>
        <a:p>
          <a:endParaRPr lang="en-US"/>
        </a:p>
      </dgm:t>
    </dgm:pt>
    <dgm:pt modelId="{FA20725B-9B55-4FE1-9C12-35434DE0B84B}" type="sibTrans" cxnId="{2BC9FAF6-623E-4137-B1B4-01A7C251C364}">
      <dgm:prSet/>
      <dgm:spPr/>
      <dgm:t>
        <a:bodyPr/>
        <a:lstStyle/>
        <a:p>
          <a:endParaRPr lang="en-US"/>
        </a:p>
      </dgm:t>
    </dgm:pt>
    <dgm:pt modelId="{2FFF1165-E202-4A9B-8244-CB0FA68DE812}" type="pres">
      <dgm:prSet presAssocID="{4AE653A7-EF88-409F-ADED-6521EBA8EF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17CA7-E046-4A38-96D4-5C412330B9A5}" type="pres">
      <dgm:prSet presAssocID="{BA954828-A047-48BA-AB21-EF80E66DFC5C}" presName="composite" presStyleCnt="0"/>
      <dgm:spPr/>
    </dgm:pt>
    <dgm:pt modelId="{7E01CA14-FBA0-4701-BBB5-43014002642A}" type="pres">
      <dgm:prSet presAssocID="{BA954828-A047-48BA-AB21-EF80E66DFC5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1A937-FD3D-4500-B4B1-E0E0C8F3429C}" type="pres">
      <dgm:prSet presAssocID="{BA954828-A047-48BA-AB21-EF80E66DFC5C}" presName="desTx" presStyleLbl="alignAccFollowNode1" presStyleIdx="0" presStyleCnt="4" custLinFactNeighborX="-1310" custLinFactNeighborY="-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023E3-26C0-45A7-91DF-FA0B7D97A99C}" type="pres">
      <dgm:prSet presAssocID="{5C5C066A-39F3-4A8C-B9A9-ABFD46C6FF9B}" presName="space" presStyleCnt="0"/>
      <dgm:spPr/>
    </dgm:pt>
    <dgm:pt modelId="{64496D1B-4CC0-438B-857D-F9DFCAD6D424}" type="pres">
      <dgm:prSet presAssocID="{2AB95D9D-9E3D-4CF9-B749-1B9159C007CC}" presName="composite" presStyleCnt="0"/>
      <dgm:spPr/>
    </dgm:pt>
    <dgm:pt modelId="{F09762F1-A56C-49B4-8586-DE8F949E8538}" type="pres">
      <dgm:prSet presAssocID="{2AB95D9D-9E3D-4CF9-B749-1B9159C007C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52847-31D7-4E29-9740-91CB6EABF4C8}" type="pres">
      <dgm:prSet presAssocID="{2AB95D9D-9E3D-4CF9-B749-1B9159C007C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D230-7D3D-4DD5-8520-5587BC79BCF1}" type="pres">
      <dgm:prSet presAssocID="{9A31FE72-3CB4-49EC-8204-0E7A88C8C404}" presName="space" presStyleCnt="0"/>
      <dgm:spPr/>
    </dgm:pt>
    <dgm:pt modelId="{D5F5A20A-ED76-4D5B-B597-A5CA4636349D}" type="pres">
      <dgm:prSet presAssocID="{26DC32C4-F102-4A21-8178-BD37EB774097}" presName="composite" presStyleCnt="0"/>
      <dgm:spPr/>
    </dgm:pt>
    <dgm:pt modelId="{EE46BD3E-482D-4C3B-8241-AB5E3EB41720}" type="pres">
      <dgm:prSet presAssocID="{26DC32C4-F102-4A21-8178-BD37EB77409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0D117-B9C5-4157-A9F6-86E48046DCB2}" type="pres">
      <dgm:prSet presAssocID="{26DC32C4-F102-4A21-8178-BD37EB77409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B22D8-9180-401A-BF7B-74D8773CE151}" type="pres">
      <dgm:prSet presAssocID="{9AD72F15-5500-42E1-9ECC-45592249F9E5}" presName="space" presStyleCnt="0"/>
      <dgm:spPr/>
    </dgm:pt>
    <dgm:pt modelId="{3B81CBFE-E87D-4B09-A135-C48925E374DF}" type="pres">
      <dgm:prSet presAssocID="{1DDC17A9-A06D-4D91-824E-AB8CBB71C754}" presName="composite" presStyleCnt="0"/>
      <dgm:spPr/>
    </dgm:pt>
    <dgm:pt modelId="{7FB7D1A1-E441-421A-A3DE-661522901D53}" type="pres">
      <dgm:prSet presAssocID="{1DDC17A9-A06D-4D91-824E-AB8CBB71C75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2A841-BD2B-47D0-8AC3-65F8259EEC94}" type="pres">
      <dgm:prSet presAssocID="{1DDC17A9-A06D-4D91-824E-AB8CBB71C75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087F5-CCB7-4039-9601-AF49D07E3F12}" srcId="{1DDC17A9-A06D-4D91-824E-AB8CBB71C754}" destId="{FA6BC1F6-ACD2-47FF-893B-CBE848F4A1B8}" srcOrd="1" destOrd="0" parTransId="{8C2FD316-AC48-408E-AA4C-72FAE642EF9C}" sibTransId="{BFF673EA-E2C0-4F8B-87B3-882EC299A765}"/>
    <dgm:cxn modelId="{AAA5D78A-DAD6-482B-ABEE-CFE7D99B83DE}" srcId="{4AE653A7-EF88-409F-ADED-6521EBA8EF0F}" destId="{2AB95D9D-9E3D-4CF9-B749-1B9159C007CC}" srcOrd="1" destOrd="0" parTransId="{B4EE7097-E6E4-474D-A214-817C7FF52653}" sibTransId="{9A31FE72-3CB4-49EC-8204-0E7A88C8C404}"/>
    <dgm:cxn modelId="{F6AC9908-3415-9A4F-AF77-C9D37B3E8ED4}" type="presOf" srcId="{BA954828-A047-48BA-AB21-EF80E66DFC5C}" destId="{7E01CA14-FBA0-4701-BBB5-43014002642A}" srcOrd="0" destOrd="0" presId="urn:microsoft.com/office/officeart/2005/8/layout/hList1"/>
    <dgm:cxn modelId="{9B432F0A-642E-44CA-B958-C627868E7B07}" srcId="{1DDC17A9-A06D-4D91-824E-AB8CBB71C754}" destId="{CF218DA4-A75A-4C8F-BAD7-33BAA7BA02B7}" srcOrd="3" destOrd="0" parTransId="{FCCC99E8-28AE-484F-B8AE-AD45D170E250}" sibTransId="{7761E566-747F-482E-9C8E-CEF89D1C092A}"/>
    <dgm:cxn modelId="{09A3B4C7-5D48-D649-AF53-13083E606FE0}" type="presOf" srcId="{B46EFDE2-A782-4CBD-B440-A6A389D67BFE}" destId="{3361A937-FD3D-4500-B4B1-E0E0C8F3429C}" srcOrd="0" destOrd="3" presId="urn:microsoft.com/office/officeart/2005/8/layout/hList1"/>
    <dgm:cxn modelId="{BC4B91B6-AC22-5343-B07D-B591871A045D}" type="presOf" srcId="{FA6BC1F6-ACD2-47FF-893B-CBE848F4A1B8}" destId="{9082A841-BD2B-47D0-8AC3-65F8259EEC94}" srcOrd="0" destOrd="1" presId="urn:microsoft.com/office/officeart/2005/8/layout/hList1"/>
    <dgm:cxn modelId="{CED8878E-3BB3-ED42-9E03-CA5AB90E6C38}" type="presOf" srcId="{CF218DA4-A75A-4C8F-BAD7-33BAA7BA02B7}" destId="{9082A841-BD2B-47D0-8AC3-65F8259EEC94}" srcOrd="0" destOrd="3" presId="urn:microsoft.com/office/officeart/2005/8/layout/hList1"/>
    <dgm:cxn modelId="{C142B787-F48A-9A4E-B1C1-379FF5A02504}" type="presOf" srcId="{665679F0-BDEE-4F67-BCDD-1A1C965CDFA9}" destId="{3361A937-FD3D-4500-B4B1-E0E0C8F3429C}" srcOrd="0" destOrd="1" presId="urn:microsoft.com/office/officeart/2005/8/layout/hList1"/>
    <dgm:cxn modelId="{E115A6D7-A8D2-4900-8515-96BBE7E1642C}" srcId="{BA954828-A047-48BA-AB21-EF80E66DFC5C}" destId="{5BA2ECCD-EC10-4096-844F-C81158912A07}" srcOrd="0" destOrd="0" parTransId="{58D166F9-3EBB-41BC-9C96-399E2B89209C}" sibTransId="{30CF4341-AF6F-4085-A0BB-8101F1B0B247}"/>
    <dgm:cxn modelId="{0F68C67A-2CE1-E84C-9406-34BAEAA4563B}" type="presOf" srcId="{F532ADBB-FEB6-4314-8ACC-780CA6DEAD9A}" destId="{85A52847-31D7-4E29-9740-91CB6EABF4C8}" srcOrd="0" destOrd="3" presId="urn:microsoft.com/office/officeart/2005/8/layout/hList1"/>
    <dgm:cxn modelId="{057FA84F-6EB2-460E-AB4E-8A6B497A4EDC}" srcId="{2AB95D9D-9E3D-4CF9-B749-1B9159C007CC}" destId="{F532ADBB-FEB6-4314-8ACC-780CA6DEAD9A}" srcOrd="3" destOrd="0" parTransId="{A4AE1887-8597-4DD4-9289-21F49C736CCB}" sibTransId="{D0AD3D21-CCAB-485D-9713-F828915EF9D7}"/>
    <dgm:cxn modelId="{9D6C43D4-13EE-4BB6-8263-91B90D20B78D}" srcId="{BA954828-A047-48BA-AB21-EF80E66DFC5C}" destId="{665679F0-BDEE-4F67-BCDD-1A1C965CDFA9}" srcOrd="1" destOrd="0" parTransId="{6BF49A1E-FC22-4CCA-A67E-C53EB64FC286}" sibTransId="{D59209EB-5FF6-41A0-B689-59DDC7B09946}"/>
    <dgm:cxn modelId="{FB6D217D-0A6B-42C7-A62F-981F6912FF24}" srcId="{2AB95D9D-9E3D-4CF9-B749-1B9159C007CC}" destId="{5F5C252C-7163-4070-B5AA-D5919E7AAA1D}" srcOrd="0" destOrd="0" parTransId="{EC933F0A-0D58-49E3-B852-F8F733B29943}" sibTransId="{0FE44717-B9CC-40CB-82D0-1F36BCD935FA}"/>
    <dgm:cxn modelId="{2CD26069-336D-4D01-B089-57CBADB70F5C}" srcId="{26DC32C4-F102-4A21-8178-BD37EB774097}" destId="{8BAA43C0-BA6A-46AB-923D-230D58DDAC5A}" srcOrd="0" destOrd="0" parTransId="{A87BFD30-6981-48A7-9343-02A489ED8450}" sibTransId="{0E2B73D2-E3DE-4496-B2EA-58D52356E0D8}"/>
    <dgm:cxn modelId="{2BC9FAF6-623E-4137-B1B4-01A7C251C364}" srcId="{26DC32C4-F102-4A21-8178-BD37EB774097}" destId="{20CFC2D5-6F16-4C0C-BAD1-A8CB5B9F1985}" srcOrd="1" destOrd="0" parTransId="{FFF75642-D244-4B1C-AE5C-AE9C06C13668}" sibTransId="{FA20725B-9B55-4FE1-9C12-35434DE0B84B}"/>
    <dgm:cxn modelId="{7A51E9A7-4956-4A26-B8FA-42363C5332BE}" srcId="{BA954828-A047-48BA-AB21-EF80E66DFC5C}" destId="{F43F9160-1ADD-4C14-9C66-12882507ECBF}" srcOrd="2" destOrd="0" parTransId="{5955ED36-6D6E-49C5-908C-D493A38C55A3}" sibTransId="{736B3E33-5109-4C6A-A1A7-A66BFBAB8296}"/>
    <dgm:cxn modelId="{314E3E79-B10D-470E-B80F-E8ED79DF9998}" srcId="{2AB95D9D-9E3D-4CF9-B749-1B9159C007CC}" destId="{43997E1E-A1DE-47F9-854A-912BD3B9ED5A}" srcOrd="2" destOrd="0" parTransId="{62D33951-D484-4D80-8548-EAC88FCC3B60}" sibTransId="{278A2566-676C-439B-9A0B-09BCD310706F}"/>
    <dgm:cxn modelId="{79064224-5FAE-CD4B-8499-20C2DD53F5D3}" type="presOf" srcId="{26DC32C4-F102-4A21-8178-BD37EB774097}" destId="{EE46BD3E-482D-4C3B-8241-AB5E3EB41720}" srcOrd="0" destOrd="0" presId="urn:microsoft.com/office/officeart/2005/8/layout/hList1"/>
    <dgm:cxn modelId="{BD38C0B4-526C-A445-8971-4CFB169CE665}" type="presOf" srcId="{5BA2ECCD-EC10-4096-844F-C81158912A07}" destId="{3361A937-FD3D-4500-B4B1-E0E0C8F3429C}" srcOrd="0" destOrd="0" presId="urn:microsoft.com/office/officeart/2005/8/layout/hList1"/>
    <dgm:cxn modelId="{CE923430-C5AB-CE45-BC32-85469D4FC3C9}" type="presOf" srcId="{EA0DDA21-8183-4A93-8D5D-23A1C25A5C76}" destId="{9082A841-BD2B-47D0-8AC3-65F8259EEC94}" srcOrd="0" destOrd="0" presId="urn:microsoft.com/office/officeart/2005/8/layout/hList1"/>
    <dgm:cxn modelId="{1D71D860-D97F-2348-8EDE-613EF3229086}" type="presOf" srcId="{5F5C252C-7163-4070-B5AA-D5919E7AAA1D}" destId="{85A52847-31D7-4E29-9740-91CB6EABF4C8}" srcOrd="0" destOrd="0" presId="urn:microsoft.com/office/officeart/2005/8/layout/hList1"/>
    <dgm:cxn modelId="{E47775F9-0724-4940-B8E4-3758B0406E16}" type="presOf" srcId="{1DDC17A9-A06D-4D91-824E-AB8CBB71C754}" destId="{7FB7D1A1-E441-421A-A3DE-661522901D53}" srcOrd="0" destOrd="0" presId="urn:microsoft.com/office/officeart/2005/8/layout/hList1"/>
    <dgm:cxn modelId="{6EF0111A-7AE8-0B40-BB76-998E45919163}" type="presOf" srcId="{43997E1E-A1DE-47F9-854A-912BD3B9ED5A}" destId="{85A52847-31D7-4E29-9740-91CB6EABF4C8}" srcOrd="0" destOrd="2" presId="urn:microsoft.com/office/officeart/2005/8/layout/hList1"/>
    <dgm:cxn modelId="{C11C1E2F-3E89-4C92-8DBC-375ACE870F6D}" srcId="{1DDC17A9-A06D-4D91-824E-AB8CBB71C754}" destId="{542855D1-1275-4219-AE39-CFC95F699BE8}" srcOrd="2" destOrd="0" parTransId="{098F1AEB-25CE-4137-B80F-B95EFA1FFF33}" sibTransId="{519042DA-3739-4BAD-A5F5-DC8349F6BB3B}"/>
    <dgm:cxn modelId="{E04F3866-FDF3-43C4-8BA9-C8357F4EBCFF}" srcId="{4AE653A7-EF88-409F-ADED-6521EBA8EF0F}" destId="{1DDC17A9-A06D-4D91-824E-AB8CBB71C754}" srcOrd="3" destOrd="0" parTransId="{DFEF9793-FEED-4AF3-8B17-E7B2DBF47C67}" sibTransId="{06221FD9-D629-4C44-ADCD-D86C355F67D5}"/>
    <dgm:cxn modelId="{7D589382-D405-4CF0-9666-04CC257F5491}" srcId="{4AE653A7-EF88-409F-ADED-6521EBA8EF0F}" destId="{BA954828-A047-48BA-AB21-EF80E66DFC5C}" srcOrd="0" destOrd="0" parTransId="{6034E5A9-A36C-4F7C-A890-D4DE5EF26C3E}" sibTransId="{5C5C066A-39F3-4A8C-B9A9-ABFD46C6FF9B}"/>
    <dgm:cxn modelId="{37C7A875-B5A8-4754-9125-751380A2CCD9}" srcId="{2AB95D9D-9E3D-4CF9-B749-1B9159C007CC}" destId="{8B5EF7AA-55AD-4DF9-9C92-8DAC3EA70D00}" srcOrd="1" destOrd="0" parTransId="{48F580E2-AE8A-43D1-B7A7-913D59C9FD6E}" sibTransId="{E6FBDBA3-26B0-48D7-824D-4EF5CE24CDA7}"/>
    <dgm:cxn modelId="{C22A0069-FF11-124B-97DF-59D864BBD5A3}" type="presOf" srcId="{2AB95D9D-9E3D-4CF9-B749-1B9159C007CC}" destId="{F09762F1-A56C-49B4-8586-DE8F949E8538}" srcOrd="0" destOrd="0" presId="urn:microsoft.com/office/officeart/2005/8/layout/hList1"/>
    <dgm:cxn modelId="{3A2827D9-2401-47D7-A14B-78E35F28363C}" srcId="{BA954828-A047-48BA-AB21-EF80E66DFC5C}" destId="{B46EFDE2-A782-4CBD-B440-A6A389D67BFE}" srcOrd="3" destOrd="0" parTransId="{F26B7682-B7B9-42CF-8728-D01ABD059103}" sibTransId="{644E84AB-3693-422C-A888-9E549897545E}"/>
    <dgm:cxn modelId="{7A29891C-AF71-474E-9AB9-DDDB6701A17D}" type="presOf" srcId="{542855D1-1275-4219-AE39-CFC95F699BE8}" destId="{9082A841-BD2B-47D0-8AC3-65F8259EEC94}" srcOrd="0" destOrd="2" presId="urn:microsoft.com/office/officeart/2005/8/layout/hList1"/>
    <dgm:cxn modelId="{2067A8B3-9BF1-1748-9204-735DF0779C6B}" type="presOf" srcId="{8B5EF7AA-55AD-4DF9-9C92-8DAC3EA70D00}" destId="{85A52847-31D7-4E29-9740-91CB6EABF4C8}" srcOrd="0" destOrd="1" presId="urn:microsoft.com/office/officeart/2005/8/layout/hList1"/>
    <dgm:cxn modelId="{0E711112-E8DD-B247-8646-F1E2C8621B8C}" type="presOf" srcId="{20CFC2D5-6F16-4C0C-BAD1-A8CB5B9F1985}" destId="{1B70D117-B9C5-4157-A9F6-86E48046DCB2}" srcOrd="0" destOrd="1" presId="urn:microsoft.com/office/officeart/2005/8/layout/hList1"/>
    <dgm:cxn modelId="{05FA51DB-647F-4084-97B6-329F1667CA21}" srcId="{1DDC17A9-A06D-4D91-824E-AB8CBB71C754}" destId="{EA0DDA21-8183-4A93-8D5D-23A1C25A5C76}" srcOrd="0" destOrd="0" parTransId="{07809701-EB77-4674-B78B-6D2B78864901}" sibTransId="{207E3F33-9562-42AC-9ED6-14B7D8F29EFE}"/>
    <dgm:cxn modelId="{E82FA70F-5742-E64E-A722-A01BC547C4AD}" type="presOf" srcId="{8BAA43C0-BA6A-46AB-923D-230D58DDAC5A}" destId="{1B70D117-B9C5-4157-A9F6-86E48046DCB2}" srcOrd="0" destOrd="0" presId="urn:microsoft.com/office/officeart/2005/8/layout/hList1"/>
    <dgm:cxn modelId="{EA704AE1-4AE7-C745-9A5A-4186BBBBE25D}" type="presOf" srcId="{4AE653A7-EF88-409F-ADED-6521EBA8EF0F}" destId="{2FFF1165-E202-4A9B-8244-CB0FA68DE812}" srcOrd="0" destOrd="0" presId="urn:microsoft.com/office/officeart/2005/8/layout/hList1"/>
    <dgm:cxn modelId="{20660567-6A2C-4DD2-AA1F-E89FA9D40DDC}" srcId="{4AE653A7-EF88-409F-ADED-6521EBA8EF0F}" destId="{26DC32C4-F102-4A21-8178-BD37EB774097}" srcOrd="2" destOrd="0" parTransId="{E8560069-66AD-4043-A722-FE8F19713C43}" sibTransId="{9AD72F15-5500-42E1-9ECC-45592249F9E5}"/>
    <dgm:cxn modelId="{D849E343-32CD-8D4D-A58A-98EBBF3EB8E2}" type="presOf" srcId="{F43F9160-1ADD-4C14-9C66-12882507ECBF}" destId="{3361A937-FD3D-4500-B4B1-E0E0C8F3429C}" srcOrd="0" destOrd="2" presId="urn:microsoft.com/office/officeart/2005/8/layout/hList1"/>
    <dgm:cxn modelId="{C50DF6D0-A8EE-B945-A81E-89198AD7875B}" type="presParOf" srcId="{2FFF1165-E202-4A9B-8244-CB0FA68DE812}" destId="{00317CA7-E046-4A38-96D4-5C412330B9A5}" srcOrd="0" destOrd="0" presId="urn:microsoft.com/office/officeart/2005/8/layout/hList1"/>
    <dgm:cxn modelId="{BE0CBDFA-D323-9446-91B8-6C95A0337A8F}" type="presParOf" srcId="{00317CA7-E046-4A38-96D4-5C412330B9A5}" destId="{7E01CA14-FBA0-4701-BBB5-43014002642A}" srcOrd="0" destOrd="0" presId="urn:microsoft.com/office/officeart/2005/8/layout/hList1"/>
    <dgm:cxn modelId="{5B056BB7-323D-FD46-BA29-39AF3D96ECA8}" type="presParOf" srcId="{00317CA7-E046-4A38-96D4-5C412330B9A5}" destId="{3361A937-FD3D-4500-B4B1-E0E0C8F3429C}" srcOrd="1" destOrd="0" presId="urn:microsoft.com/office/officeart/2005/8/layout/hList1"/>
    <dgm:cxn modelId="{26B454A7-6078-E44E-BF45-4048ABA51316}" type="presParOf" srcId="{2FFF1165-E202-4A9B-8244-CB0FA68DE812}" destId="{9AB023E3-26C0-45A7-91DF-FA0B7D97A99C}" srcOrd="1" destOrd="0" presId="urn:microsoft.com/office/officeart/2005/8/layout/hList1"/>
    <dgm:cxn modelId="{352A42EE-A828-DB4A-8110-68769E297805}" type="presParOf" srcId="{2FFF1165-E202-4A9B-8244-CB0FA68DE812}" destId="{64496D1B-4CC0-438B-857D-F9DFCAD6D424}" srcOrd="2" destOrd="0" presId="urn:microsoft.com/office/officeart/2005/8/layout/hList1"/>
    <dgm:cxn modelId="{011497FC-B04F-BF42-8D02-4E9E4F747DB0}" type="presParOf" srcId="{64496D1B-4CC0-438B-857D-F9DFCAD6D424}" destId="{F09762F1-A56C-49B4-8586-DE8F949E8538}" srcOrd="0" destOrd="0" presId="urn:microsoft.com/office/officeart/2005/8/layout/hList1"/>
    <dgm:cxn modelId="{1FEFC899-6BD9-A547-8D78-DCEBB19C2F22}" type="presParOf" srcId="{64496D1B-4CC0-438B-857D-F9DFCAD6D424}" destId="{85A52847-31D7-4E29-9740-91CB6EABF4C8}" srcOrd="1" destOrd="0" presId="urn:microsoft.com/office/officeart/2005/8/layout/hList1"/>
    <dgm:cxn modelId="{995648D0-A140-8B4B-BAF3-1E283A6AB75D}" type="presParOf" srcId="{2FFF1165-E202-4A9B-8244-CB0FA68DE812}" destId="{68AAD230-7D3D-4DD5-8520-5587BC79BCF1}" srcOrd="3" destOrd="0" presId="urn:microsoft.com/office/officeart/2005/8/layout/hList1"/>
    <dgm:cxn modelId="{460CF91E-5302-674B-8ED4-7EA8AEC9277B}" type="presParOf" srcId="{2FFF1165-E202-4A9B-8244-CB0FA68DE812}" destId="{D5F5A20A-ED76-4D5B-B597-A5CA4636349D}" srcOrd="4" destOrd="0" presId="urn:microsoft.com/office/officeart/2005/8/layout/hList1"/>
    <dgm:cxn modelId="{502D7511-AF25-D641-BAD6-BC149018C175}" type="presParOf" srcId="{D5F5A20A-ED76-4D5B-B597-A5CA4636349D}" destId="{EE46BD3E-482D-4C3B-8241-AB5E3EB41720}" srcOrd="0" destOrd="0" presId="urn:microsoft.com/office/officeart/2005/8/layout/hList1"/>
    <dgm:cxn modelId="{08350690-3363-1341-BC59-B205C778A770}" type="presParOf" srcId="{D5F5A20A-ED76-4D5B-B597-A5CA4636349D}" destId="{1B70D117-B9C5-4157-A9F6-86E48046DCB2}" srcOrd="1" destOrd="0" presId="urn:microsoft.com/office/officeart/2005/8/layout/hList1"/>
    <dgm:cxn modelId="{8184362F-9ED4-3742-8F96-E624647A95C8}" type="presParOf" srcId="{2FFF1165-E202-4A9B-8244-CB0FA68DE812}" destId="{4A9B22D8-9180-401A-BF7B-74D8773CE151}" srcOrd="5" destOrd="0" presId="urn:microsoft.com/office/officeart/2005/8/layout/hList1"/>
    <dgm:cxn modelId="{91E029B1-57B6-9547-8750-16BFD1D68E3C}" type="presParOf" srcId="{2FFF1165-E202-4A9B-8244-CB0FA68DE812}" destId="{3B81CBFE-E87D-4B09-A135-C48925E374DF}" srcOrd="6" destOrd="0" presId="urn:microsoft.com/office/officeart/2005/8/layout/hList1"/>
    <dgm:cxn modelId="{E465029C-78D0-5F42-A351-0FDACE45072D}" type="presParOf" srcId="{3B81CBFE-E87D-4B09-A135-C48925E374DF}" destId="{7FB7D1A1-E441-421A-A3DE-661522901D53}" srcOrd="0" destOrd="0" presId="urn:microsoft.com/office/officeart/2005/8/layout/hList1"/>
    <dgm:cxn modelId="{32D880FD-4D1D-524E-97BD-AF1E1EC6629D}" type="presParOf" srcId="{3B81CBFE-E87D-4B09-A135-C48925E374DF}" destId="{9082A841-BD2B-47D0-8AC3-65F8259EEC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107A3-4E89-EC4C-A1EE-A2085DD2E3A7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DC3C80-C603-F244-8F03-A86DA6E2A342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Data maturity-driven search</a:t>
          </a:r>
          <a:endParaRPr lang="en-US">
            <a:solidFill>
              <a:schemeClr val="tx1"/>
            </a:solidFill>
          </a:endParaRPr>
        </a:p>
      </dgm:t>
    </dgm:pt>
    <dgm:pt modelId="{2FF846D2-39E7-F94D-9C09-76F3289BA771}" type="parTrans" cxnId="{28A2B9CF-DF69-A948-A076-AABA64B7D6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AD13A2-FE45-8A45-87A1-5F98DD9247C4}" type="sibTrans" cxnId="{28A2B9CF-DF69-A948-A076-AABA64B7D6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9A6999-EADA-4844-AE20-60D0BC5CAA9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Search datasets used in </a:t>
          </a:r>
          <a:r>
            <a:rPr lang="en-US" b="0" dirty="0" smtClean="0">
              <a:solidFill>
                <a:schemeClr val="tx1"/>
              </a:solidFill>
            </a:rPr>
            <a:t>at least</a:t>
          </a:r>
          <a:r>
            <a:rPr lang="en-US" b="0" baseline="0" dirty="0" smtClean="0">
              <a:solidFill>
                <a:schemeClr val="tx1"/>
              </a:solidFill>
            </a:rPr>
            <a:t> </a:t>
          </a:r>
          <a:r>
            <a:rPr lang="en-US" b="0" dirty="0" smtClean="0">
              <a:solidFill>
                <a:schemeClr val="tx1"/>
              </a:solidFill>
            </a:rPr>
            <a:t>K papers</a:t>
          </a:r>
          <a:endParaRPr lang="en-US" b="0" dirty="0" smtClean="0">
            <a:solidFill>
              <a:schemeClr val="tx1"/>
            </a:solidFill>
          </a:endParaRPr>
        </a:p>
      </dgm:t>
    </dgm:pt>
    <dgm:pt modelId="{667E38BD-8ECF-224C-A0CE-19B69A12B775}" type="parTrans" cxnId="{BCC19355-D125-D147-8E60-A82172445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F9526D-817F-344F-8B8C-0BB2EB0BB1EE}" type="sibTrans" cxnId="{BCC19355-D125-D147-8E60-A82172445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932EBD-88E9-0548-B16D-011501D192B4}">
      <dgm:prSet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Community-driven search</a:t>
          </a:r>
          <a:endParaRPr lang="en-US" b="0" dirty="0" smtClean="0">
            <a:solidFill>
              <a:schemeClr val="tx1"/>
            </a:solidFill>
          </a:endParaRPr>
        </a:p>
      </dgm:t>
    </dgm:pt>
    <dgm:pt modelId="{C9A8D481-5E10-F748-BE95-EAF41EE7AA21}" type="parTrans" cxnId="{FC9C4092-90EF-9149-BC68-A8CF2D0C6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6F213A-70C6-8F47-9A17-EBF2EA174B48}" type="sibTrans" cxnId="{FC9C4092-90EF-9149-BC68-A8CF2D0C6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F520ED-960D-9245-9D41-2F50FD7F3BF7}">
      <dgm:prSet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Search for data in a community or used-cross-community</a:t>
          </a:r>
          <a:endParaRPr lang="en-US" b="0" dirty="0" smtClean="0">
            <a:solidFill>
              <a:schemeClr val="tx1"/>
            </a:solidFill>
          </a:endParaRPr>
        </a:p>
      </dgm:t>
    </dgm:pt>
    <dgm:pt modelId="{B4D43424-B47D-E047-AC2A-C996D2C1581A}" type="parTrans" cxnId="{1A7A9800-EA67-8D43-AD2F-36B6DD14F2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26C875-13B6-E846-8DBE-294CE040268F}" type="sibTrans" cxnId="{1A7A9800-EA67-8D43-AD2F-36B6DD14F2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B805EC-5949-D24E-89FE-4AAF8DA9445F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Search </a:t>
          </a:r>
          <a:r>
            <a:rPr lang="en-US" b="0" dirty="0" smtClean="0">
              <a:solidFill>
                <a:schemeClr val="tx1"/>
              </a:solidFill>
            </a:rPr>
            <a:t>beyond dataset metadata</a:t>
          </a:r>
        </a:p>
      </dgm:t>
    </dgm:pt>
    <dgm:pt modelId="{EE76C937-5BA2-3640-BC52-55CDE196F8A6}" type="parTrans" cxnId="{BDD15FEB-D65F-6C42-A28B-633899728E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6FDBD9-8C4A-0347-BAC9-E141CA79E41E}" type="sibTrans" cxnId="{BDD15FEB-D65F-6C42-A28B-633899728E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A5CE88-DF05-3C49-91B1-74F5D64398C3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From dataset files or from related </a:t>
          </a:r>
          <a:r>
            <a:rPr lang="en-US" b="0" dirty="0" smtClean="0">
              <a:solidFill>
                <a:schemeClr val="tx1"/>
              </a:solidFill>
            </a:rPr>
            <a:t>entities </a:t>
          </a:r>
          <a:r>
            <a:rPr lang="en-US" b="0" dirty="0" smtClean="0">
              <a:solidFill>
                <a:schemeClr val="tx1"/>
              </a:solidFill>
            </a:rPr>
            <a:t>(publications, </a:t>
          </a:r>
          <a:r>
            <a:rPr lang="en-US" b="0" dirty="0" smtClean="0">
              <a:solidFill>
                <a:schemeClr val="tx1"/>
              </a:solidFill>
            </a:rPr>
            <a:t>project)</a:t>
          </a:r>
          <a:endParaRPr lang="en-US" b="0" dirty="0">
            <a:solidFill>
              <a:schemeClr val="tx1"/>
            </a:solidFill>
          </a:endParaRPr>
        </a:p>
      </dgm:t>
    </dgm:pt>
    <dgm:pt modelId="{029D7F17-1CCE-9F4A-A0F4-170136777337}" type="parTrans" cxnId="{76414B2D-59C5-EA45-9554-A958C055DE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53DAA7-CBE6-7E47-9EFD-3D4FF36B0055}" type="sibTrans" cxnId="{76414B2D-59C5-EA45-9554-A958C055DE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3E83B7-EB20-7A4D-B755-9BAC8B3040CC}" type="pres">
      <dgm:prSet presAssocID="{DEA107A3-4E89-EC4C-A1EE-A2085DD2E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DAF26-F6DB-5A4B-9D03-E39D8ACE9433}" type="pres">
      <dgm:prSet presAssocID="{58DC3C80-C603-F244-8F03-A86DA6E2A342}" presName="parentLin" presStyleCnt="0"/>
      <dgm:spPr/>
      <dgm:t>
        <a:bodyPr/>
        <a:lstStyle/>
        <a:p>
          <a:endParaRPr lang="en-US"/>
        </a:p>
      </dgm:t>
    </dgm:pt>
    <dgm:pt modelId="{2517699F-C8A9-144D-88A3-3FCD3C932D37}" type="pres">
      <dgm:prSet presAssocID="{58DC3C80-C603-F244-8F03-A86DA6E2A3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6BD233-D29F-E14E-ABCB-9C2421BC5599}" type="pres">
      <dgm:prSet presAssocID="{58DC3C80-C603-F244-8F03-A86DA6E2A3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83623-3F40-4445-9077-78EE74C31D0E}" type="pres">
      <dgm:prSet presAssocID="{58DC3C80-C603-F244-8F03-A86DA6E2A342}" presName="negativeSpace" presStyleCnt="0"/>
      <dgm:spPr/>
      <dgm:t>
        <a:bodyPr/>
        <a:lstStyle/>
        <a:p>
          <a:endParaRPr lang="en-US"/>
        </a:p>
      </dgm:t>
    </dgm:pt>
    <dgm:pt modelId="{D31CFFAF-FFDE-D34F-80A1-82AE0C9A22D2}" type="pres">
      <dgm:prSet presAssocID="{58DC3C80-C603-F244-8F03-A86DA6E2A342}" presName="childText" presStyleLbl="conFgAcc1" presStyleIdx="0" presStyleCnt="3" custLinFactNeighborX="-1753" custLinFactNeighborY="68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E68A7-A4A5-A348-B418-C883B0D830C7}" type="pres">
      <dgm:prSet presAssocID="{30AD13A2-FE45-8A45-87A1-5F98DD9247C4}" presName="spaceBetweenRectangles" presStyleCnt="0"/>
      <dgm:spPr/>
      <dgm:t>
        <a:bodyPr/>
        <a:lstStyle/>
        <a:p>
          <a:endParaRPr lang="en-US"/>
        </a:p>
      </dgm:t>
    </dgm:pt>
    <dgm:pt modelId="{ECB52502-A714-F24C-98B9-9A1F9210DB84}" type="pres">
      <dgm:prSet presAssocID="{A7932EBD-88E9-0548-B16D-011501D192B4}" presName="parentLin" presStyleCnt="0"/>
      <dgm:spPr/>
      <dgm:t>
        <a:bodyPr/>
        <a:lstStyle/>
        <a:p>
          <a:endParaRPr lang="en-US"/>
        </a:p>
      </dgm:t>
    </dgm:pt>
    <dgm:pt modelId="{D8EDDCC3-6162-284B-9C2C-9FE6F8F9DE08}" type="pres">
      <dgm:prSet presAssocID="{A7932EBD-88E9-0548-B16D-011501D192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264E7BB-1353-7B48-8D4D-91CD5F1FF0DB}" type="pres">
      <dgm:prSet presAssocID="{A7932EBD-88E9-0548-B16D-011501D192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F6729-594D-FF43-AE31-75737AF38CAF}" type="pres">
      <dgm:prSet presAssocID="{A7932EBD-88E9-0548-B16D-011501D192B4}" presName="negativeSpace" presStyleCnt="0"/>
      <dgm:spPr/>
      <dgm:t>
        <a:bodyPr/>
        <a:lstStyle/>
        <a:p>
          <a:endParaRPr lang="en-US"/>
        </a:p>
      </dgm:t>
    </dgm:pt>
    <dgm:pt modelId="{4A178E33-608D-5F4A-9E2C-5199D2B67C86}" type="pres">
      <dgm:prSet presAssocID="{A7932EBD-88E9-0548-B16D-011501D192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54CC-D575-274A-8D88-C1A1DA76A76B}" type="pres">
      <dgm:prSet presAssocID="{486F213A-70C6-8F47-9A17-EBF2EA174B48}" presName="spaceBetweenRectangles" presStyleCnt="0"/>
      <dgm:spPr/>
      <dgm:t>
        <a:bodyPr/>
        <a:lstStyle/>
        <a:p>
          <a:endParaRPr lang="en-US"/>
        </a:p>
      </dgm:t>
    </dgm:pt>
    <dgm:pt modelId="{4B874C0B-49DB-FF46-BAD3-3116BEB65376}" type="pres">
      <dgm:prSet presAssocID="{81B805EC-5949-D24E-89FE-4AAF8DA9445F}" presName="parentLin" presStyleCnt="0"/>
      <dgm:spPr/>
      <dgm:t>
        <a:bodyPr/>
        <a:lstStyle/>
        <a:p>
          <a:endParaRPr lang="en-US"/>
        </a:p>
      </dgm:t>
    </dgm:pt>
    <dgm:pt modelId="{C87D578D-40DD-3748-934F-202EC8885EAB}" type="pres">
      <dgm:prSet presAssocID="{81B805EC-5949-D24E-89FE-4AAF8DA9445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DA34131-B3E2-0F41-A62E-5A7898C19E81}" type="pres">
      <dgm:prSet presAssocID="{81B805EC-5949-D24E-89FE-4AAF8DA944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F1FE6-9BBB-9345-9D88-B0522E089D63}" type="pres">
      <dgm:prSet presAssocID="{81B805EC-5949-D24E-89FE-4AAF8DA9445F}" presName="negativeSpace" presStyleCnt="0"/>
      <dgm:spPr/>
      <dgm:t>
        <a:bodyPr/>
        <a:lstStyle/>
        <a:p>
          <a:endParaRPr lang="en-US"/>
        </a:p>
      </dgm:t>
    </dgm:pt>
    <dgm:pt modelId="{25B706EC-0E2C-B147-8576-F07B20A2AC4E}" type="pres">
      <dgm:prSet presAssocID="{81B805EC-5949-D24E-89FE-4AAF8DA9445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A17A2-056D-0C49-ADFF-DDE208E78725}" type="presOf" srcId="{5D9A6999-EADA-4844-AE20-60D0BC5CAA94}" destId="{D31CFFAF-FFDE-D34F-80A1-82AE0C9A22D2}" srcOrd="0" destOrd="0" presId="urn:microsoft.com/office/officeart/2005/8/layout/list1"/>
    <dgm:cxn modelId="{BCC19355-D125-D147-8E60-A82172445208}" srcId="{58DC3C80-C603-F244-8F03-A86DA6E2A342}" destId="{5D9A6999-EADA-4844-AE20-60D0BC5CAA94}" srcOrd="0" destOrd="0" parTransId="{667E38BD-8ECF-224C-A0CE-19B69A12B775}" sibTransId="{FFF9526D-817F-344F-8B8C-0BB2EB0BB1EE}"/>
    <dgm:cxn modelId="{41CB5ED8-1717-3B45-8528-107D3C65C600}" type="presOf" srcId="{81B805EC-5949-D24E-89FE-4AAF8DA9445F}" destId="{C87D578D-40DD-3748-934F-202EC8885EAB}" srcOrd="0" destOrd="0" presId="urn:microsoft.com/office/officeart/2005/8/layout/list1"/>
    <dgm:cxn modelId="{5FCD0065-5129-D14C-8BDD-58B582A32E51}" type="presOf" srcId="{A7932EBD-88E9-0548-B16D-011501D192B4}" destId="{A264E7BB-1353-7B48-8D4D-91CD5F1FF0DB}" srcOrd="1" destOrd="0" presId="urn:microsoft.com/office/officeart/2005/8/layout/list1"/>
    <dgm:cxn modelId="{7916C1D9-5741-E148-B3B3-B4191B59FCA4}" type="presOf" srcId="{DEA107A3-4E89-EC4C-A1EE-A2085DD2E3A7}" destId="{E63E83B7-EB20-7A4D-B755-9BAC8B3040CC}" srcOrd="0" destOrd="0" presId="urn:microsoft.com/office/officeart/2005/8/layout/list1"/>
    <dgm:cxn modelId="{0184D913-BD90-4A41-8537-84A4570EB326}" type="presOf" srcId="{81B805EC-5949-D24E-89FE-4AAF8DA9445F}" destId="{FDA34131-B3E2-0F41-A62E-5A7898C19E81}" srcOrd="1" destOrd="0" presId="urn:microsoft.com/office/officeart/2005/8/layout/list1"/>
    <dgm:cxn modelId="{4ED9CA44-5F52-3F4E-9328-1C70DB9C6A4D}" type="presOf" srcId="{A5A5CE88-DF05-3C49-91B1-74F5D64398C3}" destId="{25B706EC-0E2C-B147-8576-F07B20A2AC4E}" srcOrd="0" destOrd="0" presId="urn:microsoft.com/office/officeart/2005/8/layout/list1"/>
    <dgm:cxn modelId="{1A7A9800-EA67-8D43-AD2F-36B6DD14F2BE}" srcId="{A7932EBD-88E9-0548-B16D-011501D192B4}" destId="{A9F520ED-960D-9245-9D41-2F50FD7F3BF7}" srcOrd="0" destOrd="0" parTransId="{B4D43424-B47D-E047-AC2A-C996D2C1581A}" sibTransId="{2826C875-13B6-E846-8DBE-294CE040268F}"/>
    <dgm:cxn modelId="{4EEBA484-D918-254F-946A-C4765A05706C}" type="presOf" srcId="{A7932EBD-88E9-0548-B16D-011501D192B4}" destId="{D8EDDCC3-6162-284B-9C2C-9FE6F8F9DE08}" srcOrd="0" destOrd="0" presId="urn:microsoft.com/office/officeart/2005/8/layout/list1"/>
    <dgm:cxn modelId="{BDD15FEB-D65F-6C42-A28B-633899728EEC}" srcId="{DEA107A3-4E89-EC4C-A1EE-A2085DD2E3A7}" destId="{81B805EC-5949-D24E-89FE-4AAF8DA9445F}" srcOrd="2" destOrd="0" parTransId="{EE76C937-5BA2-3640-BC52-55CDE196F8A6}" sibTransId="{586FDBD9-8C4A-0347-BAC9-E141CA79E41E}"/>
    <dgm:cxn modelId="{0839B34E-18C9-0B4F-B23A-18AA43A76045}" type="presOf" srcId="{58DC3C80-C603-F244-8F03-A86DA6E2A342}" destId="{2517699F-C8A9-144D-88A3-3FCD3C932D37}" srcOrd="0" destOrd="0" presId="urn:microsoft.com/office/officeart/2005/8/layout/list1"/>
    <dgm:cxn modelId="{AC72B87D-F0B4-E94F-A85F-9DC69267EA0B}" type="presOf" srcId="{A9F520ED-960D-9245-9D41-2F50FD7F3BF7}" destId="{4A178E33-608D-5F4A-9E2C-5199D2B67C86}" srcOrd="0" destOrd="0" presId="urn:microsoft.com/office/officeart/2005/8/layout/list1"/>
    <dgm:cxn modelId="{FC9C4092-90EF-9149-BC68-A8CF2D0C62CA}" srcId="{DEA107A3-4E89-EC4C-A1EE-A2085DD2E3A7}" destId="{A7932EBD-88E9-0548-B16D-011501D192B4}" srcOrd="1" destOrd="0" parTransId="{C9A8D481-5E10-F748-BE95-EAF41EE7AA21}" sibTransId="{486F213A-70C6-8F47-9A17-EBF2EA174B48}"/>
    <dgm:cxn modelId="{28A2B9CF-DF69-A948-A076-AABA64B7D612}" srcId="{DEA107A3-4E89-EC4C-A1EE-A2085DD2E3A7}" destId="{58DC3C80-C603-F244-8F03-A86DA6E2A342}" srcOrd="0" destOrd="0" parTransId="{2FF846D2-39E7-F94D-9C09-76F3289BA771}" sibTransId="{30AD13A2-FE45-8A45-87A1-5F98DD9247C4}"/>
    <dgm:cxn modelId="{76414B2D-59C5-EA45-9554-A958C055DE84}" srcId="{81B805EC-5949-D24E-89FE-4AAF8DA9445F}" destId="{A5A5CE88-DF05-3C49-91B1-74F5D64398C3}" srcOrd="0" destOrd="0" parTransId="{029D7F17-1CCE-9F4A-A0F4-170136777337}" sibTransId="{5C53DAA7-CBE6-7E47-9EFD-3D4FF36B0055}"/>
    <dgm:cxn modelId="{A603EAC4-ED96-0641-9AA8-2429ECCA30E4}" type="presOf" srcId="{58DC3C80-C603-F244-8F03-A86DA6E2A342}" destId="{1A6BD233-D29F-E14E-ABCB-9C2421BC5599}" srcOrd="1" destOrd="0" presId="urn:microsoft.com/office/officeart/2005/8/layout/list1"/>
    <dgm:cxn modelId="{F2BDF2E4-7FA8-3F4C-9DE4-F32ABDFA6E59}" type="presParOf" srcId="{E63E83B7-EB20-7A4D-B755-9BAC8B3040CC}" destId="{228DAF26-F6DB-5A4B-9D03-E39D8ACE9433}" srcOrd="0" destOrd="0" presId="urn:microsoft.com/office/officeart/2005/8/layout/list1"/>
    <dgm:cxn modelId="{AE02EAFB-6E6B-E24D-97A1-617C836B876D}" type="presParOf" srcId="{228DAF26-F6DB-5A4B-9D03-E39D8ACE9433}" destId="{2517699F-C8A9-144D-88A3-3FCD3C932D37}" srcOrd="0" destOrd="0" presId="urn:microsoft.com/office/officeart/2005/8/layout/list1"/>
    <dgm:cxn modelId="{CE2C0B45-4AA4-AC47-8C54-5A2DF215D072}" type="presParOf" srcId="{228DAF26-F6DB-5A4B-9D03-E39D8ACE9433}" destId="{1A6BD233-D29F-E14E-ABCB-9C2421BC5599}" srcOrd="1" destOrd="0" presId="urn:microsoft.com/office/officeart/2005/8/layout/list1"/>
    <dgm:cxn modelId="{7DBDA9CC-EE9A-794D-9201-248AE61D81A9}" type="presParOf" srcId="{E63E83B7-EB20-7A4D-B755-9BAC8B3040CC}" destId="{9DB83623-3F40-4445-9077-78EE74C31D0E}" srcOrd="1" destOrd="0" presId="urn:microsoft.com/office/officeart/2005/8/layout/list1"/>
    <dgm:cxn modelId="{AFB1D0D0-9F83-104F-BB25-079A498AEDED}" type="presParOf" srcId="{E63E83B7-EB20-7A4D-B755-9BAC8B3040CC}" destId="{D31CFFAF-FFDE-D34F-80A1-82AE0C9A22D2}" srcOrd="2" destOrd="0" presId="urn:microsoft.com/office/officeart/2005/8/layout/list1"/>
    <dgm:cxn modelId="{569391DB-2D04-DA49-A26B-3443846ABF82}" type="presParOf" srcId="{E63E83B7-EB20-7A4D-B755-9BAC8B3040CC}" destId="{73CE68A7-A4A5-A348-B418-C883B0D830C7}" srcOrd="3" destOrd="0" presId="urn:microsoft.com/office/officeart/2005/8/layout/list1"/>
    <dgm:cxn modelId="{6D96A12F-A09C-CC46-8411-D1E0D1375090}" type="presParOf" srcId="{E63E83B7-EB20-7A4D-B755-9BAC8B3040CC}" destId="{ECB52502-A714-F24C-98B9-9A1F9210DB84}" srcOrd="4" destOrd="0" presId="urn:microsoft.com/office/officeart/2005/8/layout/list1"/>
    <dgm:cxn modelId="{F87E8719-12EB-6E40-A526-7A02F730025A}" type="presParOf" srcId="{ECB52502-A714-F24C-98B9-9A1F9210DB84}" destId="{D8EDDCC3-6162-284B-9C2C-9FE6F8F9DE08}" srcOrd="0" destOrd="0" presId="urn:microsoft.com/office/officeart/2005/8/layout/list1"/>
    <dgm:cxn modelId="{F96F0DD5-DF2E-9346-9EC1-29EC48B0BF7B}" type="presParOf" srcId="{ECB52502-A714-F24C-98B9-9A1F9210DB84}" destId="{A264E7BB-1353-7B48-8D4D-91CD5F1FF0DB}" srcOrd="1" destOrd="0" presId="urn:microsoft.com/office/officeart/2005/8/layout/list1"/>
    <dgm:cxn modelId="{66A54C54-2C8F-2A4A-8D20-ED56EF27349B}" type="presParOf" srcId="{E63E83B7-EB20-7A4D-B755-9BAC8B3040CC}" destId="{F51F6729-594D-FF43-AE31-75737AF38CAF}" srcOrd="5" destOrd="0" presId="urn:microsoft.com/office/officeart/2005/8/layout/list1"/>
    <dgm:cxn modelId="{144C821F-F311-F74D-B1EF-27DB799B3793}" type="presParOf" srcId="{E63E83B7-EB20-7A4D-B755-9BAC8B3040CC}" destId="{4A178E33-608D-5F4A-9E2C-5199D2B67C86}" srcOrd="6" destOrd="0" presId="urn:microsoft.com/office/officeart/2005/8/layout/list1"/>
    <dgm:cxn modelId="{0E1E836A-EA5E-EB44-AD5B-1B58242B0509}" type="presParOf" srcId="{E63E83B7-EB20-7A4D-B755-9BAC8B3040CC}" destId="{22A854CC-D575-274A-8D88-C1A1DA76A76B}" srcOrd="7" destOrd="0" presId="urn:microsoft.com/office/officeart/2005/8/layout/list1"/>
    <dgm:cxn modelId="{0D645C35-B6DA-334B-A322-995832DE375F}" type="presParOf" srcId="{E63E83B7-EB20-7A4D-B755-9BAC8B3040CC}" destId="{4B874C0B-49DB-FF46-BAD3-3116BEB65376}" srcOrd="8" destOrd="0" presId="urn:microsoft.com/office/officeart/2005/8/layout/list1"/>
    <dgm:cxn modelId="{8002AF25-ACF7-3F4F-8021-A9B3C64E8539}" type="presParOf" srcId="{4B874C0B-49DB-FF46-BAD3-3116BEB65376}" destId="{C87D578D-40DD-3748-934F-202EC8885EAB}" srcOrd="0" destOrd="0" presId="urn:microsoft.com/office/officeart/2005/8/layout/list1"/>
    <dgm:cxn modelId="{E90F47D5-A0AE-F643-896A-3EBC0ABCAECE}" type="presParOf" srcId="{4B874C0B-49DB-FF46-BAD3-3116BEB65376}" destId="{FDA34131-B3E2-0F41-A62E-5A7898C19E81}" srcOrd="1" destOrd="0" presId="urn:microsoft.com/office/officeart/2005/8/layout/list1"/>
    <dgm:cxn modelId="{D205619D-97BA-A941-8A47-7C1C5C99EDA7}" type="presParOf" srcId="{E63E83B7-EB20-7A4D-B755-9BAC8B3040CC}" destId="{889F1FE6-9BBB-9345-9D88-B0522E089D63}" srcOrd="9" destOrd="0" presId="urn:microsoft.com/office/officeart/2005/8/layout/list1"/>
    <dgm:cxn modelId="{E6192F77-18F5-5448-9198-793FC77B3047}" type="presParOf" srcId="{E63E83B7-EB20-7A4D-B755-9BAC8B3040CC}" destId="{25B706EC-0E2C-B147-8576-F07B20A2AC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107A3-4E89-EC4C-A1EE-A2085DD2E3A7}" type="doc">
      <dgm:prSet loTypeId="urn:microsoft.com/office/officeart/2005/8/layout/lis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DC3C80-C603-F244-8F03-A86DA6E2A342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Low quality metadata</a:t>
          </a:r>
          <a:endParaRPr lang="en-US" dirty="0">
            <a:solidFill>
              <a:schemeClr val="tx1"/>
            </a:solidFill>
          </a:endParaRPr>
        </a:p>
      </dgm:t>
    </dgm:pt>
    <dgm:pt modelId="{2FF846D2-39E7-F94D-9C09-76F3289BA771}" type="parTrans" cxnId="{28A2B9CF-DF69-A948-A076-AABA64B7D6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AD13A2-FE45-8A45-87A1-5F98DD9247C4}" type="sibTrans" cxnId="{28A2B9CF-DF69-A948-A076-AABA64B7D6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9A6999-EADA-4844-AE20-60D0BC5CAA9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Scientists should take seriously</a:t>
          </a:r>
          <a:r>
            <a:rPr lang="en-US" b="0" baseline="0" dirty="0" smtClean="0">
              <a:solidFill>
                <a:schemeClr val="tx1"/>
              </a:solidFill>
            </a:rPr>
            <a:t> metadata curation and interlinking with other scientific products</a:t>
          </a:r>
          <a:endParaRPr lang="en-US" b="0" dirty="0" smtClean="0">
            <a:solidFill>
              <a:schemeClr val="tx1"/>
            </a:solidFill>
          </a:endParaRPr>
        </a:p>
      </dgm:t>
    </dgm:pt>
    <dgm:pt modelId="{667E38BD-8ECF-224C-A0CE-19B69A12B775}" type="parTrans" cxnId="{BCC19355-D125-D147-8E60-A82172445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F9526D-817F-344F-8B8C-0BB2EB0BB1EE}" type="sibTrans" cxnId="{BCC19355-D125-D147-8E60-A821724452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932EBD-88E9-0548-B16D-011501D192B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Metadata</a:t>
          </a:r>
          <a:r>
            <a:rPr lang="en-US" b="0" baseline="0" dirty="0" smtClean="0">
              <a:solidFill>
                <a:schemeClr val="tx1"/>
              </a:solidFill>
            </a:rPr>
            <a:t> citation Vs metadata for reuse within or across disciplines</a:t>
          </a:r>
          <a:endParaRPr lang="en-US" b="0" dirty="0" smtClean="0">
            <a:solidFill>
              <a:schemeClr val="tx1"/>
            </a:solidFill>
          </a:endParaRPr>
        </a:p>
      </dgm:t>
    </dgm:pt>
    <dgm:pt modelId="{C9A8D481-5E10-F748-BE95-EAF41EE7AA21}" type="parTrans" cxnId="{FC9C4092-90EF-9149-BC68-A8CF2D0C6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6F213A-70C6-8F47-9A17-EBF2EA174B48}" type="sibTrans" cxnId="{FC9C4092-90EF-9149-BC68-A8CF2D0C62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F520ED-960D-9245-9D41-2F50FD7F3BF7}">
      <dgm:prSet/>
      <dgm:spPr/>
      <dgm:t>
        <a:bodyPr/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b="0" dirty="0" smtClean="0">
            <a:solidFill>
              <a:schemeClr val="tx1"/>
            </a:solidFill>
          </a:endParaRPr>
        </a:p>
      </dgm:t>
    </dgm:pt>
    <dgm:pt modelId="{B4D43424-B47D-E047-AC2A-C996D2C1581A}" type="parTrans" cxnId="{1A7A9800-EA67-8D43-AD2F-36B6DD14F2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26C875-13B6-E846-8DBE-294CE040268F}" type="sibTrans" cxnId="{1A7A9800-EA67-8D43-AD2F-36B6DD14F2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B805EC-5949-D24E-89FE-4AAF8DA9445F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Varying granularity</a:t>
          </a:r>
          <a:r>
            <a:rPr lang="en-US" b="0" baseline="0" dirty="0" smtClean="0">
              <a:solidFill>
                <a:schemeClr val="tx1"/>
              </a:solidFill>
            </a:rPr>
            <a:t> among  communities</a:t>
          </a:r>
          <a:endParaRPr lang="en-US" b="0" dirty="0" smtClean="0">
            <a:solidFill>
              <a:schemeClr val="tx1"/>
            </a:solidFill>
          </a:endParaRPr>
        </a:p>
      </dgm:t>
    </dgm:pt>
    <dgm:pt modelId="{EE76C937-5BA2-3640-BC52-55CDE196F8A6}" type="parTrans" cxnId="{BDD15FEB-D65F-6C42-A28B-633899728E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6FDBD9-8C4A-0347-BAC9-E141CA79E41E}" type="sibTrans" cxnId="{BDD15FEB-D65F-6C42-A28B-633899728E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A5CE88-DF05-3C49-91B1-74F5D64398C3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Communities</a:t>
          </a:r>
          <a:r>
            <a:rPr lang="en-US" b="0" baseline="0" dirty="0" smtClean="0">
              <a:solidFill>
                <a:schemeClr val="tx1"/>
              </a:solidFill>
            </a:rPr>
            <a:t> should leverage a granularity level adequate to the intended discovery</a:t>
          </a:r>
          <a:endParaRPr lang="en-US" b="0" dirty="0">
            <a:solidFill>
              <a:schemeClr val="tx1"/>
            </a:solidFill>
          </a:endParaRPr>
        </a:p>
      </dgm:t>
    </dgm:pt>
    <dgm:pt modelId="{029D7F17-1CCE-9F4A-A0F4-170136777337}" type="parTrans" cxnId="{76414B2D-59C5-EA45-9554-A958C055DE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53DAA7-CBE6-7E47-9EFD-3D4FF36B0055}" type="sibTrans" cxnId="{76414B2D-59C5-EA45-9554-A958C055DE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A44615-F688-734A-ACA5-78F2C832A40A}">
      <dgm:prSet/>
      <dgm:spPr/>
      <dgm:t>
        <a:bodyPr/>
        <a:lstStyle/>
        <a:p>
          <a:pPr marL="285750" marR="0" lvl="1" indent="-285750" algn="l" defTabSz="1333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b="0" dirty="0" smtClean="0">
            <a:solidFill>
              <a:schemeClr val="tx1"/>
            </a:solidFill>
          </a:endParaRPr>
        </a:p>
      </dgm:t>
    </dgm:pt>
    <dgm:pt modelId="{B0334A9F-A772-EE4C-93BB-D5B4902ABB87}" type="parTrans" cxnId="{CDA37AF3-6FC1-684B-82AA-7C20EB97D231}">
      <dgm:prSet/>
      <dgm:spPr/>
    </dgm:pt>
    <dgm:pt modelId="{E56FB61B-6704-444D-A1DE-6951975ECE27}" type="sibTrans" cxnId="{CDA37AF3-6FC1-684B-82AA-7C20EB97D231}">
      <dgm:prSet/>
      <dgm:spPr/>
    </dgm:pt>
    <dgm:pt modelId="{FBC96898-197C-6243-B41B-FEB080DB328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Datasets</a:t>
          </a:r>
          <a:r>
            <a:rPr lang="en-US" b="0" baseline="0" dirty="0" smtClean="0">
              <a:solidFill>
                <a:schemeClr val="tx1"/>
              </a:solidFill>
            </a:rPr>
            <a:t> have different descriptions, driven by the intended usage, which drive the possible searches </a:t>
          </a:r>
          <a:endParaRPr lang="en-US" b="0" dirty="0" smtClean="0">
            <a:solidFill>
              <a:schemeClr val="tx1"/>
            </a:solidFill>
          </a:endParaRPr>
        </a:p>
      </dgm:t>
    </dgm:pt>
    <dgm:pt modelId="{2C26BF9B-4091-E542-8DE8-76024459A9B9}" type="parTrans" cxnId="{F1338238-3825-854B-B9CE-6EA92F683E67}">
      <dgm:prSet/>
      <dgm:spPr/>
      <dgm:t>
        <a:bodyPr/>
        <a:lstStyle/>
        <a:p>
          <a:endParaRPr lang="en-US"/>
        </a:p>
      </dgm:t>
    </dgm:pt>
    <dgm:pt modelId="{1BB4ECC7-FBDC-C544-8AF1-F8D37F35C674}" type="sibTrans" cxnId="{F1338238-3825-854B-B9CE-6EA92F683E67}">
      <dgm:prSet/>
      <dgm:spPr/>
      <dgm:t>
        <a:bodyPr/>
        <a:lstStyle/>
        <a:p>
          <a:endParaRPr lang="en-US"/>
        </a:p>
      </dgm:t>
    </dgm:pt>
    <dgm:pt modelId="{06032ADD-E434-4941-9F97-F6C05E3FA2B0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Systems should be prepared to include new metadata</a:t>
          </a:r>
          <a:r>
            <a:rPr lang="en-US" b="0" baseline="0" dirty="0" smtClean="0">
              <a:solidFill>
                <a:schemeClr val="tx1"/>
              </a:solidFill>
            </a:rPr>
            <a:t>/link information to existing depositions, to </a:t>
          </a:r>
          <a:r>
            <a:rPr lang="en-US" b="0" baseline="0" dirty="0" err="1" smtClean="0">
              <a:solidFill>
                <a:schemeClr val="tx1"/>
              </a:solidFill>
            </a:rPr>
            <a:t>reflec</a:t>
          </a:r>
          <a:r>
            <a:rPr lang="en-US" b="0" baseline="0" dirty="0" smtClean="0">
              <a:solidFill>
                <a:schemeClr val="tx1"/>
              </a:solidFill>
            </a:rPr>
            <a:t> the </a:t>
          </a:r>
          <a:r>
            <a:rPr lang="en-US" b="0" baseline="0" dirty="0" err="1" smtClean="0">
              <a:solidFill>
                <a:schemeClr val="tx1"/>
              </a:solidFill>
            </a:rPr>
            <a:t>ecolution</a:t>
          </a:r>
          <a:r>
            <a:rPr lang="en-US" b="0" baseline="0" dirty="0" smtClean="0">
              <a:solidFill>
                <a:schemeClr val="tx1"/>
              </a:solidFill>
            </a:rPr>
            <a:t> of the domain</a:t>
          </a:r>
          <a:endParaRPr lang="en-US" b="0" dirty="0" smtClean="0">
            <a:solidFill>
              <a:schemeClr val="tx1"/>
            </a:solidFill>
          </a:endParaRPr>
        </a:p>
      </dgm:t>
    </dgm:pt>
    <dgm:pt modelId="{F0B25C39-B345-2F45-B768-5F48BE0AD88E}" type="parTrans" cxnId="{0DDABAFA-E37A-BC43-93BB-D937C518FAD6}">
      <dgm:prSet/>
      <dgm:spPr/>
    </dgm:pt>
    <dgm:pt modelId="{5EB9AEEF-4243-5C4A-AA0A-5D385FC2E405}" type="sibTrans" cxnId="{0DDABAFA-E37A-BC43-93BB-D937C518FAD6}">
      <dgm:prSet/>
      <dgm:spPr/>
    </dgm:pt>
    <dgm:pt modelId="{27A78FD8-D995-6A42-9A33-16FA5DB05372}">
      <dgm:prSet/>
      <dgm:spPr/>
      <dgm:t>
        <a:bodyPr/>
        <a:lstStyle/>
        <a:p>
          <a:endParaRPr lang="en-US" b="0" dirty="0" smtClean="0">
            <a:solidFill>
              <a:schemeClr val="tx1"/>
            </a:solidFill>
          </a:endParaRPr>
        </a:p>
      </dgm:t>
    </dgm:pt>
    <dgm:pt modelId="{8909BC1F-C6BD-F045-A48F-FE22718EAEAB}" type="parTrans" cxnId="{0BBDF227-8E95-2341-BC62-14190915E2C3}">
      <dgm:prSet/>
      <dgm:spPr/>
    </dgm:pt>
    <dgm:pt modelId="{98CD5F7E-853D-2549-91D9-EB6D22EB2271}" type="sibTrans" cxnId="{0BBDF227-8E95-2341-BC62-14190915E2C3}">
      <dgm:prSet/>
      <dgm:spPr/>
    </dgm:pt>
    <dgm:pt modelId="{E63E83B7-EB20-7A4D-B755-9BAC8B3040CC}" type="pres">
      <dgm:prSet presAssocID="{DEA107A3-4E89-EC4C-A1EE-A2085DD2E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DAF26-F6DB-5A4B-9D03-E39D8ACE9433}" type="pres">
      <dgm:prSet presAssocID="{58DC3C80-C603-F244-8F03-A86DA6E2A342}" presName="parentLin" presStyleCnt="0"/>
      <dgm:spPr/>
      <dgm:t>
        <a:bodyPr/>
        <a:lstStyle/>
        <a:p>
          <a:endParaRPr lang="en-US"/>
        </a:p>
      </dgm:t>
    </dgm:pt>
    <dgm:pt modelId="{2517699F-C8A9-144D-88A3-3FCD3C932D37}" type="pres">
      <dgm:prSet presAssocID="{58DC3C80-C603-F244-8F03-A86DA6E2A3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6BD233-D29F-E14E-ABCB-9C2421BC5599}" type="pres">
      <dgm:prSet presAssocID="{58DC3C80-C603-F244-8F03-A86DA6E2A3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83623-3F40-4445-9077-78EE74C31D0E}" type="pres">
      <dgm:prSet presAssocID="{58DC3C80-C603-F244-8F03-A86DA6E2A342}" presName="negativeSpace" presStyleCnt="0"/>
      <dgm:spPr/>
      <dgm:t>
        <a:bodyPr/>
        <a:lstStyle/>
        <a:p>
          <a:endParaRPr lang="en-US"/>
        </a:p>
      </dgm:t>
    </dgm:pt>
    <dgm:pt modelId="{D31CFFAF-FFDE-D34F-80A1-82AE0C9A22D2}" type="pres">
      <dgm:prSet presAssocID="{58DC3C80-C603-F244-8F03-A86DA6E2A342}" presName="childText" presStyleLbl="conFgAcc1" presStyleIdx="0" presStyleCnt="3" custLinFactNeighborX="-1753" custLinFactNeighborY="68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E68A7-A4A5-A348-B418-C883B0D830C7}" type="pres">
      <dgm:prSet presAssocID="{30AD13A2-FE45-8A45-87A1-5F98DD9247C4}" presName="spaceBetweenRectangles" presStyleCnt="0"/>
      <dgm:spPr/>
      <dgm:t>
        <a:bodyPr/>
        <a:lstStyle/>
        <a:p>
          <a:endParaRPr lang="en-US"/>
        </a:p>
      </dgm:t>
    </dgm:pt>
    <dgm:pt modelId="{ECB52502-A714-F24C-98B9-9A1F9210DB84}" type="pres">
      <dgm:prSet presAssocID="{A7932EBD-88E9-0548-B16D-011501D192B4}" presName="parentLin" presStyleCnt="0"/>
      <dgm:spPr/>
      <dgm:t>
        <a:bodyPr/>
        <a:lstStyle/>
        <a:p>
          <a:endParaRPr lang="en-US"/>
        </a:p>
      </dgm:t>
    </dgm:pt>
    <dgm:pt modelId="{D8EDDCC3-6162-284B-9C2C-9FE6F8F9DE08}" type="pres">
      <dgm:prSet presAssocID="{A7932EBD-88E9-0548-B16D-011501D192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264E7BB-1353-7B48-8D4D-91CD5F1FF0DB}" type="pres">
      <dgm:prSet presAssocID="{A7932EBD-88E9-0548-B16D-011501D192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F6729-594D-FF43-AE31-75737AF38CAF}" type="pres">
      <dgm:prSet presAssocID="{A7932EBD-88E9-0548-B16D-011501D192B4}" presName="negativeSpace" presStyleCnt="0"/>
      <dgm:spPr/>
      <dgm:t>
        <a:bodyPr/>
        <a:lstStyle/>
        <a:p>
          <a:endParaRPr lang="en-US"/>
        </a:p>
      </dgm:t>
    </dgm:pt>
    <dgm:pt modelId="{4A178E33-608D-5F4A-9E2C-5199D2B67C86}" type="pres">
      <dgm:prSet presAssocID="{A7932EBD-88E9-0548-B16D-011501D192B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854CC-D575-274A-8D88-C1A1DA76A76B}" type="pres">
      <dgm:prSet presAssocID="{486F213A-70C6-8F47-9A17-EBF2EA174B48}" presName="spaceBetweenRectangles" presStyleCnt="0"/>
      <dgm:spPr/>
      <dgm:t>
        <a:bodyPr/>
        <a:lstStyle/>
        <a:p>
          <a:endParaRPr lang="en-US"/>
        </a:p>
      </dgm:t>
    </dgm:pt>
    <dgm:pt modelId="{4B874C0B-49DB-FF46-BAD3-3116BEB65376}" type="pres">
      <dgm:prSet presAssocID="{81B805EC-5949-D24E-89FE-4AAF8DA9445F}" presName="parentLin" presStyleCnt="0"/>
      <dgm:spPr/>
      <dgm:t>
        <a:bodyPr/>
        <a:lstStyle/>
        <a:p>
          <a:endParaRPr lang="en-US"/>
        </a:p>
      </dgm:t>
    </dgm:pt>
    <dgm:pt modelId="{C87D578D-40DD-3748-934F-202EC8885EAB}" type="pres">
      <dgm:prSet presAssocID="{81B805EC-5949-D24E-89FE-4AAF8DA9445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DA34131-B3E2-0F41-A62E-5A7898C19E81}" type="pres">
      <dgm:prSet presAssocID="{81B805EC-5949-D24E-89FE-4AAF8DA944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F1FE6-9BBB-9345-9D88-B0522E089D63}" type="pres">
      <dgm:prSet presAssocID="{81B805EC-5949-D24E-89FE-4AAF8DA9445F}" presName="negativeSpace" presStyleCnt="0"/>
      <dgm:spPr/>
      <dgm:t>
        <a:bodyPr/>
        <a:lstStyle/>
        <a:p>
          <a:endParaRPr lang="en-US"/>
        </a:p>
      </dgm:t>
    </dgm:pt>
    <dgm:pt modelId="{25B706EC-0E2C-B147-8576-F07B20A2AC4E}" type="pres">
      <dgm:prSet presAssocID="{81B805EC-5949-D24E-89FE-4AAF8DA9445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ABAFA-E37A-BC43-93BB-D937C518FAD6}" srcId="{58DC3C80-C603-F244-8F03-A86DA6E2A342}" destId="{06032ADD-E434-4941-9F97-F6C05E3FA2B0}" srcOrd="1" destOrd="0" parTransId="{F0B25C39-B345-2F45-B768-5F48BE0AD88E}" sibTransId="{5EB9AEEF-4243-5C4A-AA0A-5D385FC2E405}"/>
    <dgm:cxn modelId="{76E6D234-D0DB-7244-935B-EE1E8F4B5948}" type="presOf" srcId="{A5A5CE88-DF05-3C49-91B1-74F5D64398C3}" destId="{25B706EC-0E2C-B147-8576-F07B20A2AC4E}" srcOrd="0" destOrd="0" presId="urn:microsoft.com/office/officeart/2005/8/layout/list1"/>
    <dgm:cxn modelId="{BDD15FEB-D65F-6C42-A28B-633899728EEC}" srcId="{DEA107A3-4E89-EC4C-A1EE-A2085DD2E3A7}" destId="{81B805EC-5949-D24E-89FE-4AAF8DA9445F}" srcOrd="2" destOrd="0" parTransId="{EE76C937-5BA2-3640-BC52-55CDE196F8A6}" sibTransId="{586FDBD9-8C4A-0347-BAC9-E141CA79E41E}"/>
    <dgm:cxn modelId="{D162C65C-452F-7749-BEBE-1C42F9E4FAF4}" type="presOf" srcId="{A7932EBD-88E9-0548-B16D-011501D192B4}" destId="{D8EDDCC3-6162-284B-9C2C-9FE6F8F9DE08}" srcOrd="0" destOrd="0" presId="urn:microsoft.com/office/officeart/2005/8/layout/list1"/>
    <dgm:cxn modelId="{0BBDF227-8E95-2341-BC62-14190915E2C3}" srcId="{58DC3C80-C603-F244-8F03-A86DA6E2A342}" destId="{27A78FD8-D995-6A42-9A33-16FA5DB05372}" srcOrd="2" destOrd="0" parTransId="{8909BC1F-C6BD-F045-A48F-FE22718EAEAB}" sibTransId="{98CD5F7E-853D-2549-91D9-EB6D22EB2271}"/>
    <dgm:cxn modelId="{207CB47E-7257-BE40-BE5F-432054971FC1}" type="presOf" srcId="{06032ADD-E434-4941-9F97-F6C05E3FA2B0}" destId="{D31CFFAF-FFDE-D34F-80A1-82AE0C9A22D2}" srcOrd="0" destOrd="1" presId="urn:microsoft.com/office/officeart/2005/8/layout/list1"/>
    <dgm:cxn modelId="{76414B2D-59C5-EA45-9554-A958C055DE84}" srcId="{81B805EC-5949-D24E-89FE-4AAF8DA9445F}" destId="{A5A5CE88-DF05-3C49-91B1-74F5D64398C3}" srcOrd="0" destOrd="0" parTransId="{029D7F17-1CCE-9F4A-A0F4-170136777337}" sibTransId="{5C53DAA7-CBE6-7E47-9EFD-3D4FF36B0055}"/>
    <dgm:cxn modelId="{0A431F21-3DDB-A648-AE9E-8193CA28E8F5}" type="presOf" srcId="{58DC3C80-C603-F244-8F03-A86DA6E2A342}" destId="{2517699F-C8A9-144D-88A3-3FCD3C932D37}" srcOrd="0" destOrd="0" presId="urn:microsoft.com/office/officeart/2005/8/layout/list1"/>
    <dgm:cxn modelId="{FC9C4092-90EF-9149-BC68-A8CF2D0C62CA}" srcId="{DEA107A3-4E89-EC4C-A1EE-A2085DD2E3A7}" destId="{A7932EBD-88E9-0548-B16D-011501D192B4}" srcOrd="1" destOrd="0" parTransId="{C9A8D481-5E10-F748-BE95-EAF41EE7AA21}" sibTransId="{486F213A-70C6-8F47-9A17-EBF2EA174B48}"/>
    <dgm:cxn modelId="{5350245E-9462-0A49-B759-4ADCD90867FD}" type="presOf" srcId="{A7932EBD-88E9-0548-B16D-011501D192B4}" destId="{A264E7BB-1353-7B48-8D4D-91CD5F1FF0DB}" srcOrd="1" destOrd="0" presId="urn:microsoft.com/office/officeart/2005/8/layout/list1"/>
    <dgm:cxn modelId="{B5D09993-65C6-3444-A89A-4537BF8F1CEF}" type="presOf" srcId="{81B805EC-5949-D24E-89FE-4AAF8DA9445F}" destId="{C87D578D-40DD-3748-934F-202EC8885EAB}" srcOrd="0" destOrd="0" presId="urn:microsoft.com/office/officeart/2005/8/layout/list1"/>
    <dgm:cxn modelId="{19B5FC32-960A-234D-A957-BCAFB91AB8A4}" type="presOf" srcId="{27A78FD8-D995-6A42-9A33-16FA5DB05372}" destId="{D31CFFAF-FFDE-D34F-80A1-82AE0C9A22D2}" srcOrd="0" destOrd="2" presId="urn:microsoft.com/office/officeart/2005/8/layout/list1"/>
    <dgm:cxn modelId="{1A7A9800-EA67-8D43-AD2F-36B6DD14F2BE}" srcId="{A7932EBD-88E9-0548-B16D-011501D192B4}" destId="{A9F520ED-960D-9245-9D41-2F50FD7F3BF7}" srcOrd="0" destOrd="0" parTransId="{B4D43424-B47D-E047-AC2A-C996D2C1581A}" sibTransId="{2826C875-13B6-E846-8DBE-294CE040268F}"/>
    <dgm:cxn modelId="{1AD7E82E-E4F8-AC4E-872F-DDF46E4FEAB9}" type="presOf" srcId="{DEA107A3-4E89-EC4C-A1EE-A2085DD2E3A7}" destId="{E63E83B7-EB20-7A4D-B755-9BAC8B3040CC}" srcOrd="0" destOrd="0" presId="urn:microsoft.com/office/officeart/2005/8/layout/list1"/>
    <dgm:cxn modelId="{28A2B9CF-DF69-A948-A076-AABA64B7D612}" srcId="{DEA107A3-4E89-EC4C-A1EE-A2085DD2E3A7}" destId="{58DC3C80-C603-F244-8F03-A86DA6E2A342}" srcOrd="0" destOrd="0" parTransId="{2FF846D2-39E7-F94D-9C09-76F3289BA771}" sibTransId="{30AD13A2-FE45-8A45-87A1-5F98DD9247C4}"/>
    <dgm:cxn modelId="{88BC72AC-AA89-7F4D-9D31-D303062DDA2C}" type="presOf" srcId="{FAA44615-F688-734A-ACA5-78F2C832A40A}" destId="{4A178E33-608D-5F4A-9E2C-5199D2B67C86}" srcOrd="0" destOrd="2" presId="urn:microsoft.com/office/officeart/2005/8/layout/list1"/>
    <dgm:cxn modelId="{A0B62BDC-4A25-9549-849D-519BE178B6D0}" type="presOf" srcId="{5D9A6999-EADA-4844-AE20-60D0BC5CAA94}" destId="{D31CFFAF-FFDE-D34F-80A1-82AE0C9A22D2}" srcOrd="0" destOrd="0" presId="urn:microsoft.com/office/officeart/2005/8/layout/list1"/>
    <dgm:cxn modelId="{F1338238-3825-854B-B9CE-6EA92F683E67}" srcId="{A7932EBD-88E9-0548-B16D-011501D192B4}" destId="{FBC96898-197C-6243-B41B-FEB080DB3289}" srcOrd="1" destOrd="0" parTransId="{2C26BF9B-4091-E542-8DE8-76024459A9B9}" sibTransId="{1BB4ECC7-FBDC-C544-8AF1-F8D37F35C674}"/>
    <dgm:cxn modelId="{55DAA667-7143-FB45-AEAF-A936836BD427}" type="presOf" srcId="{A9F520ED-960D-9245-9D41-2F50FD7F3BF7}" destId="{4A178E33-608D-5F4A-9E2C-5199D2B67C86}" srcOrd="0" destOrd="0" presId="urn:microsoft.com/office/officeart/2005/8/layout/list1"/>
    <dgm:cxn modelId="{CDA37AF3-6FC1-684B-82AA-7C20EB97D231}" srcId="{A7932EBD-88E9-0548-B16D-011501D192B4}" destId="{FAA44615-F688-734A-ACA5-78F2C832A40A}" srcOrd="2" destOrd="0" parTransId="{B0334A9F-A772-EE4C-93BB-D5B4902ABB87}" sibTransId="{E56FB61B-6704-444D-A1DE-6951975ECE27}"/>
    <dgm:cxn modelId="{4ABA2738-E724-4A44-8F24-36761E187CE4}" type="presOf" srcId="{81B805EC-5949-D24E-89FE-4AAF8DA9445F}" destId="{FDA34131-B3E2-0F41-A62E-5A7898C19E81}" srcOrd="1" destOrd="0" presId="urn:microsoft.com/office/officeart/2005/8/layout/list1"/>
    <dgm:cxn modelId="{68A7B507-CCCF-AE4C-9911-1D9648A8C417}" type="presOf" srcId="{FBC96898-197C-6243-B41B-FEB080DB3289}" destId="{4A178E33-608D-5F4A-9E2C-5199D2B67C86}" srcOrd="0" destOrd="1" presId="urn:microsoft.com/office/officeart/2005/8/layout/list1"/>
    <dgm:cxn modelId="{78AEC9C7-7C6A-654F-89A6-0E14BB349D3D}" type="presOf" srcId="{58DC3C80-C603-F244-8F03-A86DA6E2A342}" destId="{1A6BD233-D29F-E14E-ABCB-9C2421BC5599}" srcOrd="1" destOrd="0" presId="urn:microsoft.com/office/officeart/2005/8/layout/list1"/>
    <dgm:cxn modelId="{BCC19355-D125-D147-8E60-A82172445208}" srcId="{58DC3C80-C603-F244-8F03-A86DA6E2A342}" destId="{5D9A6999-EADA-4844-AE20-60D0BC5CAA94}" srcOrd="0" destOrd="0" parTransId="{667E38BD-8ECF-224C-A0CE-19B69A12B775}" sibTransId="{FFF9526D-817F-344F-8B8C-0BB2EB0BB1EE}"/>
    <dgm:cxn modelId="{F85F1CAA-2762-D547-AA0B-C147587B154B}" type="presParOf" srcId="{E63E83B7-EB20-7A4D-B755-9BAC8B3040CC}" destId="{228DAF26-F6DB-5A4B-9D03-E39D8ACE9433}" srcOrd="0" destOrd="0" presId="urn:microsoft.com/office/officeart/2005/8/layout/list1"/>
    <dgm:cxn modelId="{72BF86B3-9317-144B-B034-8094C64D5F53}" type="presParOf" srcId="{228DAF26-F6DB-5A4B-9D03-E39D8ACE9433}" destId="{2517699F-C8A9-144D-88A3-3FCD3C932D37}" srcOrd="0" destOrd="0" presId="urn:microsoft.com/office/officeart/2005/8/layout/list1"/>
    <dgm:cxn modelId="{1501887A-3FB7-E149-BFF1-55E8E5A050E0}" type="presParOf" srcId="{228DAF26-F6DB-5A4B-9D03-E39D8ACE9433}" destId="{1A6BD233-D29F-E14E-ABCB-9C2421BC5599}" srcOrd="1" destOrd="0" presId="urn:microsoft.com/office/officeart/2005/8/layout/list1"/>
    <dgm:cxn modelId="{BE15CBF0-61FD-224A-AFF2-43F15EE9CE85}" type="presParOf" srcId="{E63E83B7-EB20-7A4D-B755-9BAC8B3040CC}" destId="{9DB83623-3F40-4445-9077-78EE74C31D0E}" srcOrd="1" destOrd="0" presId="urn:microsoft.com/office/officeart/2005/8/layout/list1"/>
    <dgm:cxn modelId="{CEE4AA58-5B1E-2649-A3D5-2AC4865BFE2C}" type="presParOf" srcId="{E63E83B7-EB20-7A4D-B755-9BAC8B3040CC}" destId="{D31CFFAF-FFDE-D34F-80A1-82AE0C9A22D2}" srcOrd="2" destOrd="0" presId="urn:microsoft.com/office/officeart/2005/8/layout/list1"/>
    <dgm:cxn modelId="{B8251CDD-3D4F-9649-95F5-E3E2644360AA}" type="presParOf" srcId="{E63E83B7-EB20-7A4D-B755-9BAC8B3040CC}" destId="{73CE68A7-A4A5-A348-B418-C883B0D830C7}" srcOrd="3" destOrd="0" presId="urn:microsoft.com/office/officeart/2005/8/layout/list1"/>
    <dgm:cxn modelId="{EDD5C751-6FD4-9B4D-B82E-3559ACC6675A}" type="presParOf" srcId="{E63E83B7-EB20-7A4D-B755-9BAC8B3040CC}" destId="{ECB52502-A714-F24C-98B9-9A1F9210DB84}" srcOrd="4" destOrd="0" presId="urn:microsoft.com/office/officeart/2005/8/layout/list1"/>
    <dgm:cxn modelId="{CB4CD865-294C-EE4D-ABD0-F6249041A17A}" type="presParOf" srcId="{ECB52502-A714-F24C-98B9-9A1F9210DB84}" destId="{D8EDDCC3-6162-284B-9C2C-9FE6F8F9DE08}" srcOrd="0" destOrd="0" presId="urn:microsoft.com/office/officeart/2005/8/layout/list1"/>
    <dgm:cxn modelId="{C3D89231-37F0-0F43-A906-61FA9896D58E}" type="presParOf" srcId="{ECB52502-A714-F24C-98B9-9A1F9210DB84}" destId="{A264E7BB-1353-7B48-8D4D-91CD5F1FF0DB}" srcOrd="1" destOrd="0" presId="urn:microsoft.com/office/officeart/2005/8/layout/list1"/>
    <dgm:cxn modelId="{B7F022C1-BE68-8445-A504-50413882E285}" type="presParOf" srcId="{E63E83B7-EB20-7A4D-B755-9BAC8B3040CC}" destId="{F51F6729-594D-FF43-AE31-75737AF38CAF}" srcOrd="5" destOrd="0" presId="urn:microsoft.com/office/officeart/2005/8/layout/list1"/>
    <dgm:cxn modelId="{EA3D1E7D-2175-4248-B28D-0888D8BED36E}" type="presParOf" srcId="{E63E83B7-EB20-7A4D-B755-9BAC8B3040CC}" destId="{4A178E33-608D-5F4A-9E2C-5199D2B67C86}" srcOrd="6" destOrd="0" presId="urn:microsoft.com/office/officeart/2005/8/layout/list1"/>
    <dgm:cxn modelId="{6E3BF913-631A-EA4A-BE3A-3D58820BB676}" type="presParOf" srcId="{E63E83B7-EB20-7A4D-B755-9BAC8B3040CC}" destId="{22A854CC-D575-274A-8D88-C1A1DA76A76B}" srcOrd="7" destOrd="0" presId="urn:microsoft.com/office/officeart/2005/8/layout/list1"/>
    <dgm:cxn modelId="{6256A155-F00A-B345-A819-C88D593F27FF}" type="presParOf" srcId="{E63E83B7-EB20-7A4D-B755-9BAC8B3040CC}" destId="{4B874C0B-49DB-FF46-BAD3-3116BEB65376}" srcOrd="8" destOrd="0" presId="urn:microsoft.com/office/officeart/2005/8/layout/list1"/>
    <dgm:cxn modelId="{27E08A82-7984-204B-80CD-29E7DBF16EC0}" type="presParOf" srcId="{4B874C0B-49DB-FF46-BAD3-3116BEB65376}" destId="{C87D578D-40DD-3748-934F-202EC8885EAB}" srcOrd="0" destOrd="0" presId="urn:microsoft.com/office/officeart/2005/8/layout/list1"/>
    <dgm:cxn modelId="{D9529FD8-102D-3147-B043-9C3A016091F9}" type="presParOf" srcId="{4B874C0B-49DB-FF46-BAD3-3116BEB65376}" destId="{FDA34131-B3E2-0F41-A62E-5A7898C19E81}" srcOrd="1" destOrd="0" presId="urn:microsoft.com/office/officeart/2005/8/layout/list1"/>
    <dgm:cxn modelId="{0477253F-C391-C64B-BF87-CDAD1C7042B2}" type="presParOf" srcId="{E63E83B7-EB20-7A4D-B755-9BAC8B3040CC}" destId="{889F1FE6-9BBB-9345-9D88-B0522E089D63}" srcOrd="9" destOrd="0" presId="urn:microsoft.com/office/officeart/2005/8/layout/list1"/>
    <dgm:cxn modelId="{33A6B595-364F-D544-87AA-95130629DE86}" type="presParOf" srcId="{E63E83B7-EB20-7A4D-B755-9BAC8B3040CC}" destId="{25B706EC-0E2C-B147-8576-F07B20A2AC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6DBCF-6EA0-FE45-B2F3-EABC439514B8}">
      <dsp:nvSpPr>
        <dsp:cNvPr id="0" name=""/>
        <dsp:cNvSpPr/>
      </dsp:nvSpPr>
      <dsp:spPr>
        <a:xfrm>
          <a:off x="-5232708" y="-801492"/>
          <a:ext cx="6231428" cy="6231428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29999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4999"/>
            </a:schemeClr>
          </a:solidFill>
          <a:prstDash val="solid"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19BED210-0B22-584A-AF82-CB38E74824AD}">
      <dsp:nvSpPr>
        <dsp:cNvPr id="0" name=""/>
        <dsp:cNvSpPr/>
      </dsp:nvSpPr>
      <dsp:spPr>
        <a:xfrm>
          <a:off x="642428" y="462844"/>
          <a:ext cx="6371832" cy="925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4765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dirty="0" smtClean="0"/>
            <a:t>Complete</a:t>
          </a:r>
          <a:endParaRPr lang="en-US" sz="5600" kern="1200" dirty="0"/>
        </a:p>
      </dsp:txBody>
      <dsp:txXfrm>
        <a:off x="642428" y="462844"/>
        <a:ext cx="6371832" cy="925688"/>
      </dsp:txXfrm>
    </dsp:sp>
    <dsp:sp modelId="{2B679D39-B3E8-3749-8AE0-F8672D0E0CD5}">
      <dsp:nvSpPr>
        <dsp:cNvPr id="0" name=""/>
        <dsp:cNvSpPr/>
      </dsp:nvSpPr>
      <dsp:spPr>
        <a:xfrm>
          <a:off x="63872" y="347133"/>
          <a:ext cx="1157111" cy="115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93679-CFDE-1B49-BDE8-C570A6EDF79D}">
      <dsp:nvSpPr>
        <dsp:cNvPr id="0" name=""/>
        <dsp:cNvSpPr/>
      </dsp:nvSpPr>
      <dsp:spPr>
        <a:xfrm>
          <a:off x="978915" y="1851377"/>
          <a:ext cx="6035344" cy="925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4765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dirty="0" smtClean="0"/>
            <a:t>De-duplicated</a:t>
          </a:r>
        </a:p>
      </dsp:txBody>
      <dsp:txXfrm>
        <a:off x="978915" y="1851377"/>
        <a:ext cx="6035344" cy="925688"/>
      </dsp:txXfrm>
    </dsp:sp>
    <dsp:sp modelId="{78EB5AD0-B73A-844F-9379-2E4E600CAEC3}">
      <dsp:nvSpPr>
        <dsp:cNvPr id="0" name=""/>
        <dsp:cNvSpPr/>
      </dsp:nvSpPr>
      <dsp:spPr>
        <a:xfrm>
          <a:off x="400360" y="1735666"/>
          <a:ext cx="1157111" cy="115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A5E1C-5F61-BF48-BF26-1A2CF9526F59}">
      <dsp:nvSpPr>
        <dsp:cNvPr id="0" name=""/>
        <dsp:cNvSpPr/>
      </dsp:nvSpPr>
      <dsp:spPr>
        <a:xfrm>
          <a:off x="642428" y="3239910"/>
          <a:ext cx="6371832" cy="9256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4765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Participatory</a:t>
          </a:r>
          <a:endParaRPr lang="en-US" sz="5600" b="0" kern="1200" dirty="0"/>
        </a:p>
      </dsp:txBody>
      <dsp:txXfrm>
        <a:off x="642428" y="3239910"/>
        <a:ext cx="6371832" cy="925688"/>
      </dsp:txXfrm>
    </dsp:sp>
    <dsp:sp modelId="{F8B5472B-8ED9-6649-A6A1-34D950D2A9C1}">
      <dsp:nvSpPr>
        <dsp:cNvPr id="0" name=""/>
        <dsp:cNvSpPr/>
      </dsp:nvSpPr>
      <dsp:spPr>
        <a:xfrm>
          <a:off x="63872" y="3124199"/>
          <a:ext cx="1157111" cy="11571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1CA14-FBA0-4701-BBB5-43014002642A}">
      <dsp:nvSpPr>
        <dsp:cNvPr id="0" name=""/>
        <dsp:cNvSpPr/>
      </dsp:nvSpPr>
      <dsp:spPr>
        <a:xfrm>
          <a:off x="4601" y="1778587"/>
          <a:ext cx="2767063" cy="81592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Publications</a:t>
          </a:r>
          <a:endParaRPr lang="en-US" sz="2600" kern="1200" dirty="0"/>
        </a:p>
      </dsp:txBody>
      <dsp:txXfrm>
        <a:off x="4601" y="1778587"/>
        <a:ext cx="2767063" cy="815929"/>
      </dsp:txXfrm>
    </dsp:sp>
    <dsp:sp modelId="{3361A937-FD3D-4500-B4B1-E0E0C8F3429C}">
      <dsp:nvSpPr>
        <dsp:cNvPr id="0" name=""/>
        <dsp:cNvSpPr/>
      </dsp:nvSpPr>
      <dsp:spPr>
        <a:xfrm>
          <a:off x="0" y="2591690"/>
          <a:ext cx="2767063" cy="203404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err="1" smtClean="0"/>
            <a:t>Article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err="1" smtClean="0"/>
            <a:t>Preprint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Report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…</a:t>
          </a:r>
          <a:endParaRPr lang="en-US" sz="2600" kern="1200" dirty="0"/>
        </a:p>
      </dsp:txBody>
      <dsp:txXfrm>
        <a:off x="0" y="2591690"/>
        <a:ext cx="2767063" cy="2034045"/>
      </dsp:txXfrm>
    </dsp:sp>
    <dsp:sp modelId="{F09762F1-A56C-49B4-8586-DE8F949E8538}">
      <dsp:nvSpPr>
        <dsp:cNvPr id="0" name=""/>
        <dsp:cNvSpPr/>
      </dsp:nvSpPr>
      <dsp:spPr>
        <a:xfrm>
          <a:off x="3159054" y="1778587"/>
          <a:ext cx="2767063" cy="81592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Datasets</a:t>
          </a:r>
          <a:endParaRPr lang="en-US" sz="2600" kern="1200" dirty="0"/>
        </a:p>
      </dsp:txBody>
      <dsp:txXfrm>
        <a:off x="3159054" y="1778587"/>
        <a:ext cx="2767063" cy="815929"/>
      </dsp:txXfrm>
    </dsp:sp>
    <dsp:sp modelId="{85A52847-31D7-4E29-9740-91CB6EABF4C8}">
      <dsp:nvSpPr>
        <dsp:cNvPr id="0" name=""/>
        <dsp:cNvSpPr/>
      </dsp:nvSpPr>
      <dsp:spPr>
        <a:xfrm>
          <a:off x="3159054" y="2594517"/>
          <a:ext cx="2767063" cy="203404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Dataset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Collection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Clinical Trials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…</a:t>
          </a:r>
          <a:endParaRPr lang="en-US" sz="2600" kern="1200" dirty="0"/>
        </a:p>
      </dsp:txBody>
      <dsp:txXfrm>
        <a:off x="3159054" y="2594517"/>
        <a:ext cx="2767063" cy="2034045"/>
      </dsp:txXfrm>
    </dsp:sp>
    <dsp:sp modelId="{EE46BD3E-482D-4C3B-8241-AB5E3EB41720}">
      <dsp:nvSpPr>
        <dsp:cNvPr id="0" name=""/>
        <dsp:cNvSpPr/>
      </dsp:nvSpPr>
      <dsp:spPr>
        <a:xfrm>
          <a:off x="6313506" y="1778587"/>
          <a:ext cx="2767063" cy="81592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Software</a:t>
          </a:r>
          <a:endParaRPr lang="en-US" sz="2600" kern="1200" dirty="0"/>
        </a:p>
      </dsp:txBody>
      <dsp:txXfrm>
        <a:off x="6313506" y="1778587"/>
        <a:ext cx="2767063" cy="815929"/>
      </dsp:txXfrm>
    </dsp:sp>
    <dsp:sp modelId="{1B70D117-B9C5-4157-A9F6-86E48046DCB2}">
      <dsp:nvSpPr>
        <dsp:cNvPr id="0" name=""/>
        <dsp:cNvSpPr/>
      </dsp:nvSpPr>
      <dsp:spPr>
        <a:xfrm>
          <a:off x="6313506" y="2594517"/>
          <a:ext cx="2767063" cy="203404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Research Software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…</a:t>
          </a:r>
          <a:endParaRPr lang="en-US" sz="2600" kern="1200" dirty="0"/>
        </a:p>
      </dsp:txBody>
      <dsp:txXfrm>
        <a:off x="6313506" y="2594517"/>
        <a:ext cx="2767063" cy="2034045"/>
      </dsp:txXfrm>
    </dsp:sp>
    <dsp:sp modelId="{7FB7D1A1-E441-421A-A3DE-661522901D53}">
      <dsp:nvSpPr>
        <dsp:cNvPr id="0" name=""/>
        <dsp:cNvSpPr/>
      </dsp:nvSpPr>
      <dsp:spPr>
        <a:xfrm>
          <a:off x="9467959" y="1778587"/>
          <a:ext cx="2767063" cy="81592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Other Research Products</a:t>
          </a:r>
          <a:endParaRPr lang="en-US" sz="2600" kern="1200" dirty="0"/>
        </a:p>
      </dsp:txBody>
      <dsp:txXfrm>
        <a:off x="9467959" y="1778587"/>
        <a:ext cx="2767063" cy="815929"/>
      </dsp:txXfrm>
    </dsp:sp>
    <dsp:sp modelId="{9082A841-BD2B-47D0-8AC3-65F8259EEC94}">
      <dsp:nvSpPr>
        <dsp:cNvPr id="0" name=""/>
        <dsp:cNvSpPr/>
      </dsp:nvSpPr>
      <dsp:spPr>
        <a:xfrm>
          <a:off x="9467959" y="2594517"/>
          <a:ext cx="2767063" cy="203404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Service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Workflow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Interactive </a:t>
          </a:r>
          <a:r>
            <a:rPr lang="de-DE" sz="2600" kern="1200" dirty="0" err="1" smtClean="0"/>
            <a:t>Resource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…</a:t>
          </a:r>
          <a:endParaRPr lang="en-US" sz="2600" kern="1200" dirty="0"/>
        </a:p>
      </dsp:txBody>
      <dsp:txXfrm>
        <a:off x="9467959" y="2594517"/>
        <a:ext cx="2767063" cy="2034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CFFAF-FFDE-D34F-80A1-82AE0C9A22D2}">
      <dsp:nvSpPr>
        <dsp:cNvPr id="0" name=""/>
        <dsp:cNvSpPr/>
      </dsp:nvSpPr>
      <dsp:spPr>
        <a:xfrm>
          <a:off x="0" y="693783"/>
          <a:ext cx="13551088" cy="133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15" tIns="708152" rIns="1051715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dirty="0" smtClean="0">
              <a:solidFill>
                <a:schemeClr val="tx1"/>
              </a:solidFill>
            </a:rPr>
            <a:t>Search datasets used in </a:t>
          </a:r>
          <a:r>
            <a:rPr lang="en-US" sz="3400" b="0" kern="1200" dirty="0" smtClean="0">
              <a:solidFill>
                <a:schemeClr val="tx1"/>
              </a:solidFill>
            </a:rPr>
            <a:t>at least</a:t>
          </a:r>
          <a:r>
            <a:rPr lang="en-US" sz="3400" b="0" kern="1200" baseline="0" dirty="0" smtClean="0">
              <a:solidFill>
                <a:schemeClr val="tx1"/>
              </a:solidFill>
            </a:rPr>
            <a:t> </a:t>
          </a:r>
          <a:r>
            <a:rPr lang="en-US" sz="3400" b="0" kern="1200" dirty="0" smtClean="0">
              <a:solidFill>
                <a:schemeClr val="tx1"/>
              </a:solidFill>
            </a:rPr>
            <a:t>K papers</a:t>
          </a:r>
          <a:endParaRPr lang="en-US" sz="3400" b="0" kern="1200" dirty="0" smtClean="0">
            <a:solidFill>
              <a:schemeClr val="tx1"/>
            </a:solidFill>
          </a:endParaRPr>
        </a:p>
      </dsp:txBody>
      <dsp:txXfrm>
        <a:off x="0" y="693783"/>
        <a:ext cx="13551088" cy="1338750"/>
      </dsp:txXfrm>
    </dsp:sp>
    <dsp:sp modelId="{1A6BD233-D29F-E14E-ABCB-9C2421BC5599}">
      <dsp:nvSpPr>
        <dsp:cNvPr id="0" name=""/>
        <dsp:cNvSpPr/>
      </dsp:nvSpPr>
      <dsp:spPr>
        <a:xfrm>
          <a:off x="677554" y="66638"/>
          <a:ext cx="9485761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39" tIns="0" rIns="35853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smtClean="0">
              <a:solidFill>
                <a:schemeClr val="tx1"/>
              </a:solidFill>
            </a:rPr>
            <a:t>Data maturity-driven search</a:t>
          </a:r>
          <a:endParaRPr lang="en-US" sz="3400" kern="1200">
            <a:solidFill>
              <a:schemeClr val="tx1"/>
            </a:solidFill>
          </a:endParaRPr>
        </a:p>
      </dsp:txBody>
      <dsp:txXfrm>
        <a:off x="726550" y="115634"/>
        <a:ext cx="9387769" cy="905688"/>
      </dsp:txXfrm>
    </dsp:sp>
    <dsp:sp modelId="{4A178E33-608D-5F4A-9E2C-5199D2B67C86}">
      <dsp:nvSpPr>
        <dsp:cNvPr id="0" name=""/>
        <dsp:cNvSpPr/>
      </dsp:nvSpPr>
      <dsp:spPr>
        <a:xfrm>
          <a:off x="0" y="2592668"/>
          <a:ext cx="13551088" cy="133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26057"/>
              <a:satOff val="6817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15" tIns="708152" rIns="1051715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smtClean="0">
              <a:solidFill>
                <a:schemeClr val="tx1"/>
              </a:solidFill>
            </a:rPr>
            <a:t>Search for data in a community or used-cross-community</a:t>
          </a:r>
          <a:endParaRPr lang="en-US" sz="3400" b="0" kern="1200" dirty="0" smtClean="0">
            <a:solidFill>
              <a:schemeClr val="tx1"/>
            </a:solidFill>
          </a:endParaRPr>
        </a:p>
      </dsp:txBody>
      <dsp:txXfrm>
        <a:off x="0" y="2592668"/>
        <a:ext cx="13551088" cy="1338750"/>
      </dsp:txXfrm>
    </dsp:sp>
    <dsp:sp modelId="{A264E7BB-1353-7B48-8D4D-91CD5F1FF0DB}">
      <dsp:nvSpPr>
        <dsp:cNvPr id="0" name=""/>
        <dsp:cNvSpPr/>
      </dsp:nvSpPr>
      <dsp:spPr>
        <a:xfrm>
          <a:off x="677554" y="2090828"/>
          <a:ext cx="9485761" cy="1003680"/>
        </a:xfrm>
        <a:prstGeom prst="roundRect">
          <a:avLst/>
        </a:prstGeom>
        <a:gradFill rotWithShape="0">
          <a:gsLst>
            <a:gs pos="0">
              <a:schemeClr val="accent2">
                <a:hueOff val="-426057"/>
                <a:satOff val="6817"/>
                <a:lumOff val="686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426057"/>
                <a:satOff val="6817"/>
                <a:lumOff val="68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39" tIns="0" rIns="35853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smtClean="0">
              <a:solidFill>
                <a:schemeClr val="tx1"/>
              </a:solidFill>
            </a:rPr>
            <a:t>Community-driven search</a:t>
          </a:r>
          <a:endParaRPr lang="en-US" sz="3400" b="0" kern="1200" dirty="0" smtClean="0">
            <a:solidFill>
              <a:schemeClr val="tx1"/>
            </a:solidFill>
          </a:endParaRPr>
        </a:p>
      </dsp:txBody>
      <dsp:txXfrm>
        <a:off x="726550" y="2139824"/>
        <a:ext cx="9387769" cy="905688"/>
      </dsp:txXfrm>
    </dsp:sp>
    <dsp:sp modelId="{25B706EC-0E2C-B147-8576-F07B20A2AC4E}">
      <dsp:nvSpPr>
        <dsp:cNvPr id="0" name=""/>
        <dsp:cNvSpPr/>
      </dsp:nvSpPr>
      <dsp:spPr>
        <a:xfrm>
          <a:off x="0" y="4616858"/>
          <a:ext cx="13551088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52113"/>
              <a:satOff val="13634"/>
              <a:lumOff val="1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15" tIns="708152" rIns="1051715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0" kern="1200" dirty="0" smtClean="0">
              <a:solidFill>
                <a:schemeClr val="tx1"/>
              </a:solidFill>
            </a:rPr>
            <a:t>From dataset files or from related </a:t>
          </a:r>
          <a:r>
            <a:rPr lang="en-US" sz="3400" b="0" kern="1200" dirty="0" smtClean="0">
              <a:solidFill>
                <a:schemeClr val="tx1"/>
              </a:solidFill>
            </a:rPr>
            <a:t>entities </a:t>
          </a:r>
          <a:r>
            <a:rPr lang="en-US" sz="3400" b="0" kern="1200" dirty="0" smtClean="0">
              <a:solidFill>
                <a:schemeClr val="tx1"/>
              </a:solidFill>
            </a:rPr>
            <a:t>(publications, </a:t>
          </a:r>
          <a:r>
            <a:rPr lang="en-US" sz="3400" b="0" kern="1200" dirty="0" smtClean="0">
              <a:solidFill>
                <a:schemeClr val="tx1"/>
              </a:solidFill>
            </a:rPr>
            <a:t>project)</a:t>
          </a:r>
          <a:endParaRPr lang="en-US" sz="3400" b="0" kern="1200" dirty="0">
            <a:solidFill>
              <a:schemeClr val="tx1"/>
            </a:solidFill>
          </a:endParaRPr>
        </a:p>
      </dsp:txBody>
      <dsp:txXfrm>
        <a:off x="0" y="4616858"/>
        <a:ext cx="13551088" cy="1767150"/>
      </dsp:txXfrm>
    </dsp:sp>
    <dsp:sp modelId="{FDA34131-B3E2-0F41-A62E-5A7898C19E81}">
      <dsp:nvSpPr>
        <dsp:cNvPr id="0" name=""/>
        <dsp:cNvSpPr/>
      </dsp:nvSpPr>
      <dsp:spPr>
        <a:xfrm>
          <a:off x="677554" y="4115018"/>
          <a:ext cx="9485761" cy="1003680"/>
        </a:xfrm>
        <a:prstGeom prst="roundRect">
          <a:avLst/>
        </a:prstGeom>
        <a:gradFill rotWithShape="0">
          <a:gsLst>
            <a:gs pos="0">
              <a:schemeClr val="accent2">
                <a:hueOff val="-852113"/>
                <a:satOff val="13634"/>
                <a:lumOff val="1372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852113"/>
                <a:satOff val="13634"/>
                <a:lumOff val="13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39" tIns="0" rIns="358539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>
              <a:solidFill>
                <a:schemeClr val="tx1"/>
              </a:solidFill>
            </a:rPr>
            <a:t>Search </a:t>
          </a:r>
          <a:r>
            <a:rPr lang="en-US" sz="3400" b="0" kern="1200" dirty="0" smtClean="0">
              <a:solidFill>
                <a:schemeClr val="tx1"/>
              </a:solidFill>
            </a:rPr>
            <a:t>beyond dataset metadata</a:t>
          </a:r>
        </a:p>
      </dsp:txBody>
      <dsp:txXfrm>
        <a:off x="726550" y="4164014"/>
        <a:ext cx="9387769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CFFAF-FFDE-D34F-80A1-82AE0C9A22D2}">
      <dsp:nvSpPr>
        <dsp:cNvPr id="0" name=""/>
        <dsp:cNvSpPr/>
      </dsp:nvSpPr>
      <dsp:spPr>
        <a:xfrm>
          <a:off x="0" y="625298"/>
          <a:ext cx="13551088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15" tIns="479044" rIns="10517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chemeClr val="tx1"/>
              </a:solidFill>
            </a:rPr>
            <a:t>Scientists should take seriously</a:t>
          </a:r>
          <a:r>
            <a:rPr lang="en-US" sz="2300" b="0" kern="1200" baseline="0" dirty="0" smtClean="0">
              <a:solidFill>
                <a:schemeClr val="tx1"/>
              </a:solidFill>
            </a:rPr>
            <a:t> metadata curation and interlinking with other scientific products</a:t>
          </a:r>
          <a:endParaRPr lang="en-US" sz="2300" b="0" kern="1200" dirty="0" smtClean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chemeClr val="tx1"/>
              </a:solidFill>
            </a:rPr>
            <a:t>Systems should be prepared to include new metadata</a:t>
          </a:r>
          <a:r>
            <a:rPr lang="en-US" sz="2300" b="0" kern="1200" baseline="0" dirty="0" smtClean="0">
              <a:solidFill>
                <a:schemeClr val="tx1"/>
              </a:solidFill>
            </a:rPr>
            <a:t>/link information to existing depositions, to </a:t>
          </a:r>
          <a:r>
            <a:rPr lang="en-US" sz="2300" b="0" kern="1200" baseline="0" dirty="0" err="1" smtClean="0">
              <a:solidFill>
                <a:schemeClr val="tx1"/>
              </a:solidFill>
            </a:rPr>
            <a:t>reflec</a:t>
          </a:r>
          <a:r>
            <a:rPr lang="en-US" sz="2300" b="0" kern="1200" baseline="0" dirty="0" smtClean="0">
              <a:solidFill>
                <a:schemeClr val="tx1"/>
              </a:solidFill>
            </a:rPr>
            <a:t> the </a:t>
          </a:r>
          <a:r>
            <a:rPr lang="en-US" sz="2300" b="0" kern="1200" baseline="0" dirty="0" err="1" smtClean="0">
              <a:solidFill>
                <a:schemeClr val="tx1"/>
              </a:solidFill>
            </a:rPr>
            <a:t>ecolution</a:t>
          </a:r>
          <a:r>
            <a:rPr lang="en-US" sz="2300" b="0" kern="1200" baseline="0" dirty="0" smtClean="0">
              <a:solidFill>
                <a:schemeClr val="tx1"/>
              </a:solidFill>
            </a:rPr>
            <a:t> of the domain</a:t>
          </a:r>
          <a:endParaRPr lang="en-US" sz="2300" b="0" kern="1200" dirty="0" smtClean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b="0" kern="1200" dirty="0" smtClean="0">
            <a:solidFill>
              <a:schemeClr val="tx1"/>
            </a:solidFill>
          </a:endParaRPr>
        </a:p>
      </dsp:txBody>
      <dsp:txXfrm>
        <a:off x="0" y="625298"/>
        <a:ext cx="13551088" cy="2064825"/>
      </dsp:txXfrm>
    </dsp:sp>
    <dsp:sp modelId="{1A6BD233-D29F-E14E-ABCB-9C2421BC5599}">
      <dsp:nvSpPr>
        <dsp:cNvPr id="0" name=""/>
        <dsp:cNvSpPr/>
      </dsp:nvSpPr>
      <dsp:spPr>
        <a:xfrm>
          <a:off x="677554" y="201053"/>
          <a:ext cx="9485761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39" tIns="0" rIns="3585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tx1"/>
              </a:solidFill>
            </a:rPr>
            <a:t>Low quality metadata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710698" y="234197"/>
        <a:ext cx="9419473" cy="612672"/>
      </dsp:txXfrm>
    </dsp:sp>
    <dsp:sp modelId="{4A178E33-608D-5F4A-9E2C-5199D2B67C86}">
      <dsp:nvSpPr>
        <dsp:cNvPr id="0" name=""/>
        <dsp:cNvSpPr/>
      </dsp:nvSpPr>
      <dsp:spPr>
        <a:xfrm>
          <a:off x="0" y="3069038"/>
          <a:ext cx="13551088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26057"/>
              <a:satOff val="6817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15" tIns="479044" rIns="1051715" bIns="163576" numCol="1" spcCol="1270" anchor="t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b="0" kern="1200" dirty="0" smtClean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chemeClr val="tx1"/>
              </a:solidFill>
            </a:rPr>
            <a:t>Datasets</a:t>
          </a:r>
          <a:r>
            <a:rPr lang="en-US" sz="2300" b="0" kern="1200" baseline="0" dirty="0" smtClean="0">
              <a:solidFill>
                <a:schemeClr val="tx1"/>
              </a:solidFill>
            </a:rPr>
            <a:t> have different descriptions, driven by the intended usage, which drive the possible searches </a:t>
          </a:r>
          <a:endParaRPr lang="en-US" sz="2300" b="0" kern="1200" dirty="0" smtClean="0">
            <a:solidFill>
              <a:schemeClr val="tx1"/>
            </a:solidFill>
          </a:endParaRPr>
        </a:p>
        <a:p>
          <a:pPr marL="285750" marR="0" lvl="1" indent="-285750" algn="l" defTabSz="13335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n-US" sz="2300" b="0" kern="1200" dirty="0" smtClean="0">
            <a:solidFill>
              <a:schemeClr val="tx1"/>
            </a:solidFill>
          </a:endParaRPr>
        </a:p>
      </dsp:txBody>
      <dsp:txXfrm>
        <a:off x="0" y="3069038"/>
        <a:ext cx="13551088" cy="1811250"/>
      </dsp:txXfrm>
    </dsp:sp>
    <dsp:sp modelId="{A264E7BB-1353-7B48-8D4D-91CD5F1FF0DB}">
      <dsp:nvSpPr>
        <dsp:cNvPr id="0" name=""/>
        <dsp:cNvSpPr/>
      </dsp:nvSpPr>
      <dsp:spPr>
        <a:xfrm>
          <a:off x="677554" y="2729558"/>
          <a:ext cx="9485761" cy="678960"/>
        </a:xfrm>
        <a:prstGeom prst="roundRect">
          <a:avLst/>
        </a:prstGeom>
        <a:gradFill rotWithShape="0">
          <a:gsLst>
            <a:gs pos="0">
              <a:schemeClr val="accent2">
                <a:hueOff val="-426057"/>
                <a:satOff val="6817"/>
                <a:lumOff val="686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426057"/>
                <a:satOff val="6817"/>
                <a:lumOff val="68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39" tIns="0" rIns="3585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tx1"/>
              </a:solidFill>
            </a:rPr>
            <a:t>Metadata</a:t>
          </a:r>
          <a:r>
            <a:rPr lang="en-US" sz="2300" b="0" kern="1200" baseline="0" dirty="0" smtClean="0">
              <a:solidFill>
                <a:schemeClr val="tx1"/>
              </a:solidFill>
            </a:rPr>
            <a:t> citation Vs metadata for reuse within or across disciplines</a:t>
          </a:r>
          <a:endParaRPr lang="en-US" sz="2300" b="0" kern="1200" dirty="0" smtClean="0">
            <a:solidFill>
              <a:schemeClr val="tx1"/>
            </a:solidFill>
          </a:endParaRPr>
        </a:p>
      </dsp:txBody>
      <dsp:txXfrm>
        <a:off x="710698" y="2762702"/>
        <a:ext cx="9419473" cy="612672"/>
      </dsp:txXfrm>
    </dsp:sp>
    <dsp:sp modelId="{25B706EC-0E2C-B147-8576-F07B20A2AC4E}">
      <dsp:nvSpPr>
        <dsp:cNvPr id="0" name=""/>
        <dsp:cNvSpPr/>
      </dsp:nvSpPr>
      <dsp:spPr>
        <a:xfrm>
          <a:off x="0" y="5343968"/>
          <a:ext cx="13551088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52113"/>
              <a:satOff val="13634"/>
              <a:lumOff val="1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715" tIns="479044" rIns="10517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chemeClr val="tx1"/>
              </a:solidFill>
            </a:rPr>
            <a:t>Communities</a:t>
          </a:r>
          <a:r>
            <a:rPr lang="en-US" sz="2300" b="0" kern="1200" baseline="0" dirty="0" smtClean="0">
              <a:solidFill>
                <a:schemeClr val="tx1"/>
              </a:solidFill>
            </a:rPr>
            <a:t> should leverage a granularity level adequate to the intended discovery</a:t>
          </a:r>
          <a:endParaRPr lang="en-US" sz="2300" b="0" kern="1200" dirty="0">
            <a:solidFill>
              <a:schemeClr val="tx1"/>
            </a:solidFill>
          </a:endParaRPr>
        </a:p>
      </dsp:txBody>
      <dsp:txXfrm>
        <a:off x="0" y="5343968"/>
        <a:ext cx="13551088" cy="905625"/>
      </dsp:txXfrm>
    </dsp:sp>
    <dsp:sp modelId="{FDA34131-B3E2-0F41-A62E-5A7898C19E81}">
      <dsp:nvSpPr>
        <dsp:cNvPr id="0" name=""/>
        <dsp:cNvSpPr/>
      </dsp:nvSpPr>
      <dsp:spPr>
        <a:xfrm>
          <a:off x="677554" y="5004488"/>
          <a:ext cx="9485761" cy="678960"/>
        </a:xfrm>
        <a:prstGeom prst="roundRect">
          <a:avLst/>
        </a:prstGeom>
        <a:gradFill rotWithShape="0">
          <a:gsLst>
            <a:gs pos="0">
              <a:schemeClr val="accent2">
                <a:hueOff val="-852113"/>
                <a:satOff val="13634"/>
                <a:lumOff val="1372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852113"/>
                <a:satOff val="13634"/>
                <a:lumOff val="13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39" tIns="0" rIns="358539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tx1"/>
              </a:solidFill>
            </a:rPr>
            <a:t>Varying granularity</a:t>
          </a:r>
          <a:r>
            <a:rPr lang="en-US" sz="2300" b="0" kern="1200" baseline="0" dirty="0" smtClean="0">
              <a:solidFill>
                <a:schemeClr val="tx1"/>
              </a:solidFill>
            </a:rPr>
            <a:t> among  communities</a:t>
          </a:r>
          <a:endParaRPr lang="en-US" sz="2300" b="0" kern="1200" dirty="0" smtClean="0">
            <a:solidFill>
              <a:schemeClr val="tx1"/>
            </a:solidFill>
          </a:endParaRPr>
        </a:p>
      </dsp:txBody>
      <dsp:txXfrm>
        <a:off x="710698" y="5037632"/>
        <a:ext cx="9419473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emf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11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2" y="-1"/>
            <a:ext cx="1627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49897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8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600" b="1" i="0" spc="-151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1" i="0" spc="-51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269067" y="792163"/>
            <a:ext cx="11751733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508000"/>
            <a:ext cx="12872179" cy="124443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90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Tx/>
              <a:buBlip>
                <a:blip r:embed="rId2"/>
              </a:buBlip>
              <a:defRPr sz="44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4000" b="0" i="0" spc="-151">
                <a:solidFill>
                  <a:srgbClr val="5B72D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200" b="0" i="0" spc="-51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50000"/>
                </a:schemeClr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4000" b="0" i="0" spc="-151">
                <a:solidFill>
                  <a:srgbClr val="4687E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200" b="0" i="0" spc="-51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" y="-1"/>
            <a:ext cx="16272000" cy="91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1362792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728759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2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436" y="872215"/>
            <a:ext cx="1806936" cy="1548000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5868"/>
            <a:ext cx="16297200" cy="9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68"/>
            <a:ext cx="16297200" cy="9180000"/>
          </a:xfrm>
          <a:prstGeom prst="rect">
            <a:avLst/>
          </a:prstGeom>
          <a:noFill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rgbClr val="2D3293"/>
              </a:gs>
              <a:gs pos="100000">
                <a:schemeClr val="accent2">
                  <a:lumMod val="75000"/>
                </a:schemeClr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3933" y="6241933"/>
            <a:ext cx="2335200" cy="35028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41867" y="829734"/>
            <a:ext cx="14986000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" y="0"/>
            <a:ext cx="16246121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945467" y="745067"/>
            <a:ext cx="8365067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784562" y="2359875"/>
            <a:ext cx="7932515" cy="493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" y="0"/>
            <a:ext cx="16246137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745067"/>
            <a:ext cx="8636001" cy="765386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800" b="0" i="0" spc="-4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rgbClr val="2D3293"/>
              </a:gs>
              <a:gs pos="99000">
                <a:schemeClr val="accent2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" y="0"/>
            <a:ext cx="16246135" cy="9144000"/>
          </a:xfrm>
          <a:prstGeom prst="rect">
            <a:avLst/>
          </a:prstGeom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4" y="1278467"/>
            <a:ext cx="9160933" cy="65870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0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6085" y="815901"/>
            <a:ext cx="1012668" cy="867551"/>
          </a:xfrm>
          <a:prstGeom prst="rect">
            <a:avLst/>
          </a:prstGeom>
          <a:noFill/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999060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1084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9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4898" y="1067627"/>
            <a:ext cx="1554806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10592" y="1248225"/>
            <a:ext cx="1061902" cy="909729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6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627582" y="-1"/>
            <a:ext cx="4689798" cy="914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602294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602293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</a:t>
            </a:r>
            <a:r>
              <a:rPr lang="en-US" dirty="0" smtClean="0"/>
              <a:t>2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711200" y="1933731"/>
            <a:ext cx="7200000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354543" y="1933732"/>
            <a:ext cx="7200000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11200" y="6999709"/>
            <a:ext cx="7200000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8354543" y="6999709"/>
            <a:ext cx="7200000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0" y="3229337"/>
            <a:ext cx="720000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711199" y="2430865"/>
            <a:ext cx="7200000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8354544" y="3229338"/>
            <a:ext cx="720000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8354543" y="2430866"/>
            <a:ext cx="7200000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714453"/>
            <a:ext cx="4532131" cy="434734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387791"/>
            <a:ext cx="7901640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spAutoFit/>
          </a:bodyPr>
          <a:lstStyle>
            <a:lvl1pPr marL="0" indent="0" algn="r">
              <a:buNone/>
              <a:defRPr sz="32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5287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sp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52148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Photo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33301" y="4637371"/>
            <a:ext cx="4392000" cy="50749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825319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6018490" y="4637371"/>
            <a:ext cx="439200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6018490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124998" y="4637371"/>
            <a:ext cx="439200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124998" y="5147071"/>
            <a:ext cx="439200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938369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2044877" y="1929475"/>
            <a:ext cx="2552243" cy="255600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Footer-footer-footer-footer</a:t>
            </a:r>
            <a:endParaRPr lang="en-US" dirty="0"/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5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0" i="0" spc="-51" baseline="0">
                <a:solidFill>
                  <a:schemeClr val="bg2">
                    <a:lumMod val="2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24933"/>
            <a:ext cx="14303103" cy="935567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0" i="0" spc="-51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sp>
        <p:nvSpPr>
          <p:cNvPr id="3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551495"/>
            <a:ext cx="8290521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55149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Open Sans Semibold" charset="0"/>
              <a:ea typeface="Open Sans Semibold" charset="0"/>
              <a:cs typeface="Open Sans Semibold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Contact Information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98" y="8371595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265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43244" y="1787690"/>
            <a:ext cx="14466841" cy="638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4267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77796" algn="l" rtl="0">
              <a:spcBef>
                <a:spcPts val="640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52396" algn="l" rtl="0">
              <a:spcBef>
                <a:spcPts val="480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69329" algn="l" rtl="0">
              <a:spcBef>
                <a:spcPts val="427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69329" algn="l" rtl="0">
              <a:spcBef>
                <a:spcPts val="427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43245" y="0"/>
            <a:ext cx="13441492" cy="130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800" b="1" i="0" u="none" strike="noStrike" cap="none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19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343244" y="2843809"/>
            <a:ext cx="6912768" cy="4608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04792" algn="l" rtl="0">
              <a:spcBef>
                <a:spcPts val="480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245527" algn="l" rtl="0">
              <a:spcBef>
                <a:spcPts val="427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69329" algn="l" rtl="0">
              <a:spcBef>
                <a:spcPts val="427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52396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743131" marR="0" lvl="4" indent="-152396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352716" marR="0" lvl="5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8384028" y="2843809"/>
            <a:ext cx="6914002" cy="4608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304792" algn="l" rtl="0">
              <a:spcBef>
                <a:spcPts val="480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245527" algn="l" rtl="0">
              <a:spcBef>
                <a:spcPts val="427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69329" algn="l" rtl="0">
              <a:spcBef>
                <a:spcPts val="427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52396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743131" marR="0" lvl="4" indent="-152396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352716" marR="0" lvl="5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52396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1343244" y="1798771"/>
            <a:ext cx="6912768" cy="853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8384030" y="1798771"/>
            <a:ext cx="6912768" cy="853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427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343245" y="0"/>
            <a:ext cx="13441492" cy="130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365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12799" y="533419"/>
            <a:ext cx="14645900" cy="55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12801" y="2000146"/>
            <a:ext cx="14645897" cy="6530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77796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01597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35463" algn="l" rtl="0">
              <a:spcBef>
                <a:spcPts val="533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5849842" y="49677"/>
            <a:ext cx="117" cy="167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7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53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1" i="0" spc="-300" baseline="0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07" y="755650"/>
            <a:ext cx="158417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EC_logo_blue_mono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1" y="8604251"/>
            <a:ext cx="14905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36" y="323545"/>
            <a:ext cx="11953328" cy="1766887"/>
          </a:xfrm>
          <a:prstGeom prst="rect">
            <a:avLst/>
          </a:prstGeom>
        </p:spPr>
        <p:txBody>
          <a:bodyPr lIns="81648" tIns="40825" rIns="81648" bIns="40825" anchor="b">
            <a:normAutofit/>
          </a:bodyPr>
          <a:lstStyle>
            <a:lvl1pPr algn="l">
              <a:defRPr sz="8099" b="0">
                <a:solidFill>
                  <a:srgbClr val="28288C"/>
                </a:solidFill>
                <a:latin typeface="PF Paperback Light"/>
                <a:cs typeface="PF Paperback Light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OpenAIRE2020 Review - Brussels - Italy, February 3rd,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74907-9482-D342-91DE-83843D8E25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43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6138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chemeClr val="bg1">
                    <a:lumMod val="9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24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accent3">
                    <a:lumMod val="40000"/>
                    <a:lumOff val="6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24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000" b="0" i="0" spc="-150">
                <a:solidFill>
                  <a:schemeClr val="accent3">
                    <a:lumMod val="40000"/>
                    <a:lumOff val="6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000" b="0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4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58798"/>
            <a:ext cx="11708984" cy="2429131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88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004865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536288" cy="481060"/>
            <a:chOff x="11725043" y="8364911"/>
            <a:chExt cx="253628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92091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" charset="0"/>
                  <a:ea typeface="Open Sans" charset="0"/>
                  <a:cs typeface="Open Sans" charset="0"/>
                </a:rPr>
                <a:t>openaire_eu</a:t>
              </a:r>
              <a:endParaRPr lang="en-US" sz="2200" b="1" i="0" dirty="0"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85283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676880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5058900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+mn-lt"/>
                <a:ea typeface="Open Sans" charset="0"/>
                <a:cs typeface="Open Sans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4024"/>
            <a:ext cx="16256000" cy="8064000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8065033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-133" r="-13634" b="-1410"/>
          <a:stretch/>
        </p:blipFill>
        <p:spPr>
          <a:xfrm>
            <a:off x="-42529" y="-215752"/>
            <a:ext cx="19080000" cy="8243846"/>
          </a:xfrm>
          <a:prstGeom prst="rect">
            <a:avLst/>
          </a:prstGeom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83763"/>
            <a:ext cx="6593411" cy="376237"/>
          </a:xfrm>
        </p:spPr>
        <p:txBody>
          <a:bodyPr>
            <a:normAutofit/>
          </a:bodyPr>
          <a:lstStyle>
            <a:lvl1pPr algn="ctr">
              <a:defRPr sz="140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42530" y="-194646"/>
            <a:ext cx="16272000" cy="8136000"/>
          </a:xfrm>
          <a:prstGeom prst="rect">
            <a:avLst/>
          </a:prstGeom>
          <a:gradFill flip="none" rotWithShape="1">
            <a:gsLst>
              <a:gs pos="0">
                <a:srgbClr val="4B54FF"/>
              </a:gs>
              <a:gs pos="54000">
                <a:schemeClr val="bg1">
                  <a:alpha val="0"/>
                  <a:lumMod val="47000"/>
                </a:schemeClr>
              </a:gs>
            </a:gsLst>
            <a:lin ang="5400000" scaled="1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indent="0" algn="r">
              <a:buNone/>
              <a:defRPr sz="2800" b="1" i="0" spc="-15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000" b="0" i="0" spc="-15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328801"/>
            <a:ext cx="829564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724879" y="8496329"/>
            <a:ext cx="703862" cy="25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936" y="8459262"/>
            <a:ext cx="432001" cy="360000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12548937" y="8457361"/>
            <a:ext cx="1959941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ctr"/>
            <a:r>
              <a:rPr lang="en-US" sz="1800" b="1" i="0" dirty="0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b="1" i="0" dirty="0" err="1" smtClean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rPr>
              <a:t>openaire_eu</a:t>
            </a:r>
            <a:endParaRPr lang="en-US" sz="1800" b="1" i="0" dirty="0">
              <a:solidFill>
                <a:srgbClr val="2D329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theme" Target="../theme/theme1.xml"/><Relationship Id="rId52" Type="http://schemas.openxmlformats.org/officeDocument/2006/relationships/image" Target="../media/image2.png"/><Relationship Id="rId53" Type="http://schemas.openxmlformats.org/officeDocument/2006/relationships/image" Target="../media/image3.png"/><Relationship Id="rId54" Type="http://schemas.openxmlformats.org/officeDocument/2006/relationships/image" Target="../media/image4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 b="0" i="0" spc="-80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Footer-footer-footer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730" r:id="rId3"/>
    <p:sldLayoutId id="2147483659" r:id="rId4"/>
    <p:sldLayoutId id="2147483693" r:id="rId5"/>
    <p:sldLayoutId id="2147483720" r:id="rId6"/>
    <p:sldLayoutId id="2147483670" r:id="rId7"/>
    <p:sldLayoutId id="2147483694" r:id="rId8"/>
    <p:sldLayoutId id="2147483731" r:id="rId9"/>
    <p:sldLayoutId id="2147483695" r:id="rId10"/>
    <p:sldLayoutId id="2147483669" r:id="rId11"/>
    <p:sldLayoutId id="2147483696" r:id="rId12"/>
    <p:sldLayoutId id="2147483671" r:id="rId13"/>
    <p:sldLayoutId id="2147483711" r:id="rId14"/>
    <p:sldLayoutId id="2147483699" r:id="rId15"/>
    <p:sldLayoutId id="2147483697" r:id="rId16"/>
    <p:sldLayoutId id="2147483700" r:id="rId17"/>
    <p:sldLayoutId id="2147483663" r:id="rId18"/>
    <p:sldLayoutId id="2147483710" r:id="rId19"/>
    <p:sldLayoutId id="2147483712" r:id="rId20"/>
    <p:sldLayoutId id="2147483713" r:id="rId21"/>
    <p:sldLayoutId id="2147483673" r:id="rId22"/>
    <p:sldLayoutId id="2147483708" r:id="rId23"/>
    <p:sldLayoutId id="2147483698" r:id="rId24"/>
    <p:sldLayoutId id="2147483666" r:id="rId25"/>
    <p:sldLayoutId id="2147483714" r:id="rId26"/>
    <p:sldLayoutId id="2147483719" r:id="rId27"/>
    <p:sldLayoutId id="2147483716" r:id="rId28"/>
    <p:sldLayoutId id="2147483717" r:id="rId29"/>
    <p:sldLayoutId id="2147483718" r:id="rId30"/>
    <p:sldLayoutId id="2147483715" r:id="rId31"/>
    <p:sldLayoutId id="2147483677" r:id="rId32"/>
    <p:sldLayoutId id="2147483702" r:id="rId33"/>
    <p:sldLayoutId id="2147483703" r:id="rId34"/>
    <p:sldLayoutId id="2147483701" r:id="rId35"/>
    <p:sldLayoutId id="2147483704" r:id="rId36"/>
    <p:sldLayoutId id="2147483733" r:id="rId37"/>
    <p:sldLayoutId id="2147483705" r:id="rId38"/>
    <p:sldLayoutId id="2147483679" r:id="rId39"/>
    <p:sldLayoutId id="2147483732" r:id="rId40"/>
    <p:sldLayoutId id="2147483706" r:id="rId41"/>
    <p:sldLayoutId id="2147483707" r:id="rId42"/>
    <p:sldLayoutId id="2147483664" r:id="rId43"/>
    <p:sldLayoutId id="2147483709" r:id="rId44"/>
    <p:sldLayoutId id="2147483667" r:id="rId45"/>
    <p:sldLayoutId id="2147483734" r:id="rId46"/>
    <p:sldLayoutId id="2147483735" r:id="rId47"/>
    <p:sldLayoutId id="2147483736" r:id="rId48"/>
    <p:sldLayoutId id="2147483737" r:id="rId49"/>
    <p:sldLayoutId id="2147483738" r:id="rId50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52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53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Blip>
          <a:blip r:embed="rId54"/>
        </a:buBlip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" charset="0"/>
          <a:ea typeface="Helvetica" charset="0"/>
          <a:cs typeface="Helvetica" charset="0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eg"/><Relationship Id="rId8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84558" y="2013703"/>
            <a:ext cx="14671442" cy="24252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Research data discovery in  </a:t>
            </a:r>
            <a:r>
              <a:rPr lang="en-US" dirty="0" err="1" smtClean="0"/>
              <a:t>OpenAIRE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Paolo </a:t>
            </a:r>
            <a:r>
              <a:rPr lang="en-US" dirty="0" err="1" smtClean="0"/>
              <a:t>Manghi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Institute of Information Science and Technologies - CNR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75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Exploring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693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Search, </a:t>
            </a:r>
            <a:r>
              <a:rPr lang="en-US" b="0" dirty="0" smtClean="0"/>
              <a:t>browse, claim</a:t>
            </a:r>
            <a:r>
              <a:rPr lang="en-US" b="0" dirty="0"/>
              <a:t>, and interlink </a:t>
            </a:r>
            <a:r>
              <a:rPr lang="en-US" b="0" dirty="0" smtClean="0"/>
              <a:t>products</a:t>
            </a:r>
          </a:p>
          <a:p>
            <a:r>
              <a:rPr lang="en-US" b="0" dirty="0" smtClean="0"/>
              <a:t>Navigation between interlinked objects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Disovery</a:t>
            </a:r>
            <a:r>
              <a:rPr lang="en-US" dirty="0" smtClean="0"/>
              <a:t> of data in </a:t>
            </a:r>
            <a:r>
              <a:rPr lang="en-US" dirty="0" err="1" smtClean="0"/>
              <a:t>OpenAIRE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4" t="17304" r="-584" b="14768"/>
          <a:stretch/>
        </p:blipFill>
        <p:spPr>
          <a:xfrm>
            <a:off x="1117527" y="2743869"/>
            <a:ext cx="4704350" cy="2664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6"/>
          <a:stretch/>
        </p:blipFill>
        <p:spPr>
          <a:xfrm>
            <a:off x="7476408" y="2588958"/>
            <a:ext cx="4886168" cy="2974275"/>
          </a:xfrm>
          <a:prstGeom prst="rect">
            <a:avLst/>
          </a:prstGeom>
        </p:spPr>
      </p:pic>
      <p:pic>
        <p:nvPicPr>
          <p:cNvPr id="7" name="Picture 2" descr="http://scholexplorer.openaire.eu/img/logo_b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44" y="5846501"/>
            <a:ext cx="6184148" cy="13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51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Search plans in </a:t>
            </a:r>
            <a:r>
              <a:rPr lang="en-US" dirty="0" err="1" smtClean="0"/>
              <a:t>OpenAIRE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1878648"/>
              </p:ext>
            </p:extLst>
          </p:nvPr>
        </p:nvGraphicFramePr>
        <p:xfrm>
          <a:off x="690529" y="1422693"/>
          <a:ext cx="13551088" cy="645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567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General challenges raised by experience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13399432"/>
              </p:ext>
            </p:extLst>
          </p:nvPr>
        </p:nvGraphicFramePr>
        <p:xfrm>
          <a:off x="690529" y="1422693"/>
          <a:ext cx="13551088" cy="645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356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Paolo </a:t>
            </a:r>
            <a:r>
              <a:rPr lang="en-US" dirty="0" err="1" smtClean="0"/>
              <a:t>Manghi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aolo.manghi@isti.cnr.it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2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-772169" y="2051823"/>
            <a:ext cx="8923867" cy="1888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Populating the </a:t>
            </a:r>
            <a:r>
              <a:rPr lang="en-US" dirty="0" err="1" smtClean="0"/>
              <a:t>OpenAIRE</a:t>
            </a:r>
            <a:r>
              <a:rPr lang="en-US" dirty="0" smtClean="0"/>
              <a:t> scholarly communication graph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Searching over the </a:t>
            </a:r>
            <a:r>
              <a:rPr lang="en-US" dirty="0" err="1" smtClean="0"/>
              <a:t>OpenAIRE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OpenAIRE - EOSC Hub - EC meeting | Amsterdam | 15th Dec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042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OpenAIRE</a:t>
            </a:r>
            <a:r>
              <a:rPr lang="en-US" dirty="0" smtClean="0"/>
              <a:t>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066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0253" y="1071552"/>
            <a:ext cx="15750979" cy="8430209"/>
            <a:chOff x="250253" y="1071552"/>
            <a:chExt cx="15750979" cy="843020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50253" y="1071552"/>
              <a:ext cx="15750979" cy="7359440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80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47568" y="4496278"/>
              <a:ext cx="2781977" cy="844647"/>
            </a:xfrm>
            <a:prstGeom prst="roundRect">
              <a:avLst/>
            </a:prstGeom>
            <a:solidFill>
              <a:schemeClr val="bg1"/>
            </a:solidFill>
            <a:ln w="3175" cap="flat">
              <a:solidFill>
                <a:srgbClr val="000000"/>
              </a:solidFill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0" tIns="47620" rIns="47620" bIns="47620" numCol="1" spcCol="38100" rtlCol="0" anchor="ctr">
              <a:spAutoFit/>
            </a:bodyPr>
            <a:lstStyle/>
            <a:p>
              <a:pPr defTabSz="547632"/>
              <a:endParaRPr lang="en-US" sz="2200">
                <a:solidFill>
                  <a:srgbClr val="FFFFFF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47567" y="3328289"/>
              <a:ext cx="2788952" cy="844647"/>
            </a:xfrm>
            <a:prstGeom prst="roundRect">
              <a:avLst/>
            </a:prstGeom>
            <a:solidFill>
              <a:schemeClr val="bg1"/>
            </a:solidFill>
            <a:ln w="3175" cap="flat">
              <a:solidFill>
                <a:srgbClr val="000000"/>
              </a:solidFill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0" tIns="47620" rIns="47620" bIns="47620" numCol="1" spcCol="38100" rtlCol="0" anchor="ctr">
              <a:spAutoFit/>
            </a:bodyPr>
            <a:lstStyle/>
            <a:p>
              <a:pPr defTabSz="547632"/>
              <a:endParaRPr lang="en-US" sz="2200">
                <a:solidFill>
                  <a:srgbClr val="FFFFFF"/>
                </a:solidFill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24" t="17304" r="-584" b="14768"/>
            <a:stretch/>
          </p:blipFill>
          <p:spPr>
            <a:xfrm>
              <a:off x="854887" y="2934979"/>
              <a:ext cx="2050852" cy="116156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97"/>
            <a:stretch/>
          </p:blipFill>
          <p:spPr>
            <a:xfrm>
              <a:off x="897341" y="3926746"/>
              <a:ext cx="1995304" cy="1431694"/>
            </a:xfrm>
            <a:prstGeom prst="rect">
              <a:avLst/>
            </a:prstGeom>
          </p:spPr>
        </p:pic>
        <p:sp>
          <p:nvSpPr>
            <p:cNvPr id="83" name="Rounded Rectangle 82"/>
            <p:cNvSpPr/>
            <p:nvPr/>
          </p:nvSpPr>
          <p:spPr>
            <a:xfrm>
              <a:off x="463614" y="5567428"/>
              <a:ext cx="2781977" cy="844647"/>
            </a:xfrm>
            <a:prstGeom prst="roundRect">
              <a:avLst/>
            </a:prstGeom>
            <a:solidFill>
              <a:schemeClr val="bg1"/>
            </a:solidFill>
            <a:ln w="3175" cap="flat">
              <a:solidFill>
                <a:srgbClr val="000000"/>
              </a:solidFill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0" tIns="47620" rIns="47620" bIns="47620" numCol="1" spcCol="38100" rtlCol="0" anchor="ctr">
              <a:spAutoFit/>
            </a:bodyPr>
            <a:lstStyle/>
            <a:p>
              <a:pPr defTabSz="547632"/>
              <a:endParaRPr lang="en-US" sz="2200">
                <a:solidFill>
                  <a:srgbClr val="FFFFFF"/>
                </a:solidFill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4"/>
            <a:stretch/>
          </p:blipFill>
          <p:spPr>
            <a:xfrm>
              <a:off x="869415" y="5036199"/>
              <a:ext cx="1978310" cy="1242603"/>
            </a:xfrm>
            <a:prstGeom prst="rect">
              <a:avLst/>
            </a:prstGeom>
          </p:spPr>
        </p:pic>
        <p:sp>
          <p:nvSpPr>
            <p:cNvPr id="88" name="Rounded Rectangle 87"/>
            <p:cNvSpPr/>
            <p:nvPr/>
          </p:nvSpPr>
          <p:spPr>
            <a:xfrm>
              <a:off x="432844" y="2037996"/>
              <a:ext cx="2796702" cy="1147537"/>
            </a:xfrm>
            <a:prstGeom prst="roundRect">
              <a:avLst/>
            </a:prstGeom>
            <a:solidFill>
              <a:srgbClr val="FBFFD3"/>
            </a:solidFill>
            <a:ln w="3175" cap="flat">
              <a:solidFill>
                <a:srgbClr val="000000"/>
              </a:solidFill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0" tIns="47620" rIns="47620" bIns="47620" numCol="1" spcCol="38100" rtlCol="0" anchor="ctr">
              <a:spAutoFit/>
            </a:bodyPr>
            <a:lstStyle/>
            <a:p>
              <a:pPr defTabSz="547632"/>
              <a:endParaRPr lang="en-US" sz="2200">
                <a:solidFill>
                  <a:srgbClr val="FFFFFF"/>
                </a:solidFill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66"/>
            <a:stretch/>
          </p:blipFill>
          <p:spPr>
            <a:xfrm>
              <a:off x="803432" y="1555635"/>
              <a:ext cx="2130115" cy="1296629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463613" y="6550651"/>
              <a:ext cx="2781977" cy="1182778"/>
            </a:xfrm>
            <a:prstGeom prst="roundRect">
              <a:avLst/>
            </a:prstGeom>
            <a:solidFill>
              <a:schemeClr val="bg1"/>
            </a:solidFill>
            <a:ln w="3175" cap="flat">
              <a:solidFill>
                <a:srgbClr val="000000"/>
              </a:solidFill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0" tIns="47620" rIns="47620" bIns="47620" numCol="1" spcCol="38100" rtlCol="0" anchor="ctr">
              <a:spAutoFit/>
            </a:bodyPr>
            <a:lstStyle/>
            <a:p>
              <a:pPr defTabSz="547632"/>
              <a:endParaRPr lang="en-US" sz="2200">
                <a:solidFill>
                  <a:srgbClr val="FFFFFF"/>
                </a:solidFill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46"/>
            <a:stretch/>
          </p:blipFill>
          <p:spPr>
            <a:xfrm>
              <a:off x="901916" y="6046105"/>
              <a:ext cx="2001227" cy="1242603"/>
            </a:xfrm>
            <a:prstGeom prst="rect">
              <a:avLst/>
            </a:prstGeom>
          </p:spPr>
        </p:pic>
        <p:sp>
          <p:nvSpPr>
            <p:cNvPr id="89" name="Rounded Rectangle 4"/>
            <p:cNvSpPr/>
            <p:nvPr/>
          </p:nvSpPr>
          <p:spPr>
            <a:xfrm>
              <a:off x="366811" y="2509613"/>
              <a:ext cx="2971064" cy="699214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31" bIns="91431" spcCol="1270"/>
            <a:lstStyle/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>Research </a:t>
              </a: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>communities</a:t>
              </a: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/>
              </a:r>
              <a:br>
                <a:rPr lang="en-US" sz="2400" b="1" dirty="0">
                  <a:latin typeface="PF Paperback"/>
                  <a:cs typeface="PF Paperback"/>
                </a:rPr>
              </a:br>
              <a:r>
                <a:rPr lang="en-US" sz="2400" b="1" dirty="0">
                  <a:latin typeface="PF Paperback"/>
                  <a:cs typeface="PF Paperback"/>
                </a:rPr>
                <a:t>Researchers (All)</a:t>
              </a: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 smtClean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11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>Content providers</a:t>
              </a: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>Innovators</a:t>
              </a: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endParaRPr lang="en-US" sz="2400" b="1" dirty="0">
                <a:latin typeface="PF Paperback"/>
                <a:cs typeface="PF Paperback"/>
              </a:endParaRP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>Research managers</a:t>
              </a:r>
            </a:p>
            <a:p>
              <a:pPr defTabSz="1066693">
                <a:lnSpc>
                  <a:spcPct val="6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atin typeface="PF Paperback"/>
                  <a:cs typeface="PF Paperback"/>
                </a:rPr>
                <a:t> Funders</a:t>
              </a:r>
            </a:p>
          </p:txBody>
        </p:sp>
        <p:pic>
          <p:nvPicPr>
            <p:cNvPr id="93" name="Picture 2" descr="ork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550" y="1549719"/>
              <a:ext cx="745253" cy="7675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1363453" y="-30885"/>
            <a:ext cx="13529095" cy="1145246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Building the graph and Dashboards</a:t>
            </a:r>
            <a:endParaRPr lang="en-US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19790" y="1073467"/>
            <a:ext cx="4126725" cy="6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PF Paperback" charset="0"/>
                <a:cs typeface="PF Paperback" charset="0"/>
              </a:rPr>
              <a:t>OpenAIRE Dashboards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89710" y="1184976"/>
            <a:ext cx="11884179" cy="6847811"/>
            <a:chOff x="3589710" y="1184976"/>
            <a:chExt cx="11884179" cy="6847811"/>
          </a:xfrm>
        </p:grpSpPr>
        <p:grpSp>
          <p:nvGrpSpPr>
            <p:cNvPr id="32788" name="Group 32787"/>
            <p:cNvGrpSpPr/>
            <p:nvPr/>
          </p:nvGrpSpPr>
          <p:grpSpPr>
            <a:xfrm>
              <a:off x="3589710" y="1184976"/>
              <a:ext cx="11884179" cy="6847811"/>
              <a:chOff x="3577168" y="1159031"/>
              <a:chExt cx="11885340" cy="6848480"/>
            </a:xfrm>
          </p:grpSpPr>
          <p:sp>
            <p:nvSpPr>
              <p:cNvPr id="6" name="Rounded Rectangle 5"/>
              <p:cNvSpPr>
                <a:spLocks noChangeArrowheads="1"/>
              </p:cNvSpPr>
              <p:nvPr/>
            </p:nvSpPr>
            <p:spPr bwMode="auto">
              <a:xfrm>
                <a:off x="3577168" y="1878174"/>
                <a:ext cx="11885340" cy="6129337"/>
              </a:xfrm>
              <a:prstGeom prst="roundRect">
                <a:avLst>
                  <a:gd name="adj" fmla="val 16667"/>
                </a:avLst>
              </a:prstGeom>
              <a:solidFill>
                <a:srgbClr val="5996F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3800"/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4741333" y="3812252"/>
                <a:ext cx="2172162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>
                    <a:latin typeface="PF Paperback" charset="0"/>
                    <a:cs typeface="PF Paperback" charset="0"/>
                  </a:rPr>
                  <a:t>Validation</a:t>
                </a:r>
              </a:p>
            </p:txBody>
          </p:sp>
          <p:sp>
            <p:nvSpPr>
              <p:cNvPr id="16" name="Rounded Rectangle 15"/>
              <p:cNvSpPr>
                <a:spLocks noChangeArrowheads="1"/>
              </p:cNvSpPr>
              <p:nvPr/>
            </p:nvSpPr>
            <p:spPr bwMode="auto">
              <a:xfrm>
                <a:off x="4741333" y="3250841"/>
                <a:ext cx="2172162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>
                    <a:latin typeface="PF Paperback" charset="0"/>
                    <a:cs typeface="PF Paperback" charset="0"/>
                  </a:rPr>
                  <a:t>Cleaning</a:t>
                </a:r>
              </a:p>
            </p:txBody>
          </p:sp>
          <p:sp>
            <p:nvSpPr>
              <p:cNvPr id="17" name="Rounded Rectangle 16"/>
              <p:cNvSpPr>
                <a:spLocks noChangeArrowheads="1"/>
              </p:cNvSpPr>
              <p:nvPr/>
            </p:nvSpPr>
            <p:spPr bwMode="auto">
              <a:xfrm>
                <a:off x="7258692" y="3250841"/>
                <a:ext cx="2172161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latin typeface="PF Paperback" charset="0"/>
                    <a:cs typeface="PF Paperback" charset="0"/>
                  </a:rPr>
                  <a:t>De-duplication</a:t>
                </a:r>
              </a:p>
            </p:txBody>
          </p:sp>
          <p:sp>
            <p:nvSpPr>
              <p:cNvPr id="18" name="Rounded Rectangle 17"/>
              <p:cNvSpPr>
                <a:spLocks noChangeArrowheads="1"/>
              </p:cNvSpPr>
              <p:nvPr/>
            </p:nvSpPr>
            <p:spPr bwMode="auto">
              <a:xfrm>
                <a:off x="7258692" y="3785395"/>
                <a:ext cx="2172161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latin typeface="PF Paperback" charset="0"/>
                    <a:cs typeface="PF Paperback" charset="0"/>
                  </a:rPr>
                  <a:t>Inference</a:t>
                </a: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8097314" y="1806736"/>
                <a:ext cx="3595336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bg1"/>
                    </a:solidFill>
                    <a:latin typeface="PF Paperback" charset="0"/>
                    <a:cs typeface="PF Paperback" charset="0"/>
                  </a:rPr>
                  <a:t>Info Space Services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966314" y="3549252"/>
                <a:ext cx="142625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Project</a:t>
                </a:r>
              </a:p>
            </p:txBody>
          </p:sp>
          <p:cxnSp>
            <p:nvCxnSpPr>
              <p:cNvPr id="33" name="Straight Connector 32"/>
              <p:cNvCxnSpPr>
                <a:stCxn id="32" idx="0"/>
                <a:endCxn id="36" idx="4"/>
              </p:cNvCxnSpPr>
              <p:nvPr/>
            </p:nvCxnSpPr>
            <p:spPr>
              <a:xfrm flipV="1">
                <a:off x="10679440" y="3098918"/>
                <a:ext cx="6797" cy="450334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12205331" y="3549252"/>
                <a:ext cx="1870504" cy="32030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 err="1">
                    <a:solidFill>
                      <a:schemeClr val="tx1"/>
                    </a:solidFill>
                    <a:latin typeface="PF Paperback"/>
                    <a:cs typeface="PF Paperback"/>
                  </a:rPr>
                  <a:t>communiity</a:t>
                </a:r>
                <a:endParaRPr lang="en-GB" sz="1400" b="1" dirty="0">
                  <a:solidFill>
                    <a:schemeClr val="tx1"/>
                  </a:solidFill>
                  <a:latin typeface="PF Paperback"/>
                  <a:cs typeface="PF Paperback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205331" y="2771961"/>
                <a:ext cx="142625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Funder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973111" y="2778613"/>
                <a:ext cx="142625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Funding</a:t>
                </a:r>
              </a:p>
            </p:txBody>
          </p:sp>
          <p:cxnSp>
            <p:nvCxnSpPr>
              <p:cNvPr id="37" name="Straight Connector 36"/>
              <p:cNvCxnSpPr>
                <a:stCxn id="35" idx="2"/>
                <a:endCxn id="36" idx="6"/>
              </p:cNvCxnSpPr>
              <p:nvPr/>
            </p:nvCxnSpPr>
            <p:spPr>
              <a:xfrm flipH="1">
                <a:off x="11399361" y="2932114"/>
                <a:ext cx="805970" cy="6652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1111385" y="4152809"/>
                <a:ext cx="142625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Result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725278" y="4683904"/>
                <a:ext cx="155226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Publication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111385" y="4683904"/>
                <a:ext cx="142625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Data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2371483" y="4683904"/>
                <a:ext cx="1426250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Software</a:t>
                </a:r>
              </a:p>
            </p:txBody>
          </p:sp>
          <p:cxnSp>
            <p:nvCxnSpPr>
              <p:cNvPr id="42" name="Straight Arrow Connector 41"/>
              <p:cNvCxnSpPr>
                <a:stCxn id="39" idx="0"/>
                <a:endCxn id="38" idx="4"/>
              </p:cNvCxnSpPr>
              <p:nvPr/>
            </p:nvCxnSpPr>
            <p:spPr bwMode="auto">
              <a:xfrm flipV="1">
                <a:off x="10501408" y="4473114"/>
                <a:ext cx="1323103" cy="21079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42"/>
              <p:cNvCxnSpPr>
                <a:stCxn id="40" idx="0"/>
                <a:endCxn id="38" idx="4"/>
              </p:cNvCxnSpPr>
              <p:nvPr/>
            </p:nvCxnSpPr>
            <p:spPr bwMode="auto">
              <a:xfrm flipV="1">
                <a:off x="11824511" y="4473114"/>
                <a:ext cx="0" cy="21079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>
                <a:stCxn id="41" idx="0"/>
                <a:endCxn id="38" idx="4"/>
              </p:cNvCxnSpPr>
              <p:nvPr/>
            </p:nvCxnSpPr>
            <p:spPr bwMode="auto">
              <a:xfrm flipH="1" flipV="1">
                <a:off x="11824511" y="4473114"/>
                <a:ext cx="1260098" cy="21079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>
                <a:stCxn id="34" idx="4"/>
                <a:endCxn id="38" idx="0"/>
              </p:cNvCxnSpPr>
              <p:nvPr/>
            </p:nvCxnSpPr>
            <p:spPr>
              <a:xfrm flipH="1">
                <a:off x="11824510" y="3869558"/>
                <a:ext cx="1316073" cy="283251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2" idx="4"/>
                <a:endCxn id="38" idx="0"/>
              </p:cNvCxnSpPr>
              <p:nvPr/>
            </p:nvCxnSpPr>
            <p:spPr>
              <a:xfrm>
                <a:off x="10679440" y="3869558"/>
                <a:ext cx="1145071" cy="283251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0922371" y="3159783"/>
                <a:ext cx="1764138" cy="32030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Organization</a:t>
                </a:r>
              </a:p>
            </p:txBody>
          </p:sp>
          <p:cxnSp>
            <p:nvCxnSpPr>
              <p:cNvPr id="48" name="Straight Connector 47"/>
              <p:cNvCxnSpPr>
                <a:stCxn id="32" idx="0"/>
                <a:endCxn id="47" idx="2"/>
              </p:cNvCxnSpPr>
              <p:nvPr/>
            </p:nvCxnSpPr>
            <p:spPr>
              <a:xfrm flipV="1">
                <a:off x="10679440" y="3319935"/>
                <a:ext cx="242931" cy="229317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8" idx="0"/>
                <a:endCxn id="47" idx="4"/>
              </p:cNvCxnSpPr>
              <p:nvPr/>
            </p:nvCxnSpPr>
            <p:spPr>
              <a:xfrm flipH="1" flipV="1">
                <a:off x="11804440" y="3480088"/>
                <a:ext cx="20071" cy="672721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34" idx="0"/>
                <a:endCxn id="47" idx="6"/>
              </p:cNvCxnSpPr>
              <p:nvPr/>
            </p:nvCxnSpPr>
            <p:spPr>
              <a:xfrm flipH="1" flipV="1">
                <a:off x="12686508" y="3319936"/>
                <a:ext cx="454075" cy="229316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804" name="Picture 6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46636" y="1159031"/>
                <a:ext cx="1439722" cy="1150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05" name="TextBox 67"/>
              <p:cNvSpPr txBox="1">
                <a:spLocks noChangeArrowheads="1"/>
              </p:cNvSpPr>
              <p:nvPr/>
            </p:nvSpPr>
            <p:spPr bwMode="auto">
              <a:xfrm>
                <a:off x="12587958" y="1518699"/>
                <a:ext cx="9076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FF0000"/>
                    </a:solidFill>
                  </a:rPr>
                  <a:t>TERMS </a:t>
                </a:r>
              </a:p>
              <a:p>
                <a:pPr algn="ctr" eaLnBrk="1" hangingPunct="1"/>
                <a:r>
                  <a:rPr lang="en-US" sz="1400" b="1" dirty="0">
                    <a:solidFill>
                      <a:srgbClr val="FF0000"/>
                    </a:solidFill>
                  </a:rPr>
                  <a:t>OF USE</a:t>
                </a:r>
              </a:p>
            </p:txBody>
          </p:sp>
          <p:sp>
            <p:nvSpPr>
              <p:cNvPr id="86" name="Rounded Rectangle 85"/>
              <p:cNvSpPr>
                <a:spLocks noChangeArrowheads="1"/>
              </p:cNvSpPr>
              <p:nvPr/>
            </p:nvSpPr>
            <p:spPr bwMode="auto">
              <a:xfrm>
                <a:off x="4746755" y="4370425"/>
                <a:ext cx="2172162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latin typeface="PF Paperback" charset="0"/>
                    <a:cs typeface="PF Paperback" charset="0"/>
                  </a:rPr>
                  <a:t>Harvesting</a:t>
                </a:r>
              </a:p>
            </p:txBody>
          </p:sp>
          <p:sp>
            <p:nvSpPr>
              <p:cNvPr id="87" name="Rounded Rectangle 86"/>
              <p:cNvSpPr>
                <a:spLocks noChangeArrowheads="1"/>
              </p:cNvSpPr>
              <p:nvPr/>
            </p:nvSpPr>
            <p:spPr bwMode="auto">
              <a:xfrm>
                <a:off x="7258691" y="4420507"/>
                <a:ext cx="2172162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latin typeface="PF Paperback" charset="0"/>
                    <a:cs typeface="PF Paperback" charset="0"/>
                  </a:rPr>
                  <a:t>Uploading</a:t>
                </a:r>
              </a:p>
            </p:txBody>
          </p:sp>
          <p:sp>
            <p:nvSpPr>
              <p:cNvPr id="104" name="Rounded Rectangle 103"/>
              <p:cNvSpPr>
                <a:spLocks noChangeArrowheads="1"/>
              </p:cNvSpPr>
              <p:nvPr/>
            </p:nvSpPr>
            <p:spPr bwMode="auto">
              <a:xfrm>
                <a:off x="4741333" y="2642260"/>
                <a:ext cx="2172161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latin typeface="PF Paperback" charset="0"/>
                    <a:cs typeface="PF Paperback" charset="0"/>
                  </a:rPr>
                  <a:t>Brokering</a:t>
                </a:r>
              </a:p>
            </p:txBody>
          </p:sp>
          <p:cxnSp>
            <p:nvCxnSpPr>
              <p:cNvPr id="51" name="Elbow Connector 50"/>
              <p:cNvCxnSpPr>
                <a:stCxn id="104" idx="3"/>
                <a:endCxn id="32787" idx="0"/>
              </p:cNvCxnSpPr>
              <p:nvPr/>
            </p:nvCxnSpPr>
            <p:spPr>
              <a:xfrm>
                <a:off x="6913494" y="2837566"/>
                <a:ext cx="208092" cy="2653521"/>
              </a:xfrm>
              <a:prstGeom prst="bentConnector2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12974628" y="4153965"/>
                <a:ext cx="1870504" cy="32030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400" b="1" dirty="0">
                    <a:solidFill>
                      <a:schemeClr val="tx1"/>
                    </a:solidFill>
                    <a:latin typeface="PF Paperback"/>
                    <a:cs typeface="PF Paperback"/>
                  </a:rPr>
                  <a:t>Source</a:t>
                </a:r>
              </a:p>
            </p:txBody>
          </p:sp>
          <p:cxnSp>
            <p:nvCxnSpPr>
              <p:cNvPr id="108" name="Straight Connector 107"/>
              <p:cNvCxnSpPr>
                <a:stCxn id="107" idx="2"/>
                <a:endCxn id="38" idx="6"/>
              </p:cNvCxnSpPr>
              <p:nvPr/>
            </p:nvCxnSpPr>
            <p:spPr>
              <a:xfrm flipH="1" flipV="1">
                <a:off x="12537635" y="4312962"/>
                <a:ext cx="436993" cy="1156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263B8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ounded Rectangle 117"/>
              <p:cNvSpPr>
                <a:spLocks noChangeArrowheads="1"/>
              </p:cNvSpPr>
              <p:nvPr/>
            </p:nvSpPr>
            <p:spPr bwMode="auto">
              <a:xfrm>
                <a:off x="7258691" y="2633243"/>
                <a:ext cx="2172161" cy="39061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000" b="1" dirty="0">
                  <a:latin typeface="PF Paperback" charset="0"/>
                  <a:cs typeface="PF Paperback" charset="0"/>
                </a:endParaRPr>
              </a:p>
            </p:txBody>
          </p:sp>
          <p:pic>
            <p:nvPicPr>
              <p:cNvPr id="32771" name="Picture 3277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4659" y="2626472"/>
                <a:ext cx="1662540" cy="406399"/>
              </a:xfrm>
              <a:prstGeom prst="rect">
                <a:avLst/>
              </a:prstGeom>
            </p:spPr>
          </p:pic>
          <p:cxnSp>
            <p:nvCxnSpPr>
              <p:cNvPr id="32773" name="Straight Connector 32772"/>
              <p:cNvCxnSpPr/>
              <p:nvPr/>
            </p:nvCxnSpPr>
            <p:spPr>
              <a:xfrm>
                <a:off x="7524659" y="2639537"/>
                <a:ext cx="1662540" cy="6771"/>
              </a:xfrm>
              <a:prstGeom prst="lin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7524659" y="3023854"/>
                <a:ext cx="1672309" cy="148"/>
              </a:xfrm>
              <a:prstGeom prst="line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0" name="Oval 89"/>
            <p:cNvSpPr/>
            <p:nvPr/>
          </p:nvSpPr>
          <p:spPr>
            <a:xfrm>
              <a:off x="13631045" y="4704974"/>
              <a:ext cx="1426111" cy="3202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263B8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 dirty="0" smtClean="0">
                  <a:solidFill>
                    <a:schemeClr val="tx1"/>
                  </a:solidFill>
                  <a:latin typeface="PF Paperback"/>
                  <a:cs typeface="PF Paperback"/>
                </a:rPr>
                <a:t>ORP</a:t>
              </a:r>
              <a:endParaRPr lang="en-GB" sz="1400" b="1" dirty="0">
                <a:solidFill>
                  <a:schemeClr val="tx1"/>
                </a:solidFill>
                <a:latin typeface="PF Paperback"/>
                <a:cs typeface="PF Paperback"/>
              </a:endParaRPr>
            </a:p>
          </p:txBody>
        </p:sp>
        <p:cxnSp>
          <p:nvCxnSpPr>
            <p:cNvPr id="92" name="Straight Arrow Connector 91"/>
            <p:cNvCxnSpPr>
              <a:stCxn id="90" idx="0"/>
              <a:endCxn id="38" idx="4"/>
            </p:cNvCxnSpPr>
            <p:nvPr/>
          </p:nvCxnSpPr>
          <p:spPr bwMode="auto">
            <a:xfrm flipH="1" flipV="1">
              <a:off x="11836247" y="4498736"/>
              <a:ext cx="2507854" cy="206238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3921338" y="4927026"/>
            <a:ext cx="11204953" cy="2911917"/>
            <a:chOff x="3937904" y="4927044"/>
            <a:chExt cx="11204953" cy="2911917"/>
          </a:xfrm>
        </p:grpSpPr>
        <p:grpSp>
          <p:nvGrpSpPr>
            <p:cNvPr id="32786" name="Group 32785"/>
            <p:cNvGrpSpPr/>
            <p:nvPr/>
          </p:nvGrpSpPr>
          <p:grpSpPr>
            <a:xfrm>
              <a:off x="3937904" y="5516627"/>
              <a:ext cx="11204953" cy="2322334"/>
              <a:chOff x="3937493" y="5516717"/>
              <a:chExt cx="11206047" cy="232256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937493" y="5559050"/>
                <a:ext cx="8021252" cy="228022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en-US" b="1">
                  <a:latin typeface="Helvetica"/>
                  <a:cs typeface="Helvetica"/>
                </a:endParaRPr>
              </a:p>
            </p:txBody>
          </p:sp>
          <p:sp>
            <p:nvSpPr>
              <p:cNvPr id="32774" name="Rounded Rectangle 7"/>
              <p:cNvSpPr>
                <a:spLocks noChangeArrowheads="1"/>
              </p:cNvSpPr>
              <p:nvPr/>
            </p:nvSpPr>
            <p:spPr bwMode="auto">
              <a:xfrm>
                <a:off x="4081944" y="6047637"/>
                <a:ext cx="1629683" cy="73155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Helvetica"/>
                    <a:cs typeface="Helvetica"/>
                  </a:rPr>
                  <a:t>Publications repositories</a:t>
                </a:r>
              </a:p>
            </p:txBody>
          </p:sp>
          <p:sp>
            <p:nvSpPr>
              <p:cNvPr id="32775" name="Rounded Rectangle 8"/>
              <p:cNvSpPr>
                <a:spLocks noChangeArrowheads="1"/>
              </p:cNvSpPr>
              <p:nvPr/>
            </p:nvSpPr>
            <p:spPr bwMode="auto">
              <a:xfrm>
                <a:off x="5873451" y="6047637"/>
                <a:ext cx="1630806" cy="73155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 dirty="0">
                    <a:latin typeface="Helvetica"/>
                    <a:cs typeface="Helvetica"/>
                  </a:rPr>
                  <a:t>Data repositories</a:t>
                </a:r>
              </a:p>
            </p:txBody>
          </p:sp>
          <p:sp>
            <p:nvSpPr>
              <p:cNvPr id="32776" name="Rounded Rectangle 9"/>
              <p:cNvSpPr>
                <a:spLocks noChangeArrowheads="1"/>
              </p:cNvSpPr>
              <p:nvPr/>
            </p:nvSpPr>
            <p:spPr bwMode="auto">
              <a:xfrm>
                <a:off x="7658946" y="6907526"/>
                <a:ext cx="1630806" cy="73155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Helvetica"/>
                    <a:cs typeface="Helvetica"/>
                  </a:rPr>
                  <a:t>CRIS </a:t>
                </a:r>
              </a:p>
              <a:p>
                <a:pPr algn="ctr"/>
                <a:r>
                  <a:rPr lang="en-US" sz="1800" b="1">
                    <a:latin typeface="Helvetica"/>
                    <a:cs typeface="Helvetica"/>
                  </a:rPr>
                  <a:t>systems</a:t>
                </a:r>
              </a:p>
            </p:txBody>
          </p:sp>
          <p:sp>
            <p:nvSpPr>
              <p:cNvPr id="32777" name="Rounded Rectangle 10"/>
              <p:cNvSpPr>
                <a:spLocks noChangeArrowheads="1"/>
              </p:cNvSpPr>
              <p:nvPr/>
            </p:nvSpPr>
            <p:spPr bwMode="auto">
              <a:xfrm>
                <a:off x="7660069" y="6039937"/>
                <a:ext cx="1629683" cy="73155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 dirty="0">
                    <a:latin typeface="Helvetica"/>
                    <a:cs typeface="Helvetica"/>
                  </a:rPr>
                  <a:t>Registries</a:t>
                </a:r>
              </a:p>
            </p:txBody>
          </p:sp>
          <p:sp>
            <p:nvSpPr>
              <p:cNvPr id="32778" name="Rounded Rectangle 11"/>
              <p:cNvSpPr>
                <a:spLocks noChangeArrowheads="1"/>
              </p:cNvSpPr>
              <p:nvPr/>
            </p:nvSpPr>
            <p:spPr bwMode="auto">
              <a:xfrm>
                <a:off x="5852284" y="6907525"/>
                <a:ext cx="1630806" cy="73155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>
                    <a:latin typeface="Helvetica"/>
                    <a:cs typeface="Helvetica"/>
                  </a:rPr>
                  <a:t>OA</a:t>
                </a:r>
              </a:p>
              <a:p>
                <a:pPr algn="ctr"/>
                <a:r>
                  <a:rPr lang="en-US" sz="1800" b="1">
                    <a:latin typeface="Helvetica"/>
                    <a:cs typeface="Helvetica"/>
                  </a:rPr>
                  <a:t>Journals</a:t>
                </a:r>
              </a:p>
            </p:txBody>
          </p:sp>
          <p:sp>
            <p:nvSpPr>
              <p:cNvPr id="32779" name="Rounded Rectangle 12"/>
              <p:cNvSpPr>
                <a:spLocks noChangeArrowheads="1"/>
              </p:cNvSpPr>
              <p:nvPr/>
            </p:nvSpPr>
            <p:spPr bwMode="auto">
              <a:xfrm>
                <a:off x="4093142" y="6874509"/>
                <a:ext cx="1630806" cy="73155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800" b="1" dirty="0">
                    <a:latin typeface="Helvetica"/>
                    <a:cs typeface="Helvetica"/>
                  </a:rPr>
                  <a:t>Software</a:t>
                </a:r>
              </a:p>
              <a:p>
                <a:pPr algn="ctr"/>
                <a:r>
                  <a:rPr lang="en-US" sz="1800" b="1" dirty="0">
                    <a:latin typeface="Helvetica"/>
                    <a:cs typeface="Helvetica"/>
                  </a:rPr>
                  <a:t>repositories</a:t>
                </a:r>
              </a:p>
            </p:txBody>
          </p:sp>
          <p:sp>
            <p:nvSpPr>
              <p:cNvPr id="32787" name="TextBox 27"/>
              <p:cNvSpPr txBox="1">
                <a:spLocks noChangeArrowheads="1"/>
              </p:cNvSpPr>
              <p:nvPr/>
            </p:nvSpPr>
            <p:spPr bwMode="auto">
              <a:xfrm>
                <a:off x="4959647" y="5516717"/>
                <a:ext cx="438120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chemeClr val="bg1"/>
                    </a:solidFill>
                    <a:latin typeface="Helvetica"/>
                    <a:cs typeface="Helvetica"/>
                  </a:rPr>
                  <a:t>Content Providers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12217428" y="5549072"/>
                <a:ext cx="2897268" cy="228022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algn="ctr">
                  <a:defRPr/>
                </a:pPr>
                <a:endParaRPr lang="en-US" b="1">
                  <a:latin typeface="Helvetica"/>
                  <a:cs typeface="Helvetica"/>
                </a:endParaRPr>
              </a:p>
            </p:txBody>
          </p:sp>
          <p:sp>
            <p:nvSpPr>
              <p:cNvPr id="75" name="TextBox 27"/>
              <p:cNvSpPr txBox="1">
                <a:spLocks noChangeArrowheads="1"/>
              </p:cNvSpPr>
              <p:nvPr/>
            </p:nvSpPr>
            <p:spPr bwMode="auto">
              <a:xfrm>
                <a:off x="12188583" y="5522714"/>
                <a:ext cx="29549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chemeClr val="bg1"/>
                    </a:solidFill>
                    <a:latin typeface="Helvetica"/>
                    <a:cs typeface="Helvetica"/>
                  </a:rPr>
                  <a:t>Research </a:t>
                </a:r>
              </a:p>
              <a:p>
                <a:pPr algn="ctr" eaLnBrk="1" hangingPunct="1"/>
                <a:r>
                  <a:rPr lang="en-US" sz="2400" b="1" dirty="0" err="1" smtClean="0">
                    <a:solidFill>
                      <a:schemeClr val="bg1"/>
                    </a:solidFill>
                    <a:latin typeface="Helvetica"/>
                    <a:cs typeface="Helvetica"/>
                  </a:rPr>
                  <a:t>Infras</a:t>
                </a:r>
                <a:endParaRPr lang="en-US" sz="2400" b="1" dirty="0">
                  <a:solidFill>
                    <a:schemeClr val="bg1"/>
                  </a:solidFill>
                  <a:latin typeface="Helvetica"/>
                  <a:cs typeface="Helvetica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42641" y="6895949"/>
                <a:ext cx="574969" cy="57496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35917" y="6405713"/>
                <a:ext cx="646175" cy="38770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41553" y="6965519"/>
                <a:ext cx="694725" cy="69472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22554" y="7386975"/>
                <a:ext cx="1155190" cy="350421"/>
              </a:xfrm>
              <a:prstGeom prst="rect">
                <a:avLst/>
              </a:prstGeom>
            </p:spPr>
          </p:pic>
          <p:pic>
            <p:nvPicPr>
              <p:cNvPr id="79" name="Picture 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833" y="6576971"/>
                <a:ext cx="1011235" cy="4718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xtLst/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99920" y="5851262"/>
                <a:ext cx="601133" cy="601133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52488" y="6111332"/>
                <a:ext cx="1501788" cy="38640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3903" y="6606483"/>
                <a:ext cx="929483" cy="53909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90357" y="6302365"/>
                <a:ext cx="1545166" cy="515407"/>
              </a:xfrm>
              <a:prstGeom prst="rect">
                <a:avLst/>
              </a:prstGeom>
            </p:spPr>
          </p:pic>
        </p:grpSp>
        <p:grpSp>
          <p:nvGrpSpPr>
            <p:cNvPr id="32790" name="Group 32789"/>
            <p:cNvGrpSpPr/>
            <p:nvPr/>
          </p:nvGrpSpPr>
          <p:grpSpPr>
            <a:xfrm>
              <a:off x="4376251" y="4927044"/>
              <a:ext cx="1264764" cy="1014397"/>
              <a:chOff x="4224803" y="4895113"/>
              <a:chExt cx="1264888" cy="1014496"/>
            </a:xfrm>
          </p:grpSpPr>
          <p:pic>
            <p:nvPicPr>
              <p:cNvPr id="32806" name="Picture 6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803" y="4895113"/>
                <a:ext cx="1264888" cy="1014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07" name="TextBox 63"/>
              <p:cNvSpPr txBox="1">
                <a:spLocks noChangeArrowheads="1"/>
              </p:cNvSpPr>
              <p:nvPr/>
            </p:nvSpPr>
            <p:spPr bwMode="auto">
              <a:xfrm>
                <a:off x="4428210" y="5212143"/>
                <a:ext cx="8146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FF0000"/>
                    </a:solidFill>
                    <a:latin typeface="Gill Sans"/>
                    <a:cs typeface="Gill Sans"/>
                  </a:rPr>
                  <a:t>GUIDE</a:t>
                </a:r>
              </a:p>
              <a:p>
                <a:pPr algn="ctr" eaLnBrk="1" hangingPunct="1"/>
                <a:r>
                  <a:rPr lang="en-US" sz="1400" b="1" dirty="0">
                    <a:solidFill>
                      <a:srgbClr val="FF0000"/>
                    </a:solidFill>
                    <a:latin typeface="Gill Sans"/>
                    <a:cs typeface="Gill Sans"/>
                  </a:rPr>
                  <a:t>LINES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25552" y="7229871"/>
              <a:ext cx="1077397" cy="395607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15963" y="5636351"/>
            <a:ext cx="1352975" cy="411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49302" y="6858043"/>
            <a:ext cx="762006" cy="4528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941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363453" y="106267"/>
            <a:ext cx="13529095" cy="1145246"/>
          </a:xfrm>
        </p:spPr>
        <p:txBody>
          <a:bodyPr/>
          <a:lstStyle/>
          <a:p>
            <a:r>
              <a:rPr lang="en-US" dirty="0"/>
              <a:t>OpenAIRE Data Model and Flows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882" y="6747592"/>
            <a:ext cx="2573615" cy="1750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Up Arrow 3"/>
          <p:cNvSpPr/>
          <p:nvPr/>
        </p:nvSpPr>
        <p:spPr>
          <a:xfrm>
            <a:off x="7362050" y="6357312"/>
            <a:ext cx="1195279" cy="577628"/>
          </a:xfrm>
          <a:prstGeom prst="upArrow">
            <a:avLst/>
          </a:prstGeom>
          <a:solidFill>
            <a:srgbClr val="C00000"/>
          </a:solidFill>
          <a:ln w="3175" cap="flat">
            <a:solidFill>
              <a:srgbClr val="FFFFFF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0" tIns="47620" rIns="47620" bIns="47620" numCol="1" spcCol="38100" rtlCol="0" anchor="ctr">
            <a:spAutoFit/>
          </a:bodyPr>
          <a:lstStyle/>
          <a:p>
            <a:pPr defTabSz="547632"/>
            <a:endParaRPr lang="en-US" sz="2200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499" y="3458774"/>
            <a:ext cx="2392215" cy="15740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" name="Up Arrow 25"/>
          <p:cNvSpPr/>
          <p:nvPr/>
        </p:nvSpPr>
        <p:spPr>
          <a:xfrm rot="16200000">
            <a:off x="11672397" y="3953017"/>
            <a:ext cx="1195279" cy="577628"/>
          </a:xfrm>
          <a:prstGeom prst="upArrow">
            <a:avLst/>
          </a:prstGeom>
          <a:solidFill>
            <a:srgbClr val="C00000"/>
          </a:solidFill>
          <a:ln w="3175" cap="flat">
            <a:solidFill>
              <a:srgbClr val="FFFFFF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0" tIns="47620" rIns="47620" bIns="47620" numCol="1" spcCol="38100" rtlCol="0" anchor="ctr">
            <a:spAutoFit/>
          </a:bodyPr>
          <a:lstStyle/>
          <a:p>
            <a:pPr defTabSz="547632"/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31046" y="2845836"/>
            <a:ext cx="1325555" cy="5885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0" tIns="47620" rIns="47620" bIns="47620" numCol="1" spcCol="38100" rtlCol="0" anchor="ctr">
            <a:spAutoFit/>
          </a:bodyPr>
          <a:lstStyle/>
          <a:p>
            <a:pPr defTabSz="547632"/>
            <a:r>
              <a:rPr lang="en-US" dirty="0"/>
              <a:t>mining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42072" y="8486384"/>
            <a:ext cx="2008367" cy="5885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0" tIns="47620" rIns="47620" bIns="47620" numCol="1" spcCol="38100" rtlCol="0" anchor="ctr">
            <a:spAutoFit/>
          </a:bodyPr>
          <a:lstStyle/>
          <a:p>
            <a:pPr defTabSz="547632"/>
            <a:r>
              <a:rPr lang="en-US" dirty="0"/>
              <a:t>harvesting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3536" y="2970080"/>
            <a:ext cx="2008367" cy="58856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0" tIns="47620" rIns="47620" bIns="47620" numCol="1" spcCol="38100" rtlCol="0" anchor="ctr">
            <a:spAutoFit/>
          </a:bodyPr>
          <a:lstStyle/>
          <a:p>
            <a:pPr defTabSz="547632"/>
            <a:r>
              <a:rPr lang="en-US" dirty="0"/>
              <a:t>deposition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05" y="3613937"/>
            <a:ext cx="2304948" cy="125389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" name="Up Arrow 24"/>
          <p:cNvSpPr/>
          <p:nvPr/>
        </p:nvSpPr>
        <p:spPr>
          <a:xfrm rot="5400000">
            <a:off x="2948348" y="3906456"/>
            <a:ext cx="1195279" cy="577628"/>
          </a:xfrm>
          <a:prstGeom prst="upArrow">
            <a:avLst/>
          </a:prstGeom>
          <a:solidFill>
            <a:srgbClr val="C00000"/>
          </a:solidFill>
          <a:ln w="3175" cap="flat">
            <a:solidFill>
              <a:srgbClr val="FFFFFF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0" tIns="47620" rIns="47620" bIns="47620" numCol="1" spcCol="38100" rtlCol="0" anchor="ctr">
            <a:spAutoFit/>
          </a:bodyPr>
          <a:lstStyle/>
          <a:p>
            <a:pPr defTabSz="547632"/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76305" y="3143313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Project</a:t>
            </a:r>
          </a:p>
        </p:txBody>
      </p:sp>
      <p:cxnSp>
        <p:nvCxnSpPr>
          <p:cNvPr id="35" name="Straight Connector 34"/>
          <p:cNvCxnSpPr>
            <a:stCxn id="34" idx="0"/>
            <a:endCxn id="38" idx="4"/>
          </p:cNvCxnSpPr>
          <p:nvPr/>
        </p:nvCxnSpPr>
        <p:spPr>
          <a:xfrm flipV="1">
            <a:off x="6385375" y="2250821"/>
            <a:ext cx="11523" cy="892492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972448" y="3143313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community</a:t>
            </a:r>
          </a:p>
        </p:txBody>
      </p:sp>
      <p:sp>
        <p:nvSpPr>
          <p:cNvPr id="37" name="Oval 36"/>
          <p:cNvSpPr/>
          <p:nvPr/>
        </p:nvSpPr>
        <p:spPr>
          <a:xfrm>
            <a:off x="8972448" y="1602844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Funder</a:t>
            </a:r>
          </a:p>
        </p:txBody>
      </p:sp>
      <p:sp>
        <p:nvSpPr>
          <p:cNvPr id="38" name="Oval 37"/>
          <p:cNvSpPr/>
          <p:nvPr/>
        </p:nvSpPr>
        <p:spPr>
          <a:xfrm>
            <a:off x="5187828" y="1616027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Funding</a:t>
            </a:r>
          </a:p>
        </p:txBody>
      </p:sp>
      <p:cxnSp>
        <p:nvCxnSpPr>
          <p:cNvPr id="39" name="Straight Connector 38"/>
          <p:cNvCxnSpPr>
            <a:stCxn id="37" idx="2"/>
            <a:endCxn id="38" idx="6"/>
          </p:cNvCxnSpPr>
          <p:nvPr/>
        </p:nvCxnSpPr>
        <p:spPr>
          <a:xfrm flipH="1">
            <a:off x="7605966" y="1920243"/>
            <a:ext cx="1366483" cy="13183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17718" y="4339464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Result</a:t>
            </a:r>
          </a:p>
        </p:txBody>
      </p:sp>
      <p:sp>
        <p:nvSpPr>
          <p:cNvPr id="41" name="Oval 40"/>
          <p:cNvSpPr/>
          <p:nvPr/>
        </p:nvSpPr>
        <p:spPr>
          <a:xfrm>
            <a:off x="3687626" y="5392010"/>
            <a:ext cx="2631781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Publication</a:t>
            </a:r>
          </a:p>
        </p:txBody>
      </p:sp>
      <p:sp>
        <p:nvSpPr>
          <p:cNvPr id="42" name="Oval 41"/>
          <p:cNvSpPr/>
          <p:nvPr/>
        </p:nvSpPr>
        <p:spPr>
          <a:xfrm>
            <a:off x="6037703" y="5392010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PF Paperback"/>
                <a:cs typeface="PF Paperback"/>
              </a:rPr>
              <a:t>Research Data</a:t>
            </a:r>
            <a:endParaRPr lang="en-GB" sz="2000" b="1" dirty="0">
              <a:solidFill>
                <a:schemeClr val="bg1"/>
              </a:solidFill>
              <a:latin typeface="PF Paperback"/>
              <a:cs typeface="PF Paperback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74137" y="5392010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Software</a:t>
            </a:r>
          </a:p>
        </p:txBody>
      </p:sp>
      <p:cxnSp>
        <p:nvCxnSpPr>
          <p:cNvPr id="44" name="Straight Arrow Connector 43"/>
          <p:cNvCxnSpPr>
            <a:stCxn id="41" idx="0"/>
            <a:endCxn id="40" idx="4"/>
          </p:cNvCxnSpPr>
          <p:nvPr/>
        </p:nvCxnSpPr>
        <p:spPr bwMode="auto">
          <a:xfrm flipV="1">
            <a:off x="5003517" y="4974258"/>
            <a:ext cx="3323270" cy="417752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42" idx="0"/>
            <a:endCxn id="40" idx="4"/>
          </p:cNvCxnSpPr>
          <p:nvPr/>
        </p:nvCxnSpPr>
        <p:spPr bwMode="auto">
          <a:xfrm flipV="1">
            <a:off x="7246772" y="4974258"/>
            <a:ext cx="1080015" cy="417752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43" idx="0"/>
            <a:endCxn id="40" idx="4"/>
          </p:cNvCxnSpPr>
          <p:nvPr/>
        </p:nvCxnSpPr>
        <p:spPr bwMode="auto">
          <a:xfrm flipH="1" flipV="1">
            <a:off x="8326787" y="4974258"/>
            <a:ext cx="1056420" cy="417752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36" idx="4"/>
            <a:endCxn id="40" idx="0"/>
          </p:cNvCxnSpPr>
          <p:nvPr/>
        </p:nvCxnSpPr>
        <p:spPr>
          <a:xfrm flipH="1">
            <a:off x="8326788" y="3778106"/>
            <a:ext cx="1854731" cy="561357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4"/>
            <a:endCxn id="40" idx="0"/>
          </p:cNvCxnSpPr>
          <p:nvPr/>
        </p:nvCxnSpPr>
        <p:spPr>
          <a:xfrm>
            <a:off x="6385376" y="3778106"/>
            <a:ext cx="1941413" cy="561357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797253" y="2371445"/>
            <a:ext cx="2991010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Organization</a:t>
            </a:r>
          </a:p>
        </p:txBody>
      </p:sp>
      <p:cxnSp>
        <p:nvCxnSpPr>
          <p:cNvPr id="50" name="Straight Connector 49"/>
          <p:cNvCxnSpPr>
            <a:stCxn id="34" idx="0"/>
            <a:endCxn id="49" idx="2"/>
          </p:cNvCxnSpPr>
          <p:nvPr/>
        </p:nvCxnSpPr>
        <p:spPr>
          <a:xfrm flipV="1">
            <a:off x="6385375" y="2688842"/>
            <a:ext cx="411878" cy="454471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0"/>
            <a:endCxn id="49" idx="4"/>
          </p:cNvCxnSpPr>
          <p:nvPr/>
        </p:nvCxnSpPr>
        <p:spPr>
          <a:xfrm flipH="1" flipV="1">
            <a:off x="8292759" y="3006239"/>
            <a:ext cx="34029" cy="1333225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6" idx="0"/>
            <a:endCxn id="49" idx="6"/>
          </p:cNvCxnSpPr>
          <p:nvPr/>
        </p:nvCxnSpPr>
        <p:spPr>
          <a:xfrm flipH="1" flipV="1">
            <a:off x="9788263" y="2688842"/>
            <a:ext cx="393256" cy="454471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967237" y="4339464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Source</a:t>
            </a:r>
          </a:p>
        </p:txBody>
      </p:sp>
      <p:cxnSp>
        <p:nvCxnSpPr>
          <p:cNvPr id="54" name="Straight Connector 53"/>
          <p:cNvCxnSpPr>
            <a:stCxn id="40" idx="2"/>
            <a:endCxn id="53" idx="6"/>
          </p:cNvCxnSpPr>
          <p:nvPr/>
        </p:nvCxnSpPr>
        <p:spPr>
          <a:xfrm flipH="1">
            <a:off x="6385376" y="4656861"/>
            <a:ext cx="732341" cy="0"/>
          </a:xfrm>
          <a:prstGeom prst="lin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0307523" y="5438499"/>
            <a:ext cx="2418138" cy="634794"/>
          </a:xfrm>
          <a:prstGeom prst="ellipse">
            <a:avLst/>
          </a:prstGeom>
          <a:solidFill>
            <a:schemeClr val="accent2"/>
          </a:solidFill>
          <a:ln>
            <a:solidFill>
              <a:srgbClr val="263B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PF Paperback"/>
                <a:cs typeface="PF Paperback"/>
              </a:rPr>
              <a:t>Other res. products</a:t>
            </a:r>
          </a:p>
        </p:txBody>
      </p:sp>
      <p:cxnSp>
        <p:nvCxnSpPr>
          <p:cNvPr id="56" name="Straight Arrow Connector 55"/>
          <p:cNvCxnSpPr>
            <a:stCxn id="55" idx="0"/>
            <a:endCxn id="40" idx="4"/>
          </p:cNvCxnSpPr>
          <p:nvPr/>
        </p:nvCxnSpPr>
        <p:spPr bwMode="auto">
          <a:xfrm flipH="1" flipV="1">
            <a:off x="8326787" y="4974258"/>
            <a:ext cx="3189805" cy="464242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629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23899" y="1289292"/>
            <a:ext cx="13517717" cy="24614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 smtClean="0"/>
              <a:t>Building and maintaining an </a:t>
            </a:r>
            <a:r>
              <a:rPr lang="en-US" dirty="0" smtClean="0"/>
              <a:t>open</a:t>
            </a:r>
            <a:r>
              <a:rPr lang="en-US" b="0" dirty="0" smtClean="0"/>
              <a:t> </a:t>
            </a:r>
            <a:r>
              <a:rPr lang="en-US" dirty="0" smtClean="0"/>
              <a:t>metadata</a:t>
            </a:r>
            <a:r>
              <a:rPr lang="en-US" b="0" dirty="0" smtClean="0"/>
              <a:t> scholarly communication graph of interlinked </a:t>
            </a:r>
            <a:r>
              <a:rPr lang="en-US" dirty="0" smtClean="0"/>
              <a:t>scientific products</a:t>
            </a:r>
            <a:r>
              <a:rPr lang="en-US" b="0" dirty="0" smtClean="0"/>
              <a:t>, in turn linked to </a:t>
            </a:r>
            <a:r>
              <a:rPr lang="en-US" dirty="0" smtClean="0"/>
              <a:t>Open Access information</a:t>
            </a:r>
            <a:r>
              <a:rPr lang="en-US" b="0" dirty="0" smtClean="0"/>
              <a:t>, </a:t>
            </a:r>
            <a:r>
              <a:rPr lang="en-US" dirty="0" smtClean="0"/>
              <a:t>funding information</a:t>
            </a:r>
            <a:r>
              <a:rPr lang="en-US" b="0" dirty="0" smtClean="0"/>
              <a:t> and </a:t>
            </a:r>
            <a:r>
              <a:rPr lang="en-US" dirty="0" smtClean="0"/>
              <a:t>community 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OpenAIRE</a:t>
            </a:r>
            <a:r>
              <a:rPr lang="en-US" dirty="0" smtClean="0"/>
              <a:t> scholarly communication graph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20443028"/>
              </p:ext>
            </p:extLst>
          </p:nvPr>
        </p:nvGraphicFramePr>
        <p:xfrm>
          <a:off x="6468533" y="3556000"/>
          <a:ext cx="7078133" cy="46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api.openaire.eu/assets/Logo_Horizont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88" y="4533781"/>
            <a:ext cx="4613795" cy="16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2529" y="5777890"/>
            <a:ext cx="2106347" cy="7732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halkduster" charset="0"/>
                <a:ea typeface="Chalkduster" charset="0"/>
                <a:cs typeface="Chalkduster" charset="0"/>
                <a:sym typeface="Helvetica Light"/>
              </a:rPr>
              <a:t>Graph</a:t>
            </a:r>
            <a:endParaRPr kumimoji="0" lang="en-US" sz="4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halkduster" charset="0"/>
              <a:ea typeface="Chalkduster" charset="0"/>
              <a:cs typeface="Chalkduster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0975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11200" y="1709663"/>
            <a:ext cx="14884400" cy="655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</a:t>
            </a:r>
            <a:r>
              <a:rPr lang="en-US" b="0" dirty="0" smtClean="0"/>
              <a:t> Literature, Research data, Software, Other research products</a:t>
            </a:r>
          </a:p>
          <a:p>
            <a:r>
              <a:rPr lang="en-US" b="0" dirty="0" smtClean="0">
                <a:solidFill>
                  <a:srgbClr val="4687E6"/>
                </a:solidFill>
              </a:rPr>
              <a:t>Respecting the </a:t>
            </a:r>
            <a:r>
              <a:rPr lang="en-US" b="0" dirty="0" err="1" smtClean="0">
                <a:solidFill>
                  <a:srgbClr val="4687E6"/>
                </a:solidFill>
              </a:rPr>
              <a:t>OpenAIRE</a:t>
            </a:r>
            <a:r>
              <a:rPr lang="en-US" b="0" dirty="0" smtClean="0">
                <a:solidFill>
                  <a:srgbClr val="4687E6"/>
                </a:solidFill>
              </a:rPr>
              <a:t> guidelines (</a:t>
            </a:r>
            <a:r>
              <a:rPr lang="en-US" b="0" dirty="0" err="1" smtClean="0">
                <a:solidFill>
                  <a:srgbClr val="4687E6"/>
                </a:solidFill>
              </a:rPr>
              <a:t>DataCite</a:t>
            </a:r>
            <a:r>
              <a:rPr lang="en-US" b="0" dirty="0" smtClean="0">
                <a:solidFill>
                  <a:srgbClr val="4687E6"/>
                </a:solidFill>
              </a:rPr>
              <a:t> metadata)</a:t>
            </a:r>
          </a:p>
          <a:p>
            <a:r>
              <a:rPr lang="en-US" b="0" dirty="0" smtClean="0">
                <a:solidFill>
                  <a:srgbClr val="4687E6"/>
                </a:solidFill>
              </a:rPr>
              <a:t>Using PIDs with resolvers</a:t>
            </a:r>
            <a:endParaRPr lang="en-US" b="0" dirty="0">
              <a:solidFill>
                <a:srgbClr val="4687E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1600" dirty="0" smtClean="0"/>
              <a:t>Content Acquisition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71" y="4741332"/>
            <a:ext cx="5569362" cy="40639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4220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/>
              <a:t>Harvesting</a:t>
            </a:r>
            <a:r>
              <a:rPr lang="de-DE" dirty="0" smtClean="0"/>
              <a:t>: </a:t>
            </a:r>
            <a:r>
              <a:rPr lang="de-DE" dirty="0" err="1" smtClean="0"/>
              <a:t>Revised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Research Products</a:t>
            </a:r>
            <a:endParaRPr lang="en-US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632857" y="75286"/>
          <a:ext cx="12239625" cy="640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n 2"/>
          <p:cNvSpPr/>
          <p:nvPr/>
        </p:nvSpPr>
        <p:spPr>
          <a:xfrm>
            <a:off x="1841864" y="6008907"/>
            <a:ext cx="1645920" cy="121484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n 5"/>
          <p:cNvSpPr/>
          <p:nvPr/>
        </p:nvSpPr>
        <p:spPr>
          <a:xfrm>
            <a:off x="4280264" y="6008906"/>
            <a:ext cx="1645920" cy="121484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Can 7"/>
          <p:cNvSpPr/>
          <p:nvPr/>
        </p:nvSpPr>
        <p:spPr>
          <a:xfrm>
            <a:off x="6783842" y="6008905"/>
            <a:ext cx="1645920" cy="121484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Can 8"/>
          <p:cNvSpPr/>
          <p:nvPr/>
        </p:nvSpPr>
        <p:spPr>
          <a:xfrm>
            <a:off x="11812905" y="5968522"/>
            <a:ext cx="1645920" cy="121484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712" y="7321867"/>
            <a:ext cx="2056223" cy="9271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Institutional</a:t>
            </a:r>
            <a:r>
              <a:rPr lang="en-US" sz="1800" b="1" smtClean="0"/>
              <a:t>/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publication repositories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5112" y="7460366"/>
            <a:ext cx="2056223" cy="6501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Journals/</a:t>
            </a:r>
          </a:p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publishers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2383" y="7447303"/>
            <a:ext cx="1742351" cy="6501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smtClean="0"/>
              <a:t>Data repositories</a:t>
            </a:r>
            <a:endParaRPr lang="en-US" sz="1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785604" y="7274808"/>
            <a:ext cx="1742351" cy="9271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Other Products repositories</a:t>
            </a:r>
          </a:p>
        </p:txBody>
      </p:sp>
      <p:sp>
        <p:nvSpPr>
          <p:cNvPr id="13" name="Can 12"/>
          <p:cNvSpPr/>
          <p:nvPr/>
        </p:nvSpPr>
        <p:spPr>
          <a:xfrm>
            <a:off x="9330827" y="6008905"/>
            <a:ext cx="1645920" cy="1214845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2611" y="7447304"/>
            <a:ext cx="1742351" cy="6501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Software repositories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6712" y="4506678"/>
            <a:ext cx="2778534" cy="222069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1961" y="4506677"/>
            <a:ext cx="2778534" cy="222069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58002" y="4506676"/>
            <a:ext cx="2778534" cy="222069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07011" y="4506675"/>
            <a:ext cx="2778534" cy="222069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9" name="Elbow Connector 18"/>
          <p:cNvCxnSpPr>
            <a:stCxn id="3" idx="1"/>
            <a:endCxn id="2" idx="2"/>
          </p:cNvCxnSpPr>
          <p:nvPr/>
        </p:nvCxnSpPr>
        <p:spPr>
          <a:xfrm rot="5400000" flipH="1" flipV="1">
            <a:off x="2205321" y="5188250"/>
            <a:ext cx="1280160" cy="361155"/>
          </a:xfrm>
          <a:prstGeom prst="bentConnector3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Elbow Connector 19"/>
          <p:cNvCxnSpPr>
            <a:stCxn id="3" idx="1"/>
            <a:endCxn id="15" idx="2"/>
          </p:cNvCxnSpPr>
          <p:nvPr/>
        </p:nvCxnSpPr>
        <p:spPr>
          <a:xfrm rot="5400000" flipH="1" flipV="1">
            <a:off x="3787946" y="3605625"/>
            <a:ext cx="1280161" cy="3526404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Elbow Connector 22"/>
          <p:cNvCxnSpPr>
            <a:stCxn id="3" idx="1"/>
            <a:endCxn id="16" idx="2"/>
          </p:cNvCxnSpPr>
          <p:nvPr/>
        </p:nvCxnSpPr>
        <p:spPr>
          <a:xfrm rot="5400000" flipH="1" flipV="1">
            <a:off x="5365965" y="2027604"/>
            <a:ext cx="1280162" cy="6682445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Elbow Connector 25"/>
          <p:cNvCxnSpPr>
            <a:stCxn id="3" idx="1"/>
            <a:endCxn id="17" idx="2"/>
          </p:cNvCxnSpPr>
          <p:nvPr/>
        </p:nvCxnSpPr>
        <p:spPr>
          <a:xfrm rot="5400000" flipH="1" flipV="1">
            <a:off x="6940470" y="453099"/>
            <a:ext cx="1280163" cy="9831454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Elbow Connector 28"/>
          <p:cNvCxnSpPr>
            <a:stCxn id="6" idx="1"/>
            <a:endCxn id="33" idx="2"/>
          </p:cNvCxnSpPr>
          <p:nvPr/>
        </p:nvCxnSpPr>
        <p:spPr>
          <a:xfrm rot="16200000" flipV="1">
            <a:off x="3734663" y="4640344"/>
            <a:ext cx="1273040" cy="1464083"/>
          </a:xfrm>
          <a:prstGeom prst="bentConnector3">
            <a:avLst>
              <a:gd name="adj1" fmla="val 32556"/>
            </a:avLst>
          </a:prstGeom>
          <a:noFill/>
          <a:ln w="127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 32"/>
          <p:cNvSpPr/>
          <p:nvPr/>
        </p:nvSpPr>
        <p:spPr>
          <a:xfrm>
            <a:off x="2863036" y="4506675"/>
            <a:ext cx="1552210" cy="229191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43867" y="4576347"/>
            <a:ext cx="536397" cy="170848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cxnSp>
        <p:nvCxnSpPr>
          <p:cNvPr id="37" name="Elbow Connector 36"/>
          <p:cNvCxnSpPr>
            <a:stCxn id="8" idx="1"/>
            <a:endCxn id="36" idx="2"/>
          </p:cNvCxnSpPr>
          <p:nvPr/>
        </p:nvCxnSpPr>
        <p:spPr>
          <a:xfrm rot="16200000" flipV="1">
            <a:off x="5178579" y="3580682"/>
            <a:ext cx="1261710" cy="3594736"/>
          </a:xfrm>
          <a:prstGeom prst="bentConnector3">
            <a:avLst>
              <a:gd name="adj1" fmla="val 68636"/>
            </a:avLst>
          </a:prstGeom>
          <a:noFill/>
          <a:ln w="127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Elbow Connector 40"/>
          <p:cNvCxnSpPr>
            <a:endCxn id="46" idx="2"/>
          </p:cNvCxnSpPr>
          <p:nvPr/>
        </p:nvCxnSpPr>
        <p:spPr>
          <a:xfrm rot="16200000" flipV="1">
            <a:off x="6542355" y="4909665"/>
            <a:ext cx="1254575" cy="892736"/>
          </a:xfrm>
          <a:prstGeom prst="bentConnector3">
            <a:avLst>
              <a:gd name="adj1" fmla="val 67701"/>
            </a:avLst>
          </a:prstGeom>
          <a:noFill/>
          <a:ln w="12700" cap="flat">
            <a:solidFill>
              <a:srgbClr val="00B05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ectangle 45"/>
          <p:cNvSpPr/>
          <p:nvPr/>
        </p:nvSpPr>
        <p:spPr>
          <a:xfrm>
            <a:off x="6455075" y="4557897"/>
            <a:ext cx="536397" cy="170848"/>
          </a:xfrm>
          <a:prstGeom prst="rect">
            <a:avLst/>
          </a:prstGeom>
          <a:blipFill rotWithShape="1">
            <a:blip r:embed="rId7"/>
            <a:srcRect/>
            <a:tile tx="0" ty="0" sx="100000" sy="100000" flip="none" algn="tl"/>
          </a:blip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cxnSp>
        <p:nvCxnSpPr>
          <p:cNvPr id="28" name="Elbow Connector 27"/>
          <p:cNvCxnSpPr>
            <a:stCxn id="13" idx="1"/>
          </p:cNvCxnSpPr>
          <p:nvPr/>
        </p:nvCxnSpPr>
        <p:spPr>
          <a:xfrm rot="16200000" flipV="1">
            <a:off x="9387637" y="5242754"/>
            <a:ext cx="1280161" cy="252141"/>
          </a:xfrm>
          <a:prstGeom prst="bentConnector3">
            <a:avLst>
              <a:gd name="adj1" fmla="val 66327"/>
            </a:avLst>
          </a:prstGeom>
          <a:noFill/>
          <a:ln w="12700" cap="flat">
            <a:solidFill>
              <a:srgbClr val="4A52F9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Elbow Connector 31"/>
          <p:cNvCxnSpPr>
            <a:stCxn id="9" idx="1"/>
          </p:cNvCxnSpPr>
          <p:nvPr/>
        </p:nvCxnSpPr>
        <p:spPr>
          <a:xfrm rot="5400000" flipH="1" flipV="1">
            <a:off x="12236003" y="5128606"/>
            <a:ext cx="1239778" cy="440055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3015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711200" y="338668"/>
            <a:ext cx="14020800" cy="12869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Content acquisition policy </a:t>
            </a:r>
            <a:r>
              <a:rPr lang="en-US" dirty="0" smtClean="0"/>
              <a:t>transition: from Oct 2018 to November 2018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243453" y="5372984"/>
          <a:ext cx="5286829" cy="296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098963" y="1947553"/>
          <a:ext cx="5286829" cy="296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24801"/>
              </p:ext>
            </p:extLst>
          </p:nvPr>
        </p:nvGraphicFramePr>
        <p:xfrm>
          <a:off x="8243454" y="1947553"/>
          <a:ext cx="5286829" cy="296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2098963" y="5372984"/>
          <a:ext cx="5286829" cy="296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89" y="3654348"/>
            <a:ext cx="473432" cy="4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435" y="3846880"/>
            <a:ext cx="473432" cy="4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74" y="6412046"/>
            <a:ext cx="473432" cy="4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636" y="6732981"/>
            <a:ext cx="473432" cy="45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4677859" y="2305059"/>
            <a:ext cx="2791722" cy="1653153"/>
          </a:xfrm>
          <a:prstGeom prst="irregularSeal1">
            <a:avLst/>
          </a:prstGeom>
          <a:solidFill>
            <a:srgbClr val="FF0000"/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100+Mi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10684988" y="2217294"/>
            <a:ext cx="2791722" cy="1653153"/>
          </a:xfrm>
          <a:prstGeom prst="irregularSeal1">
            <a:avLst/>
          </a:prstGeom>
          <a:solidFill>
            <a:srgbClr val="FF0000"/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10+Mi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4534823" y="5474373"/>
            <a:ext cx="2791722" cy="1653153"/>
          </a:xfrm>
          <a:prstGeom prst="irregularSeal1">
            <a:avLst/>
          </a:prstGeom>
          <a:solidFill>
            <a:srgbClr val="FF0000"/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</a:rPr>
              <a:t>80</a:t>
            </a: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+K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6463879" y="4656485"/>
            <a:ext cx="3559148" cy="122095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solidFill>
              <a:schemeClr val="accent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r>
              <a:rPr lang="en-US" sz="2200" b="1" smtClean="0">
                <a:solidFill>
                  <a:srgbClr val="FFFFFF"/>
                </a:solidFill>
              </a:rPr>
              <a:t>40Mi </a:t>
            </a:r>
            <a:r>
              <a:rPr lang="en-US" sz="2200" b="1" dirty="0">
                <a:solidFill>
                  <a:srgbClr val="FFFFFF"/>
                </a:solidFill>
              </a:rPr>
              <a:t>links</a:t>
            </a:r>
          </a:p>
        </p:txBody>
      </p:sp>
      <p:pic>
        <p:nvPicPr>
          <p:cNvPr id="18" name="Picture 2" descr="http://scholexplorer.openaire.eu/img/logo_b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18" y="4202243"/>
            <a:ext cx="3156470" cy="6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9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penAIRE_OpenSans_2017_v1" id="{D9A866A4-9639-464A-BAF6-472C2B4E4D10}" vid="{6AE3E86A-DA0F-1449-AA19-57DD6D897A5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404</Words>
  <Application>Microsoft Macintosh PowerPoint</Application>
  <PresentationFormat>Custom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Calibri</vt:lpstr>
      <vt:lpstr>Chalkduster</vt:lpstr>
      <vt:lpstr>Gill Sans</vt:lpstr>
      <vt:lpstr>Helvetica</vt:lpstr>
      <vt:lpstr>Helvetica Light</vt:lpstr>
      <vt:lpstr>Helvetica Neue</vt:lpstr>
      <vt:lpstr>Noto Sans Symbols</vt:lpstr>
      <vt:lpstr>Open Sans</vt:lpstr>
      <vt:lpstr>Open Sans Light</vt:lpstr>
      <vt:lpstr>Open Sans Semibold</vt:lpstr>
      <vt:lpstr>PF Paperback</vt:lpstr>
      <vt:lpstr>PF Paperback Light</vt:lpstr>
      <vt:lpstr>Trebuchet MS</vt:lpstr>
      <vt:lpstr>ヒラギノ角ゴ ProN W3</vt:lpstr>
      <vt:lpstr>Arial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Microsoft Office User</cp:lastModifiedBy>
  <cp:revision>493</cp:revision>
  <cp:lastPrinted>2017-12-15T09:41:39Z</cp:lastPrinted>
  <dcterms:created xsi:type="dcterms:W3CDTF">2017-08-30T15:59:35Z</dcterms:created>
  <dcterms:modified xsi:type="dcterms:W3CDTF">2018-10-10T22:51:42Z</dcterms:modified>
</cp:coreProperties>
</file>