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20"/>
  </p:notesMasterIdLst>
  <p:handoutMasterIdLst>
    <p:handoutMasterId r:id="rId21"/>
  </p:handoutMasterIdLst>
  <p:sldIdLst>
    <p:sldId id="274" r:id="rId2"/>
    <p:sldId id="275" r:id="rId3"/>
    <p:sldId id="258" r:id="rId4"/>
    <p:sldId id="259" r:id="rId5"/>
    <p:sldId id="262" r:id="rId6"/>
    <p:sldId id="284" r:id="rId7"/>
    <p:sldId id="349" r:id="rId8"/>
    <p:sldId id="285" r:id="rId9"/>
    <p:sldId id="351" r:id="rId10"/>
    <p:sldId id="263" r:id="rId11"/>
    <p:sldId id="286" r:id="rId12"/>
    <p:sldId id="352" r:id="rId13"/>
    <p:sldId id="282" r:id="rId14"/>
    <p:sldId id="289" r:id="rId15"/>
    <p:sldId id="283" r:id="rId16"/>
    <p:sldId id="353" r:id="rId17"/>
    <p:sldId id="350" r:id="rId18"/>
    <p:sldId id="28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3046"/>
    <a:srgbClr val="B5892D"/>
    <a:srgbClr val="75A5D8"/>
    <a:srgbClr val="E2E4EA"/>
    <a:srgbClr val="1D2F45"/>
    <a:srgbClr val="75A4D9"/>
    <a:srgbClr val="1670C9"/>
    <a:srgbClr val="2D4E77"/>
    <a:srgbClr val="575989"/>
    <a:srgbClr val="12A4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46" autoAdjust="0"/>
    <p:restoredTop sz="96405" autoAdjust="0"/>
  </p:normalViewPr>
  <p:slideViewPr>
    <p:cSldViewPr>
      <p:cViewPr>
        <p:scale>
          <a:sx n="88" d="100"/>
          <a:sy n="88" d="100"/>
        </p:scale>
        <p:origin x="312" y="82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82B549-E1FD-CD42-A393-A56818553553}" type="doc">
      <dgm:prSet loTypeId="urn:microsoft.com/office/officeart/2005/8/layout/lProcess2" loCatId="" qsTypeId="urn:microsoft.com/office/officeart/2005/8/quickstyle/simple1" qsCatId="simple" csTypeId="urn:microsoft.com/office/officeart/2005/8/colors/accent1_3" csCatId="accent1" phldr="1"/>
      <dgm:spPr/>
      <dgm:t>
        <a:bodyPr/>
        <a:lstStyle/>
        <a:p>
          <a:endParaRPr lang="en-US"/>
        </a:p>
      </dgm:t>
    </dgm:pt>
    <dgm:pt modelId="{428DB808-D8A0-D842-A1F7-B34E8E682014}">
      <dgm:prSet phldrT="[Text]"/>
      <dgm:spPr/>
      <dgm:t>
        <a:bodyPr/>
        <a:lstStyle/>
        <a:p>
          <a:r>
            <a:rPr lang="en-US" dirty="0"/>
            <a:t>e-Infra</a:t>
          </a:r>
        </a:p>
      </dgm:t>
    </dgm:pt>
    <dgm:pt modelId="{BCFDF178-51D8-7042-91BE-7A3243C14514}" type="parTrans" cxnId="{9BFF1D00-D38D-E742-801F-92AD231353F7}">
      <dgm:prSet/>
      <dgm:spPr/>
      <dgm:t>
        <a:bodyPr/>
        <a:lstStyle/>
        <a:p>
          <a:endParaRPr lang="en-US"/>
        </a:p>
      </dgm:t>
    </dgm:pt>
    <dgm:pt modelId="{A3F4682C-676A-884A-9E3A-C96137B176FC}" type="sibTrans" cxnId="{9BFF1D00-D38D-E742-801F-92AD231353F7}">
      <dgm:prSet/>
      <dgm:spPr/>
      <dgm:t>
        <a:bodyPr/>
        <a:lstStyle/>
        <a:p>
          <a:endParaRPr lang="en-US"/>
        </a:p>
      </dgm:t>
    </dgm:pt>
    <dgm:pt modelId="{48ED451E-3642-4447-8A7D-590203EB3A24}">
      <dgm:prSet phldrT="[Text]" custT="1"/>
      <dgm:spPr/>
      <dgm:t>
        <a:bodyPr/>
        <a:lstStyle/>
        <a:p>
          <a:r>
            <a:rPr lang="en-US" sz="1800" dirty="0"/>
            <a:t>EGI Federation</a:t>
          </a:r>
        </a:p>
      </dgm:t>
    </dgm:pt>
    <dgm:pt modelId="{BB01E82C-FE79-C94E-B867-563834719EED}" type="parTrans" cxnId="{31C005B0-D11B-7147-8B35-DE580FDE327E}">
      <dgm:prSet/>
      <dgm:spPr/>
      <dgm:t>
        <a:bodyPr/>
        <a:lstStyle/>
        <a:p>
          <a:endParaRPr lang="en-US"/>
        </a:p>
      </dgm:t>
    </dgm:pt>
    <dgm:pt modelId="{1968A795-3C62-E847-B147-1C194B790188}" type="sibTrans" cxnId="{31C005B0-D11B-7147-8B35-DE580FDE327E}">
      <dgm:prSet/>
      <dgm:spPr/>
      <dgm:t>
        <a:bodyPr/>
        <a:lstStyle/>
        <a:p>
          <a:endParaRPr lang="en-US"/>
        </a:p>
      </dgm:t>
    </dgm:pt>
    <dgm:pt modelId="{AC765460-CAD5-3C48-84E5-0EDA43CA2154}">
      <dgm:prSet phldrT="[Text]" custT="1"/>
      <dgm:spPr/>
      <dgm:t>
        <a:bodyPr/>
        <a:lstStyle/>
        <a:p>
          <a:r>
            <a:rPr lang="en-US" sz="1800" dirty="0"/>
            <a:t>EUDAT CDI</a:t>
          </a:r>
        </a:p>
      </dgm:t>
    </dgm:pt>
    <dgm:pt modelId="{4A88DE1C-7669-6544-9105-1A9A7A4E503E}" type="parTrans" cxnId="{3D35EB1A-930A-D541-9352-C00A3B361BA0}">
      <dgm:prSet/>
      <dgm:spPr/>
      <dgm:t>
        <a:bodyPr/>
        <a:lstStyle/>
        <a:p>
          <a:endParaRPr lang="en-US"/>
        </a:p>
      </dgm:t>
    </dgm:pt>
    <dgm:pt modelId="{977907A9-44D6-1A46-8201-135AF4B785E4}" type="sibTrans" cxnId="{3D35EB1A-930A-D541-9352-C00A3B361BA0}">
      <dgm:prSet/>
      <dgm:spPr/>
      <dgm:t>
        <a:bodyPr/>
        <a:lstStyle/>
        <a:p>
          <a:endParaRPr lang="en-US"/>
        </a:p>
      </dgm:t>
    </dgm:pt>
    <dgm:pt modelId="{9CF84CA1-581B-FC42-AA7B-7A2E0B506A37}">
      <dgm:prSet phldrT="[Text]"/>
      <dgm:spPr/>
      <dgm:t>
        <a:bodyPr/>
        <a:lstStyle/>
        <a:p>
          <a:r>
            <a:rPr lang="en-US" dirty="0"/>
            <a:t>Humanities</a:t>
          </a:r>
        </a:p>
      </dgm:t>
    </dgm:pt>
    <dgm:pt modelId="{75939C60-6FA6-5E40-83C2-F95A35137BD1}" type="parTrans" cxnId="{2AD08476-2920-AE4B-AED4-1F43DFF519A8}">
      <dgm:prSet/>
      <dgm:spPr/>
      <dgm:t>
        <a:bodyPr/>
        <a:lstStyle/>
        <a:p>
          <a:endParaRPr lang="en-US"/>
        </a:p>
      </dgm:t>
    </dgm:pt>
    <dgm:pt modelId="{8767F77E-3403-0C45-A506-3667C4F0317F}" type="sibTrans" cxnId="{2AD08476-2920-AE4B-AED4-1F43DFF519A8}">
      <dgm:prSet/>
      <dgm:spPr/>
      <dgm:t>
        <a:bodyPr/>
        <a:lstStyle/>
        <a:p>
          <a:endParaRPr lang="en-US"/>
        </a:p>
      </dgm:t>
    </dgm:pt>
    <dgm:pt modelId="{A7C7AA12-9B66-A346-8C89-ED31F0E83252}">
      <dgm:prSet phldrT="[Text]" custT="1"/>
      <dgm:spPr>
        <a:solidFill>
          <a:srgbClr val="4B55D3"/>
        </a:solidFill>
      </dgm:spPr>
      <dgm:t>
        <a:bodyPr/>
        <a:lstStyle/>
        <a:p>
          <a:r>
            <a:rPr lang="en-US" sz="1800" dirty="0"/>
            <a:t>Language and literature (CLARIN)</a:t>
          </a:r>
        </a:p>
      </dgm:t>
    </dgm:pt>
    <dgm:pt modelId="{3CA44EC2-30E7-0644-B4CF-E3E6AF39FB5E}" type="parTrans" cxnId="{4E30309C-2AD4-D84B-A4EE-18C57FA70EDB}">
      <dgm:prSet/>
      <dgm:spPr/>
      <dgm:t>
        <a:bodyPr/>
        <a:lstStyle/>
        <a:p>
          <a:endParaRPr lang="en-US"/>
        </a:p>
      </dgm:t>
    </dgm:pt>
    <dgm:pt modelId="{5B5DEC21-971E-444C-B680-721F0F2BD891}" type="sibTrans" cxnId="{4E30309C-2AD4-D84B-A4EE-18C57FA70EDB}">
      <dgm:prSet/>
      <dgm:spPr/>
      <dgm:t>
        <a:bodyPr/>
        <a:lstStyle/>
        <a:p>
          <a:endParaRPr lang="en-US"/>
        </a:p>
      </dgm:t>
    </dgm:pt>
    <dgm:pt modelId="{E8BF3995-6687-9A4F-983B-108C8A4575C7}">
      <dgm:prSet phldrT="[Text]" custT="1"/>
      <dgm:spPr>
        <a:solidFill>
          <a:srgbClr val="4B55D3"/>
        </a:solidFill>
      </dgm:spPr>
      <dgm:t>
        <a:bodyPr/>
        <a:lstStyle/>
        <a:p>
          <a:r>
            <a:rPr lang="en-US" sz="1800" dirty="0"/>
            <a:t>Arts (DARIAH)</a:t>
          </a:r>
        </a:p>
      </dgm:t>
    </dgm:pt>
    <dgm:pt modelId="{BB42CBCC-5495-6B4B-AF3B-4040594B64F9}" type="parTrans" cxnId="{EBCF846E-42A6-5747-9826-ACCCC5632834}">
      <dgm:prSet/>
      <dgm:spPr/>
      <dgm:t>
        <a:bodyPr/>
        <a:lstStyle/>
        <a:p>
          <a:endParaRPr lang="en-US"/>
        </a:p>
      </dgm:t>
    </dgm:pt>
    <dgm:pt modelId="{CC3E0CAE-AD20-FE43-86BC-FAB157FE9F49}" type="sibTrans" cxnId="{EBCF846E-42A6-5747-9826-ACCCC5632834}">
      <dgm:prSet/>
      <dgm:spPr/>
      <dgm:t>
        <a:bodyPr/>
        <a:lstStyle/>
        <a:p>
          <a:endParaRPr lang="en-US"/>
        </a:p>
      </dgm:t>
    </dgm:pt>
    <dgm:pt modelId="{D8C67C3E-01D2-BA43-AAE2-1F83E5AAE84D}">
      <dgm:prSet phldrT="[Text]"/>
      <dgm:spPr/>
      <dgm:t>
        <a:bodyPr/>
        <a:lstStyle/>
        <a:p>
          <a:r>
            <a:rPr lang="en-US" dirty="0"/>
            <a:t>Engineering</a:t>
          </a:r>
        </a:p>
      </dgm:t>
    </dgm:pt>
    <dgm:pt modelId="{2113EE9D-34EA-CA4A-AA6E-1AA99C943D95}" type="parTrans" cxnId="{45B08E30-EDE4-9344-8293-33790AD8BF5C}">
      <dgm:prSet/>
      <dgm:spPr/>
      <dgm:t>
        <a:bodyPr/>
        <a:lstStyle/>
        <a:p>
          <a:endParaRPr lang="en-US"/>
        </a:p>
      </dgm:t>
    </dgm:pt>
    <dgm:pt modelId="{C6E7ADE6-D71A-0549-8787-D7DAFF238D60}" type="sibTrans" cxnId="{45B08E30-EDE4-9344-8293-33790AD8BF5C}">
      <dgm:prSet/>
      <dgm:spPr/>
      <dgm:t>
        <a:bodyPr/>
        <a:lstStyle/>
        <a:p>
          <a:endParaRPr lang="en-US"/>
        </a:p>
      </dgm:t>
    </dgm:pt>
    <dgm:pt modelId="{7891D862-F9B1-E94C-B709-BBCF85B39BCC}">
      <dgm:prSet phldrT="[Text]" custT="1"/>
      <dgm:spPr>
        <a:solidFill>
          <a:srgbClr val="4B55D3"/>
        </a:solidFill>
      </dgm:spPr>
      <dgm:t>
        <a:bodyPr/>
        <a:lstStyle/>
        <a:p>
          <a:r>
            <a:rPr lang="en-US" sz="1800" dirty="0"/>
            <a:t>Environmental engineering  (sea vessels, LNEC)</a:t>
          </a:r>
        </a:p>
      </dgm:t>
    </dgm:pt>
    <dgm:pt modelId="{8E388392-FC78-AF48-ABC5-1D421BB6FA9F}" type="parTrans" cxnId="{DBB28DE4-C415-6A4D-ACEF-10DCB26D8301}">
      <dgm:prSet/>
      <dgm:spPr/>
      <dgm:t>
        <a:bodyPr/>
        <a:lstStyle/>
        <a:p>
          <a:endParaRPr lang="en-US"/>
        </a:p>
      </dgm:t>
    </dgm:pt>
    <dgm:pt modelId="{A5A061BC-2D95-A84B-B36A-20F0127AC042}" type="sibTrans" cxnId="{DBB28DE4-C415-6A4D-ACEF-10DCB26D8301}">
      <dgm:prSet/>
      <dgm:spPr/>
      <dgm:t>
        <a:bodyPr/>
        <a:lstStyle/>
        <a:p>
          <a:endParaRPr lang="en-US"/>
        </a:p>
      </dgm:t>
    </dgm:pt>
    <dgm:pt modelId="{F8871985-AA04-2443-AFCE-F4AA7C4805E2}">
      <dgm:prSet phldrT="[Text]" custT="1"/>
      <dgm:spPr>
        <a:solidFill>
          <a:srgbClr val="4B55D3"/>
        </a:solidFill>
      </dgm:spPr>
      <dgm:t>
        <a:bodyPr/>
        <a:lstStyle/>
        <a:p>
          <a:r>
            <a:rPr lang="en-US" sz="1800" dirty="0"/>
            <a:t>Civil Engineering (Disaster Mitigation)</a:t>
          </a:r>
        </a:p>
      </dgm:t>
    </dgm:pt>
    <dgm:pt modelId="{81689E7D-A45E-DF46-BE9D-DC36CE694CFB}" type="parTrans" cxnId="{D31DBA2E-C315-7743-B4CF-CD4588263EB1}">
      <dgm:prSet/>
      <dgm:spPr/>
      <dgm:t>
        <a:bodyPr/>
        <a:lstStyle/>
        <a:p>
          <a:endParaRPr lang="en-US"/>
        </a:p>
      </dgm:t>
    </dgm:pt>
    <dgm:pt modelId="{038A6776-8DE4-B245-8075-C64248C1F04B}" type="sibTrans" cxnId="{D31DBA2E-C315-7743-B4CF-CD4588263EB1}">
      <dgm:prSet/>
      <dgm:spPr/>
      <dgm:t>
        <a:bodyPr/>
        <a:lstStyle/>
        <a:p>
          <a:endParaRPr lang="en-US"/>
        </a:p>
      </dgm:t>
    </dgm:pt>
    <dgm:pt modelId="{3378C504-7EB8-E646-9BE6-91ACEF2D3661}">
      <dgm:prSet phldrT="[Text]"/>
      <dgm:spPr/>
      <dgm:t>
        <a:bodyPr/>
        <a:lstStyle/>
        <a:p>
          <a:r>
            <a:rPr lang="en-US" dirty="0"/>
            <a:t>Medical and Health Sciences</a:t>
          </a:r>
        </a:p>
      </dgm:t>
    </dgm:pt>
    <dgm:pt modelId="{8B8CA753-4E94-FD45-9412-157C1764F9FD}" type="parTrans" cxnId="{EB8A0D16-D98F-A84D-BF8E-BBA87611E1A4}">
      <dgm:prSet/>
      <dgm:spPr/>
      <dgm:t>
        <a:bodyPr/>
        <a:lstStyle/>
        <a:p>
          <a:endParaRPr lang="en-US"/>
        </a:p>
      </dgm:t>
    </dgm:pt>
    <dgm:pt modelId="{8D1A9225-689E-9643-9387-0EC3D1B44EF2}" type="sibTrans" cxnId="{EB8A0D16-D98F-A84D-BF8E-BBA87611E1A4}">
      <dgm:prSet/>
      <dgm:spPr/>
      <dgm:t>
        <a:bodyPr/>
        <a:lstStyle/>
        <a:p>
          <a:endParaRPr lang="en-US"/>
        </a:p>
      </dgm:t>
    </dgm:pt>
    <dgm:pt modelId="{616674A7-B155-D949-8FEF-36C2CC34C580}">
      <dgm:prSet phldrT="[Text]" custT="1"/>
      <dgm:spPr>
        <a:solidFill>
          <a:srgbClr val="4B55D3"/>
        </a:solidFill>
      </dgm:spPr>
      <dgm:t>
        <a:bodyPr/>
        <a:lstStyle/>
        <a:p>
          <a:r>
            <a:rPr lang="en-US" sz="1800" dirty="0"/>
            <a:t>Biological Sciences (ELIXIR)</a:t>
          </a:r>
        </a:p>
      </dgm:t>
    </dgm:pt>
    <dgm:pt modelId="{4707E2EB-B298-294A-9C57-620AEB8BA0B6}" type="parTrans" cxnId="{E5F9F3CD-2AD0-6D4E-AFD2-521EF18BCFB0}">
      <dgm:prSet/>
      <dgm:spPr/>
      <dgm:t>
        <a:bodyPr/>
        <a:lstStyle/>
        <a:p>
          <a:endParaRPr lang="en-US"/>
        </a:p>
      </dgm:t>
    </dgm:pt>
    <dgm:pt modelId="{FDA8A237-51DF-8846-974C-26449BD1D0E2}" type="sibTrans" cxnId="{E5F9F3CD-2AD0-6D4E-AFD2-521EF18BCFB0}">
      <dgm:prSet/>
      <dgm:spPr/>
      <dgm:t>
        <a:bodyPr/>
        <a:lstStyle/>
        <a:p>
          <a:endParaRPr lang="en-US"/>
        </a:p>
      </dgm:t>
    </dgm:pt>
    <dgm:pt modelId="{694F9626-1151-434A-AFA7-EA5CAA167C21}">
      <dgm:prSet phldrT="[Text]" custT="1"/>
      <dgm:spPr>
        <a:solidFill>
          <a:srgbClr val="4B55D3"/>
        </a:solidFill>
      </dgm:spPr>
      <dgm:t>
        <a:bodyPr/>
        <a:lstStyle/>
        <a:p>
          <a:r>
            <a:rPr lang="en-US" sz="1800" dirty="0"/>
            <a:t>Structural biology (WeNMR)</a:t>
          </a:r>
        </a:p>
      </dgm:t>
    </dgm:pt>
    <dgm:pt modelId="{CA8E94D8-3C0B-9C4E-A38B-683346017EBA}" type="parTrans" cxnId="{DB47E064-7FFC-5D48-86A7-A1BE073B076E}">
      <dgm:prSet/>
      <dgm:spPr/>
      <dgm:t>
        <a:bodyPr/>
        <a:lstStyle/>
        <a:p>
          <a:endParaRPr lang="en-US"/>
        </a:p>
      </dgm:t>
    </dgm:pt>
    <dgm:pt modelId="{5F86BA64-E976-D940-AA8C-BEC7CAF5B4E8}" type="sibTrans" cxnId="{DB47E064-7FFC-5D48-86A7-A1BE073B076E}">
      <dgm:prSet/>
      <dgm:spPr/>
      <dgm:t>
        <a:bodyPr/>
        <a:lstStyle/>
        <a:p>
          <a:endParaRPr lang="en-US"/>
        </a:p>
      </dgm:t>
    </dgm:pt>
    <dgm:pt modelId="{50316881-BF7C-3046-A671-9D089CCD2131}">
      <dgm:prSet/>
      <dgm:spPr/>
      <dgm:t>
        <a:bodyPr/>
        <a:lstStyle/>
        <a:p>
          <a:r>
            <a:rPr lang="en-US" dirty="0"/>
            <a:t>Natural sciences</a:t>
          </a:r>
        </a:p>
      </dgm:t>
    </dgm:pt>
    <dgm:pt modelId="{9C5C0CDA-BF88-C84D-BFC6-1C28040C98C2}" type="parTrans" cxnId="{401F1EDF-04F3-6349-8151-B86BDCB8A4BF}">
      <dgm:prSet/>
      <dgm:spPr/>
      <dgm:t>
        <a:bodyPr/>
        <a:lstStyle/>
        <a:p>
          <a:endParaRPr lang="en-US"/>
        </a:p>
      </dgm:t>
    </dgm:pt>
    <dgm:pt modelId="{4539C2E0-1EFB-5C41-9187-D042B970493C}" type="sibTrans" cxnId="{401F1EDF-04F3-6349-8151-B86BDCB8A4BF}">
      <dgm:prSet/>
      <dgm:spPr/>
      <dgm:t>
        <a:bodyPr/>
        <a:lstStyle/>
        <a:p>
          <a:endParaRPr lang="en-US"/>
        </a:p>
      </dgm:t>
    </dgm:pt>
    <dgm:pt modelId="{4721A782-7A41-CB41-8AB2-8D0E971747AE}">
      <dgm:prSet phldrT="[Text]" custT="1"/>
      <dgm:spPr/>
      <dgm:t>
        <a:bodyPr/>
        <a:lstStyle/>
        <a:p>
          <a:r>
            <a:rPr lang="en-US" sz="1800" dirty="0"/>
            <a:t>INDIGO-</a:t>
          </a:r>
          <a:r>
            <a:rPr lang="en-US" sz="1800" dirty="0" err="1"/>
            <a:t>DataCloud</a:t>
          </a:r>
          <a:endParaRPr lang="en-US" sz="1800" dirty="0"/>
        </a:p>
      </dgm:t>
    </dgm:pt>
    <dgm:pt modelId="{20EA4428-00B5-9B42-A337-D7399955CB72}" type="parTrans" cxnId="{B87DCF9F-3011-E848-8BF7-9A69768F569A}">
      <dgm:prSet/>
      <dgm:spPr/>
      <dgm:t>
        <a:bodyPr/>
        <a:lstStyle/>
        <a:p>
          <a:endParaRPr lang="en-US"/>
        </a:p>
      </dgm:t>
    </dgm:pt>
    <dgm:pt modelId="{FA7875BF-F589-CD44-BD8D-FB4AF98DBEE9}" type="sibTrans" cxnId="{B87DCF9F-3011-E848-8BF7-9A69768F569A}">
      <dgm:prSet/>
      <dgm:spPr/>
      <dgm:t>
        <a:bodyPr/>
        <a:lstStyle/>
        <a:p>
          <a:endParaRPr lang="en-US"/>
        </a:p>
      </dgm:t>
    </dgm:pt>
    <dgm:pt modelId="{F45C6C58-FE02-CE4A-9F26-F722843B1185}" type="pres">
      <dgm:prSet presAssocID="{FB82B549-E1FD-CD42-A393-A56818553553}" presName="theList" presStyleCnt="0">
        <dgm:presLayoutVars>
          <dgm:dir/>
          <dgm:animLvl val="lvl"/>
          <dgm:resizeHandles val="exact"/>
        </dgm:presLayoutVars>
      </dgm:prSet>
      <dgm:spPr/>
    </dgm:pt>
    <dgm:pt modelId="{12D89071-EBF1-5948-B605-D54359AEA151}" type="pres">
      <dgm:prSet presAssocID="{428DB808-D8A0-D842-A1F7-B34E8E682014}" presName="compNode" presStyleCnt="0"/>
      <dgm:spPr/>
    </dgm:pt>
    <dgm:pt modelId="{31BF7F35-8E45-0B47-9AD8-5A51B2CC2906}" type="pres">
      <dgm:prSet presAssocID="{428DB808-D8A0-D842-A1F7-B34E8E682014}" presName="aNode" presStyleLbl="bgShp" presStyleIdx="0" presStyleCnt="5"/>
      <dgm:spPr/>
    </dgm:pt>
    <dgm:pt modelId="{AFCE8159-4ACC-6345-9CF6-81256F95B2EB}" type="pres">
      <dgm:prSet presAssocID="{428DB808-D8A0-D842-A1F7-B34E8E682014}" presName="textNode" presStyleLbl="bgShp" presStyleIdx="0" presStyleCnt="5"/>
      <dgm:spPr/>
    </dgm:pt>
    <dgm:pt modelId="{68B109A4-008F-0D43-BEC9-C64BC9B9DE1C}" type="pres">
      <dgm:prSet presAssocID="{428DB808-D8A0-D842-A1F7-B34E8E682014}" presName="compChildNode" presStyleCnt="0"/>
      <dgm:spPr/>
    </dgm:pt>
    <dgm:pt modelId="{A31B108C-7742-5A44-8FAE-F21ACCF86339}" type="pres">
      <dgm:prSet presAssocID="{428DB808-D8A0-D842-A1F7-B34E8E682014}" presName="theInnerList" presStyleCnt="0"/>
      <dgm:spPr/>
    </dgm:pt>
    <dgm:pt modelId="{961DB76D-6E3F-CD43-A4A6-00D31BB44673}" type="pres">
      <dgm:prSet presAssocID="{48ED451E-3642-4447-8A7D-590203EB3A24}" presName="childNode" presStyleLbl="node1" presStyleIdx="0" presStyleCnt="9">
        <dgm:presLayoutVars>
          <dgm:bulletEnabled val="1"/>
        </dgm:presLayoutVars>
      </dgm:prSet>
      <dgm:spPr/>
    </dgm:pt>
    <dgm:pt modelId="{8EADA0FC-B5F2-9946-BF3D-954672FF7C1A}" type="pres">
      <dgm:prSet presAssocID="{48ED451E-3642-4447-8A7D-590203EB3A24}" presName="aSpace2" presStyleCnt="0"/>
      <dgm:spPr/>
    </dgm:pt>
    <dgm:pt modelId="{826CCEBA-2B32-AC43-9372-A62E4FF78D50}" type="pres">
      <dgm:prSet presAssocID="{AC765460-CAD5-3C48-84E5-0EDA43CA2154}" presName="childNode" presStyleLbl="node1" presStyleIdx="1" presStyleCnt="9">
        <dgm:presLayoutVars>
          <dgm:bulletEnabled val="1"/>
        </dgm:presLayoutVars>
      </dgm:prSet>
      <dgm:spPr/>
    </dgm:pt>
    <dgm:pt modelId="{0646513E-E546-FA4A-88A5-ADDB13B850D1}" type="pres">
      <dgm:prSet presAssocID="{AC765460-CAD5-3C48-84E5-0EDA43CA2154}" presName="aSpace2" presStyleCnt="0"/>
      <dgm:spPr/>
    </dgm:pt>
    <dgm:pt modelId="{C6DD6AED-6253-7C45-AC13-DA9476216D38}" type="pres">
      <dgm:prSet presAssocID="{4721A782-7A41-CB41-8AB2-8D0E971747AE}" presName="childNode" presStyleLbl="node1" presStyleIdx="2" presStyleCnt="9">
        <dgm:presLayoutVars>
          <dgm:bulletEnabled val="1"/>
        </dgm:presLayoutVars>
      </dgm:prSet>
      <dgm:spPr/>
    </dgm:pt>
    <dgm:pt modelId="{D7284CF7-E637-A541-8CC4-BDCA65366F65}" type="pres">
      <dgm:prSet presAssocID="{428DB808-D8A0-D842-A1F7-B34E8E682014}" presName="aSpace" presStyleCnt="0"/>
      <dgm:spPr/>
    </dgm:pt>
    <dgm:pt modelId="{68E2CBEE-580A-E44D-AC33-08AA5313CBD1}" type="pres">
      <dgm:prSet presAssocID="{9CF84CA1-581B-FC42-AA7B-7A2E0B506A37}" presName="compNode" presStyleCnt="0"/>
      <dgm:spPr/>
    </dgm:pt>
    <dgm:pt modelId="{506C335F-0887-F047-AA4B-0F5F46957BE3}" type="pres">
      <dgm:prSet presAssocID="{9CF84CA1-581B-FC42-AA7B-7A2E0B506A37}" presName="aNode" presStyleLbl="bgShp" presStyleIdx="1" presStyleCnt="5"/>
      <dgm:spPr/>
    </dgm:pt>
    <dgm:pt modelId="{C78D70EA-9DAA-C844-AA47-E7A1769975DE}" type="pres">
      <dgm:prSet presAssocID="{9CF84CA1-581B-FC42-AA7B-7A2E0B506A37}" presName="textNode" presStyleLbl="bgShp" presStyleIdx="1" presStyleCnt="5"/>
      <dgm:spPr/>
    </dgm:pt>
    <dgm:pt modelId="{B60A5611-7AAC-0D44-ACBF-5A7670F8A493}" type="pres">
      <dgm:prSet presAssocID="{9CF84CA1-581B-FC42-AA7B-7A2E0B506A37}" presName="compChildNode" presStyleCnt="0"/>
      <dgm:spPr/>
    </dgm:pt>
    <dgm:pt modelId="{9D27B790-1A66-3F46-9535-2F21B81F9472}" type="pres">
      <dgm:prSet presAssocID="{9CF84CA1-581B-FC42-AA7B-7A2E0B506A37}" presName="theInnerList" presStyleCnt="0"/>
      <dgm:spPr/>
    </dgm:pt>
    <dgm:pt modelId="{D281D103-1EF7-5245-9F77-248B67006C63}" type="pres">
      <dgm:prSet presAssocID="{A7C7AA12-9B66-A346-8C89-ED31F0E83252}" presName="childNode" presStyleLbl="node1" presStyleIdx="3" presStyleCnt="9">
        <dgm:presLayoutVars>
          <dgm:bulletEnabled val="1"/>
        </dgm:presLayoutVars>
      </dgm:prSet>
      <dgm:spPr/>
    </dgm:pt>
    <dgm:pt modelId="{7C9E559A-88DA-5F41-B4AB-8A26261E1757}" type="pres">
      <dgm:prSet presAssocID="{A7C7AA12-9B66-A346-8C89-ED31F0E83252}" presName="aSpace2" presStyleCnt="0"/>
      <dgm:spPr/>
    </dgm:pt>
    <dgm:pt modelId="{B0668726-0927-3049-A3C2-8AA6A66D6AC5}" type="pres">
      <dgm:prSet presAssocID="{E8BF3995-6687-9A4F-983B-108C8A4575C7}" presName="childNode" presStyleLbl="node1" presStyleIdx="4" presStyleCnt="9">
        <dgm:presLayoutVars>
          <dgm:bulletEnabled val="1"/>
        </dgm:presLayoutVars>
      </dgm:prSet>
      <dgm:spPr/>
    </dgm:pt>
    <dgm:pt modelId="{4B4F2FE7-4F21-644C-89EA-33E6E1FEF283}" type="pres">
      <dgm:prSet presAssocID="{9CF84CA1-581B-FC42-AA7B-7A2E0B506A37}" presName="aSpace" presStyleCnt="0"/>
      <dgm:spPr/>
    </dgm:pt>
    <dgm:pt modelId="{44919242-3F63-2644-9B41-C32453475855}" type="pres">
      <dgm:prSet presAssocID="{D8C67C3E-01D2-BA43-AAE2-1F83E5AAE84D}" presName="compNode" presStyleCnt="0"/>
      <dgm:spPr/>
    </dgm:pt>
    <dgm:pt modelId="{E01C37F7-50DD-7543-905C-722C52A8FA5A}" type="pres">
      <dgm:prSet presAssocID="{D8C67C3E-01D2-BA43-AAE2-1F83E5AAE84D}" presName="aNode" presStyleLbl="bgShp" presStyleIdx="2" presStyleCnt="5"/>
      <dgm:spPr/>
    </dgm:pt>
    <dgm:pt modelId="{EA74A5B3-3DC7-7446-ADB0-1BF52036501C}" type="pres">
      <dgm:prSet presAssocID="{D8C67C3E-01D2-BA43-AAE2-1F83E5AAE84D}" presName="textNode" presStyleLbl="bgShp" presStyleIdx="2" presStyleCnt="5"/>
      <dgm:spPr/>
    </dgm:pt>
    <dgm:pt modelId="{F8D129BF-78F4-BE4B-B61E-25373F2ACE79}" type="pres">
      <dgm:prSet presAssocID="{D8C67C3E-01D2-BA43-AAE2-1F83E5AAE84D}" presName="compChildNode" presStyleCnt="0"/>
      <dgm:spPr/>
    </dgm:pt>
    <dgm:pt modelId="{4AB168AC-0305-C046-928E-9A1A681AAEEC}" type="pres">
      <dgm:prSet presAssocID="{D8C67C3E-01D2-BA43-AAE2-1F83E5AAE84D}" presName="theInnerList" presStyleCnt="0"/>
      <dgm:spPr/>
    </dgm:pt>
    <dgm:pt modelId="{8B6CF272-9E30-FA4F-9FAD-2A809BB17EA1}" type="pres">
      <dgm:prSet presAssocID="{7891D862-F9B1-E94C-B709-BBCF85B39BCC}" presName="childNode" presStyleLbl="node1" presStyleIdx="5" presStyleCnt="9">
        <dgm:presLayoutVars>
          <dgm:bulletEnabled val="1"/>
        </dgm:presLayoutVars>
      </dgm:prSet>
      <dgm:spPr/>
    </dgm:pt>
    <dgm:pt modelId="{544CA577-B0C3-224D-9587-5D8A7046DCEC}" type="pres">
      <dgm:prSet presAssocID="{7891D862-F9B1-E94C-B709-BBCF85B39BCC}" presName="aSpace2" presStyleCnt="0"/>
      <dgm:spPr/>
    </dgm:pt>
    <dgm:pt modelId="{701B00A5-B041-E045-A3AB-21337B1D5217}" type="pres">
      <dgm:prSet presAssocID="{F8871985-AA04-2443-AFCE-F4AA7C4805E2}" presName="childNode" presStyleLbl="node1" presStyleIdx="6" presStyleCnt="9">
        <dgm:presLayoutVars>
          <dgm:bulletEnabled val="1"/>
        </dgm:presLayoutVars>
      </dgm:prSet>
      <dgm:spPr/>
    </dgm:pt>
    <dgm:pt modelId="{76185805-C192-EE47-9CFC-7D810129F2EA}" type="pres">
      <dgm:prSet presAssocID="{D8C67C3E-01D2-BA43-AAE2-1F83E5AAE84D}" presName="aSpace" presStyleCnt="0"/>
      <dgm:spPr/>
    </dgm:pt>
    <dgm:pt modelId="{30DFBC69-6563-3F42-BE1D-9B9AE029A356}" type="pres">
      <dgm:prSet presAssocID="{3378C504-7EB8-E646-9BE6-91ACEF2D3661}" presName="compNode" presStyleCnt="0"/>
      <dgm:spPr/>
    </dgm:pt>
    <dgm:pt modelId="{1FF87AB6-8B6F-2C49-8127-16858EA577DE}" type="pres">
      <dgm:prSet presAssocID="{3378C504-7EB8-E646-9BE6-91ACEF2D3661}" presName="aNode" presStyleLbl="bgShp" presStyleIdx="3" presStyleCnt="5"/>
      <dgm:spPr/>
    </dgm:pt>
    <dgm:pt modelId="{A21138DB-3CFC-B440-93AB-C50D3F4EC35D}" type="pres">
      <dgm:prSet presAssocID="{3378C504-7EB8-E646-9BE6-91ACEF2D3661}" presName="textNode" presStyleLbl="bgShp" presStyleIdx="3" presStyleCnt="5"/>
      <dgm:spPr/>
    </dgm:pt>
    <dgm:pt modelId="{F7444C63-8DC4-6240-9DDE-17FE37501A80}" type="pres">
      <dgm:prSet presAssocID="{3378C504-7EB8-E646-9BE6-91ACEF2D3661}" presName="compChildNode" presStyleCnt="0"/>
      <dgm:spPr/>
    </dgm:pt>
    <dgm:pt modelId="{A74611CE-7EBD-214F-8B31-4DE3D0C1E15E}" type="pres">
      <dgm:prSet presAssocID="{3378C504-7EB8-E646-9BE6-91ACEF2D3661}" presName="theInnerList" presStyleCnt="0"/>
      <dgm:spPr/>
    </dgm:pt>
    <dgm:pt modelId="{3D7ACF27-C5F9-104D-8753-F778DF47DCF9}" type="pres">
      <dgm:prSet presAssocID="{616674A7-B155-D949-8FEF-36C2CC34C580}" presName="childNode" presStyleLbl="node1" presStyleIdx="7" presStyleCnt="9">
        <dgm:presLayoutVars>
          <dgm:bulletEnabled val="1"/>
        </dgm:presLayoutVars>
      </dgm:prSet>
      <dgm:spPr/>
    </dgm:pt>
    <dgm:pt modelId="{982CF819-019A-E34F-87EF-6352341EE73E}" type="pres">
      <dgm:prSet presAssocID="{616674A7-B155-D949-8FEF-36C2CC34C580}" presName="aSpace2" presStyleCnt="0"/>
      <dgm:spPr/>
    </dgm:pt>
    <dgm:pt modelId="{43794017-DABC-FE49-80CB-09AF0EDC79CF}" type="pres">
      <dgm:prSet presAssocID="{694F9626-1151-434A-AFA7-EA5CAA167C21}" presName="childNode" presStyleLbl="node1" presStyleIdx="8" presStyleCnt="9">
        <dgm:presLayoutVars>
          <dgm:bulletEnabled val="1"/>
        </dgm:presLayoutVars>
      </dgm:prSet>
      <dgm:spPr/>
    </dgm:pt>
    <dgm:pt modelId="{84F706D3-7814-D946-9FA8-7104B5F66DA2}" type="pres">
      <dgm:prSet presAssocID="{3378C504-7EB8-E646-9BE6-91ACEF2D3661}" presName="aSpace" presStyleCnt="0"/>
      <dgm:spPr/>
    </dgm:pt>
    <dgm:pt modelId="{C03DE930-008A-7A41-93AD-E52CAB259026}" type="pres">
      <dgm:prSet presAssocID="{50316881-BF7C-3046-A671-9D089CCD2131}" presName="compNode" presStyleCnt="0"/>
      <dgm:spPr/>
    </dgm:pt>
    <dgm:pt modelId="{9F592963-4543-604E-B803-A0AD4393A38A}" type="pres">
      <dgm:prSet presAssocID="{50316881-BF7C-3046-A671-9D089CCD2131}" presName="aNode" presStyleLbl="bgShp" presStyleIdx="4" presStyleCnt="5"/>
      <dgm:spPr/>
    </dgm:pt>
    <dgm:pt modelId="{924421E7-52C0-A14C-BFB2-8927247CD951}" type="pres">
      <dgm:prSet presAssocID="{50316881-BF7C-3046-A671-9D089CCD2131}" presName="textNode" presStyleLbl="bgShp" presStyleIdx="4" presStyleCnt="5"/>
      <dgm:spPr/>
    </dgm:pt>
    <dgm:pt modelId="{830C0DE4-79A9-DD41-9DE0-F8B5179DDCB5}" type="pres">
      <dgm:prSet presAssocID="{50316881-BF7C-3046-A671-9D089CCD2131}" presName="compChildNode" presStyleCnt="0"/>
      <dgm:spPr/>
    </dgm:pt>
    <dgm:pt modelId="{B097DF6C-130F-694B-AAA3-5924582586F9}" type="pres">
      <dgm:prSet presAssocID="{50316881-BF7C-3046-A671-9D089CCD2131}" presName="theInnerList" presStyleCnt="0"/>
      <dgm:spPr/>
    </dgm:pt>
  </dgm:ptLst>
  <dgm:cxnLst>
    <dgm:cxn modelId="{9BFF1D00-D38D-E742-801F-92AD231353F7}" srcId="{FB82B549-E1FD-CD42-A393-A56818553553}" destId="{428DB808-D8A0-D842-A1F7-B34E8E682014}" srcOrd="0" destOrd="0" parTransId="{BCFDF178-51D8-7042-91BE-7A3243C14514}" sibTransId="{A3F4682C-676A-884A-9E3A-C96137B176FC}"/>
    <dgm:cxn modelId="{7612D50D-671D-4617-88E6-A4742BA11C33}" type="presOf" srcId="{D8C67C3E-01D2-BA43-AAE2-1F83E5AAE84D}" destId="{EA74A5B3-3DC7-7446-ADB0-1BF52036501C}" srcOrd="1" destOrd="0" presId="urn:microsoft.com/office/officeart/2005/8/layout/lProcess2"/>
    <dgm:cxn modelId="{EB8A0D16-D98F-A84D-BF8E-BBA87611E1A4}" srcId="{FB82B549-E1FD-CD42-A393-A56818553553}" destId="{3378C504-7EB8-E646-9BE6-91ACEF2D3661}" srcOrd="3" destOrd="0" parTransId="{8B8CA753-4E94-FD45-9412-157C1764F9FD}" sibTransId="{8D1A9225-689E-9643-9387-0EC3D1B44EF2}"/>
    <dgm:cxn modelId="{8F7B8416-5D15-4FF5-8339-0E2636293B5A}" type="presOf" srcId="{428DB808-D8A0-D842-A1F7-B34E8E682014}" destId="{31BF7F35-8E45-0B47-9AD8-5A51B2CC2906}" srcOrd="0" destOrd="0" presId="urn:microsoft.com/office/officeart/2005/8/layout/lProcess2"/>
    <dgm:cxn modelId="{3D35EB1A-930A-D541-9352-C00A3B361BA0}" srcId="{428DB808-D8A0-D842-A1F7-B34E8E682014}" destId="{AC765460-CAD5-3C48-84E5-0EDA43CA2154}" srcOrd="1" destOrd="0" parTransId="{4A88DE1C-7669-6544-9105-1A9A7A4E503E}" sibTransId="{977907A9-44D6-1A46-8201-135AF4B785E4}"/>
    <dgm:cxn modelId="{AB06A322-5D15-48A6-8EEC-A5259254F896}" type="presOf" srcId="{9CF84CA1-581B-FC42-AA7B-7A2E0B506A37}" destId="{506C335F-0887-F047-AA4B-0F5F46957BE3}" srcOrd="0" destOrd="0" presId="urn:microsoft.com/office/officeart/2005/8/layout/lProcess2"/>
    <dgm:cxn modelId="{08563C24-427A-DF47-B4DB-38A002BA0A18}" type="presOf" srcId="{50316881-BF7C-3046-A671-9D089CCD2131}" destId="{9F592963-4543-604E-B803-A0AD4393A38A}" srcOrd="0" destOrd="0" presId="urn:microsoft.com/office/officeart/2005/8/layout/lProcess2"/>
    <dgm:cxn modelId="{D31DBA2E-C315-7743-B4CF-CD4588263EB1}" srcId="{D8C67C3E-01D2-BA43-AAE2-1F83E5AAE84D}" destId="{F8871985-AA04-2443-AFCE-F4AA7C4805E2}" srcOrd="1" destOrd="0" parTransId="{81689E7D-A45E-DF46-BE9D-DC36CE694CFB}" sibTransId="{038A6776-8DE4-B245-8075-C64248C1F04B}"/>
    <dgm:cxn modelId="{45B08E30-EDE4-9344-8293-33790AD8BF5C}" srcId="{FB82B549-E1FD-CD42-A393-A56818553553}" destId="{D8C67C3E-01D2-BA43-AAE2-1F83E5AAE84D}" srcOrd="2" destOrd="0" parTransId="{2113EE9D-34EA-CA4A-AA6E-1AA99C943D95}" sibTransId="{C6E7ADE6-D71A-0549-8787-D7DAFF238D60}"/>
    <dgm:cxn modelId="{914B3E34-C815-453E-9A4B-22BFE010D7D7}" type="presOf" srcId="{AC765460-CAD5-3C48-84E5-0EDA43CA2154}" destId="{826CCEBA-2B32-AC43-9372-A62E4FF78D50}" srcOrd="0" destOrd="0" presId="urn:microsoft.com/office/officeart/2005/8/layout/lProcess2"/>
    <dgm:cxn modelId="{6D9EC23B-2408-415A-9A7E-D456FDDE4C2A}" type="presOf" srcId="{F8871985-AA04-2443-AFCE-F4AA7C4805E2}" destId="{701B00A5-B041-E045-A3AB-21337B1D5217}" srcOrd="0" destOrd="0" presId="urn:microsoft.com/office/officeart/2005/8/layout/lProcess2"/>
    <dgm:cxn modelId="{2437C73F-F429-49F0-9605-DC1BE8FE4F30}" type="presOf" srcId="{A7C7AA12-9B66-A346-8C89-ED31F0E83252}" destId="{D281D103-1EF7-5245-9F77-248B67006C63}" srcOrd="0" destOrd="0" presId="urn:microsoft.com/office/officeart/2005/8/layout/lProcess2"/>
    <dgm:cxn modelId="{48F9524B-AB25-4F43-811C-5383E807C8E0}" type="presOf" srcId="{48ED451E-3642-4447-8A7D-590203EB3A24}" destId="{961DB76D-6E3F-CD43-A4A6-00D31BB44673}" srcOrd="0" destOrd="0" presId="urn:microsoft.com/office/officeart/2005/8/layout/lProcess2"/>
    <dgm:cxn modelId="{71D7714B-5A94-2749-837E-3E3B393D0549}" type="presOf" srcId="{4721A782-7A41-CB41-8AB2-8D0E971747AE}" destId="{C6DD6AED-6253-7C45-AC13-DA9476216D38}" srcOrd="0" destOrd="0" presId="urn:microsoft.com/office/officeart/2005/8/layout/lProcess2"/>
    <dgm:cxn modelId="{84658357-C934-4CB1-9569-C9A17B0668B2}" type="presOf" srcId="{E8BF3995-6687-9A4F-983B-108C8A4575C7}" destId="{B0668726-0927-3049-A3C2-8AA6A66D6AC5}" srcOrd="0" destOrd="0" presId="urn:microsoft.com/office/officeart/2005/8/layout/lProcess2"/>
    <dgm:cxn modelId="{DB47E064-7FFC-5D48-86A7-A1BE073B076E}" srcId="{3378C504-7EB8-E646-9BE6-91ACEF2D3661}" destId="{694F9626-1151-434A-AFA7-EA5CAA167C21}" srcOrd="1" destOrd="0" parTransId="{CA8E94D8-3C0B-9C4E-A38B-683346017EBA}" sibTransId="{5F86BA64-E976-D940-AA8C-BEC7CAF5B4E8}"/>
    <dgm:cxn modelId="{EBCF846E-42A6-5747-9826-ACCCC5632834}" srcId="{9CF84CA1-581B-FC42-AA7B-7A2E0B506A37}" destId="{E8BF3995-6687-9A4F-983B-108C8A4575C7}" srcOrd="1" destOrd="0" parTransId="{BB42CBCC-5495-6B4B-AF3B-4040594B64F9}" sibTransId="{CC3E0CAE-AD20-FE43-86BC-FAB157FE9F49}"/>
    <dgm:cxn modelId="{EBEF6B76-8E9C-4A6A-8D1E-F275DFD40748}" type="presOf" srcId="{3378C504-7EB8-E646-9BE6-91ACEF2D3661}" destId="{A21138DB-3CFC-B440-93AB-C50D3F4EC35D}" srcOrd="1" destOrd="0" presId="urn:microsoft.com/office/officeart/2005/8/layout/lProcess2"/>
    <dgm:cxn modelId="{2AD08476-2920-AE4B-AED4-1F43DFF519A8}" srcId="{FB82B549-E1FD-CD42-A393-A56818553553}" destId="{9CF84CA1-581B-FC42-AA7B-7A2E0B506A37}" srcOrd="1" destOrd="0" parTransId="{75939C60-6FA6-5E40-83C2-F95A35137BD1}" sibTransId="{8767F77E-3403-0C45-A506-3667C4F0317F}"/>
    <dgm:cxn modelId="{EC59E790-C896-42C6-9D57-26835CD47074}" type="presOf" srcId="{616674A7-B155-D949-8FEF-36C2CC34C580}" destId="{3D7ACF27-C5F9-104D-8753-F778DF47DCF9}" srcOrd="0" destOrd="0" presId="urn:microsoft.com/office/officeart/2005/8/layout/lProcess2"/>
    <dgm:cxn modelId="{903A019B-3C0E-4FEC-8BB9-0FA42ACDD839}" type="presOf" srcId="{7891D862-F9B1-E94C-B709-BBCF85B39BCC}" destId="{8B6CF272-9E30-FA4F-9FAD-2A809BB17EA1}" srcOrd="0" destOrd="0" presId="urn:microsoft.com/office/officeart/2005/8/layout/lProcess2"/>
    <dgm:cxn modelId="{4E30309C-2AD4-D84B-A4EE-18C57FA70EDB}" srcId="{9CF84CA1-581B-FC42-AA7B-7A2E0B506A37}" destId="{A7C7AA12-9B66-A346-8C89-ED31F0E83252}" srcOrd="0" destOrd="0" parTransId="{3CA44EC2-30E7-0644-B4CF-E3E6AF39FB5E}" sibTransId="{5B5DEC21-971E-444C-B680-721F0F2BD891}"/>
    <dgm:cxn modelId="{B87DCF9F-3011-E848-8BF7-9A69768F569A}" srcId="{428DB808-D8A0-D842-A1F7-B34E8E682014}" destId="{4721A782-7A41-CB41-8AB2-8D0E971747AE}" srcOrd="2" destOrd="0" parTransId="{20EA4428-00B5-9B42-A337-D7399955CB72}" sibTransId="{FA7875BF-F589-CD44-BD8D-FB4AF98DBEE9}"/>
    <dgm:cxn modelId="{18E446A4-8021-4421-A493-8C37797720F1}" type="presOf" srcId="{694F9626-1151-434A-AFA7-EA5CAA167C21}" destId="{43794017-DABC-FE49-80CB-09AF0EDC79CF}" srcOrd="0" destOrd="0" presId="urn:microsoft.com/office/officeart/2005/8/layout/lProcess2"/>
    <dgm:cxn modelId="{4D14A6AA-E83F-D648-AF64-77CB2B16F8E4}" type="presOf" srcId="{50316881-BF7C-3046-A671-9D089CCD2131}" destId="{924421E7-52C0-A14C-BFB2-8927247CD951}" srcOrd="1" destOrd="0" presId="urn:microsoft.com/office/officeart/2005/8/layout/lProcess2"/>
    <dgm:cxn modelId="{31C005B0-D11B-7147-8B35-DE580FDE327E}" srcId="{428DB808-D8A0-D842-A1F7-B34E8E682014}" destId="{48ED451E-3642-4447-8A7D-590203EB3A24}" srcOrd="0" destOrd="0" parTransId="{BB01E82C-FE79-C94E-B867-563834719EED}" sibTransId="{1968A795-3C62-E847-B147-1C194B790188}"/>
    <dgm:cxn modelId="{06400FC1-2876-4245-ABBB-E3AE278E59EF}" type="presOf" srcId="{9CF84CA1-581B-FC42-AA7B-7A2E0B506A37}" destId="{C78D70EA-9DAA-C844-AA47-E7A1769975DE}" srcOrd="1" destOrd="0" presId="urn:microsoft.com/office/officeart/2005/8/layout/lProcess2"/>
    <dgm:cxn modelId="{E5F9F3CD-2AD0-6D4E-AFD2-521EF18BCFB0}" srcId="{3378C504-7EB8-E646-9BE6-91ACEF2D3661}" destId="{616674A7-B155-D949-8FEF-36C2CC34C580}" srcOrd="0" destOrd="0" parTransId="{4707E2EB-B298-294A-9C57-620AEB8BA0B6}" sibTransId="{FDA8A237-51DF-8846-974C-26449BD1D0E2}"/>
    <dgm:cxn modelId="{C62C43D4-6C90-4208-86CF-577FEDB8D464}" type="presOf" srcId="{D8C67C3E-01D2-BA43-AAE2-1F83E5AAE84D}" destId="{E01C37F7-50DD-7543-905C-722C52A8FA5A}" srcOrd="0" destOrd="0" presId="urn:microsoft.com/office/officeart/2005/8/layout/lProcess2"/>
    <dgm:cxn modelId="{401F1EDF-04F3-6349-8151-B86BDCB8A4BF}" srcId="{FB82B549-E1FD-CD42-A393-A56818553553}" destId="{50316881-BF7C-3046-A671-9D089CCD2131}" srcOrd="4" destOrd="0" parTransId="{9C5C0CDA-BF88-C84D-BFC6-1C28040C98C2}" sibTransId="{4539C2E0-1EFB-5C41-9187-D042B970493C}"/>
    <dgm:cxn modelId="{DBB28DE4-C415-6A4D-ACEF-10DCB26D8301}" srcId="{D8C67C3E-01D2-BA43-AAE2-1F83E5AAE84D}" destId="{7891D862-F9B1-E94C-B709-BBCF85B39BCC}" srcOrd="0" destOrd="0" parTransId="{8E388392-FC78-AF48-ABC5-1D421BB6FA9F}" sibTransId="{A5A061BC-2D95-A84B-B36A-20F0127AC042}"/>
    <dgm:cxn modelId="{F62F6FF2-40B4-44D2-84C3-617073B2DC50}" type="presOf" srcId="{428DB808-D8A0-D842-A1F7-B34E8E682014}" destId="{AFCE8159-4ACC-6345-9CF6-81256F95B2EB}" srcOrd="1" destOrd="0" presId="urn:microsoft.com/office/officeart/2005/8/layout/lProcess2"/>
    <dgm:cxn modelId="{0263E2F7-796D-449B-A0C3-CF34FD204345}" type="presOf" srcId="{FB82B549-E1FD-CD42-A393-A56818553553}" destId="{F45C6C58-FE02-CE4A-9F26-F722843B1185}" srcOrd="0" destOrd="0" presId="urn:microsoft.com/office/officeart/2005/8/layout/lProcess2"/>
    <dgm:cxn modelId="{C40D89FE-8102-4A7A-B2C6-D5E46901D84B}" type="presOf" srcId="{3378C504-7EB8-E646-9BE6-91ACEF2D3661}" destId="{1FF87AB6-8B6F-2C49-8127-16858EA577DE}" srcOrd="0" destOrd="0" presId="urn:microsoft.com/office/officeart/2005/8/layout/lProcess2"/>
    <dgm:cxn modelId="{E753A199-C0EF-4725-A4E0-FD636242F48A}" type="presParOf" srcId="{F45C6C58-FE02-CE4A-9F26-F722843B1185}" destId="{12D89071-EBF1-5948-B605-D54359AEA151}" srcOrd="0" destOrd="0" presId="urn:microsoft.com/office/officeart/2005/8/layout/lProcess2"/>
    <dgm:cxn modelId="{D3720384-5F37-4DA8-9AE9-9B98428EA0C0}" type="presParOf" srcId="{12D89071-EBF1-5948-B605-D54359AEA151}" destId="{31BF7F35-8E45-0B47-9AD8-5A51B2CC2906}" srcOrd="0" destOrd="0" presId="urn:microsoft.com/office/officeart/2005/8/layout/lProcess2"/>
    <dgm:cxn modelId="{480CC905-8777-4668-880A-F59525FA40DB}" type="presParOf" srcId="{12D89071-EBF1-5948-B605-D54359AEA151}" destId="{AFCE8159-4ACC-6345-9CF6-81256F95B2EB}" srcOrd="1" destOrd="0" presId="urn:microsoft.com/office/officeart/2005/8/layout/lProcess2"/>
    <dgm:cxn modelId="{E58CD55D-31F4-4196-949C-D1118A25CC24}" type="presParOf" srcId="{12D89071-EBF1-5948-B605-D54359AEA151}" destId="{68B109A4-008F-0D43-BEC9-C64BC9B9DE1C}" srcOrd="2" destOrd="0" presId="urn:microsoft.com/office/officeart/2005/8/layout/lProcess2"/>
    <dgm:cxn modelId="{70DBD939-5F43-4A74-B634-4041BBB74EEA}" type="presParOf" srcId="{68B109A4-008F-0D43-BEC9-C64BC9B9DE1C}" destId="{A31B108C-7742-5A44-8FAE-F21ACCF86339}" srcOrd="0" destOrd="0" presId="urn:microsoft.com/office/officeart/2005/8/layout/lProcess2"/>
    <dgm:cxn modelId="{A053FEB7-518D-4D8C-9796-139BDC87D64A}" type="presParOf" srcId="{A31B108C-7742-5A44-8FAE-F21ACCF86339}" destId="{961DB76D-6E3F-CD43-A4A6-00D31BB44673}" srcOrd="0" destOrd="0" presId="urn:microsoft.com/office/officeart/2005/8/layout/lProcess2"/>
    <dgm:cxn modelId="{90096144-A255-470D-9048-69360B76D0CE}" type="presParOf" srcId="{A31B108C-7742-5A44-8FAE-F21ACCF86339}" destId="{8EADA0FC-B5F2-9946-BF3D-954672FF7C1A}" srcOrd="1" destOrd="0" presId="urn:microsoft.com/office/officeart/2005/8/layout/lProcess2"/>
    <dgm:cxn modelId="{E30FA966-92FD-49F9-865A-F9305510CDC8}" type="presParOf" srcId="{A31B108C-7742-5A44-8FAE-F21ACCF86339}" destId="{826CCEBA-2B32-AC43-9372-A62E4FF78D50}" srcOrd="2" destOrd="0" presId="urn:microsoft.com/office/officeart/2005/8/layout/lProcess2"/>
    <dgm:cxn modelId="{5D2968F5-4617-F64B-AFFB-FA4BF5F03297}" type="presParOf" srcId="{A31B108C-7742-5A44-8FAE-F21ACCF86339}" destId="{0646513E-E546-FA4A-88A5-ADDB13B850D1}" srcOrd="3" destOrd="0" presId="urn:microsoft.com/office/officeart/2005/8/layout/lProcess2"/>
    <dgm:cxn modelId="{F0E06C25-A74F-5E48-8ABB-30F1174E509D}" type="presParOf" srcId="{A31B108C-7742-5A44-8FAE-F21ACCF86339}" destId="{C6DD6AED-6253-7C45-AC13-DA9476216D38}" srcOrd="4" destOrd="0" presId="urn:microsoft.com/office/officeart/2005/8/layout/lProcess2"/>
    <dgm:cxn modelId="{0E28BED1-B599-48DF-B43D-4F410CACD206}" type="presParOf" srcId="{F45C6C58-FE02-CE4A-9F26-F722843B1185}" destId="{D7284CF7-E637-A541-8CC4-BDCA65366F65}" srcOrd="1" destOrd="0" presId="urn:microsoft.com/office/officeart/2005/8/layout/lProcess2"/>
    <dgm:cxn modelId="{93019DFC-D444-4166-A6A5-8D7DA34DA74E}" type="presParOf" srcId="{F45C6C58-FE02-CE4A-9F26-F722843B1185}" destId="{68E2CBEE-580A-E44D-AC33-08AA5313CBD1}" srcOrd="2" destOrd="0" presId="urn:microsoft.com/office/officeart/2005/8/layout/lProcess2"/>
    <dgm:cxn modelId="{94DCEC33-C26A-49D6-9815-63594AD55B8A}" type="presParOf" srcId="{68E2CBEE-580A-E44D-AC33-08AA5313CBD1}" destId="{506C335F-0887-F047-AA4B-0F5F46957BE3}" srcOrd="0" destOrd="0" presId="urn:microsoft.com/office/officeart/2005/8/layout/lProcess2"/>
    <dgm:cxn modelId="{796E6C8B-4C71-4BA9-A56C-59729BA6864A}" type="presParOf" srcId="{68E2CBEE-580A-E44D-AC33-08AA5313CBD1}" destId="{C78D70EA-9DAA-C844-AA47-E7A1769975DE}" srcOrd="1" destOrd="0" presId="urn:microsoft.com/office/officeart/2005/8/layout/lProcess2"/>
    <dgm:cxn modelId="{B56ABF58-EF13-49B2-AAAA-B071E0FFFAEB}" type="presParOf" srcId="{68E2CBEE-580A-E44D-AC33-08AA5313CBD1}" destId="{B60A5611-7AAC-0D44-ACBF-5A7670F8A493}" srcOrd="2" destOrd="0" presId="urn:microsoft.com/office/officeart/2005/8/layout/lProcess2"/>
    <dgm:cxn modelId="{8BD4F4C9-FDBF-4F8C-A271-11B001171CE0}" type="presParOf" srcId="{B60A5611-7AAC-0D44-ACBF-5A7670F8A493}" destId="{9D27B790-1A66-3F46-9535-2F21B81F9472}" srcOrd="0" destOrd="0" presId="urn:microsoft.com/office/officeart/2005/8/layout/lProcess2"/>
    <dgm:cxn modelId="{0B23B7C2-64E0-4B67-B168-E5BD3C457E87}" type="presParOf" srcId="{9D27B790-1A66-3F46-9535-2F21B81F9472}" destId="{D281D103-1EF7-5245-9F77-248B67006C63}" srcOrd="0" destOrd="0" presId="urn:microsoft.com/office/officeart/2005/8/layout/lProcess2"/>
    <dgm:cxn modelId="{F2440D99-4AE9-41F6-AF7B-CB922AF86B6B}" type="presParOf" srcId="{9D27B790-1A66-3F46-9535-2F21B81F9472}" destId="{7C9E559A-88DA-5F41-B4AB-8A26261E1757}" srcOrd="1" destOrd="0" presId="urn:microsoft.com/office/officeart/2005/8/layout/lProcess2"/>
    <dgm:cxn modelId="{135901BE-D561-401E-81B7-8AE600350E5A}" type="presParOf" srcId="{9D27B790-1A66-3F46-9535-2F21B81F9472}" destId="{B0668726-0927-3049-A3C2-8AA6A66D6AC5}" srcOrd="2" destOrd="0" presId="urn:microsoft.com/office/officeart/2005/8/layout/lProcess2"/>
    <dgm:cxn modelId="{A5B6DAD8-289E-42F9-A370-9F1D7D693D7F}" type="presParOf" srcId="{F45C6C58-FE02-CE4A-9F26-F722843B1185}" destId="{4B4F2FE7-4F21-644C-89EA-33E6E1FEF283}" srcOrd="3" destOrd="0" presId="urn:microsoft.com/office/officeart/2005/8/layout/lProcess2"/>
    <dgm:cxn modelId="{DE9DE61D-D50E-4A8A-99F8-5089D52F07B1}" type="presParOf" srcId="{F45C6C58-FE02-CE4A-9F26-F722843B1185}" destId="{44919242-3F63-2644-9B41-C32453475855}" srcOrd="4" destOrd="0" presId="urn:microsoft.com/office/officeart/2005/8/layout/lProcess2"/>
    <dgm:cxn modelId="{047FA423-A0C0-4ED7-827D-392BABE6ABFC}" type="presParOf" srcId="{44919242-3F63-2644-9B41-C32453475855}" destId="{E01C37F7-50DD-7543-905C-722C52A8FA5A}" srcOrd="0" destOrd="0" presId="urn:microsoft.com/office/officeart/2005/8/layout/lProcess2"/>
    <dgm:cxn modelId="{85792DF3-A921-4030-894B-E37E4C72F904}" type="presParOf" srcId="{44919242-3F63-2644-9B41-C32453475855}" destId="{EA74A5B3-3DC7-7446-ADB0-1BF52036501C}" srcOrd="1" destOrd="0" presId="urn:microsoft.com/office/officeart/2005/8/layout/lProcess2"/>
    <dgm:cxn modelId="{FB489FC5-BD84-4C8A-BECF-782DFC01E29A}" type="presParOf" srcId="{44919242-3F63-2644-9B41-C32453475855}" destId="{F8D129BF-78F4-BE4B-B61E-25373F2ACE79}" srcOrd="2" destOrd="0" presId="urn:microsoft.com/office/officeart/2005/8/layout/lProcess2"/>
    <dgm:cxn modelId="{4789AF98-7354-4E23-A983-1E055224D09B}" type="presParOf" srcId="{F8D129BF-78F4-BE4B-B61E-25373F2ACE79}" destId="{4AB168AC-0305-C046-928E-9A1A681AAEEC}" srcOrd="0" destOrd="0" presId="urn:microsoft.com/office/officeart/2005/8/layout/lProcess2"/>
    <dgm:cxn modelId="{0B93DEA5-ABE4-4141-8BB6-F4EF139B691C}" type="presParOf" srcId="{4AB168AC-0305-C046-928E-9A1A681AAEEC}" destId="{8B6CF272-9E30-FA4F-9FAD-2A809BB17EA1}" srcOrd="0" destOrd="0" presId="urn:microsoft.com/office/officeart/2005/8/layout/lProcess2"/>
    <dgm:cxn modelId="{835A9D83-FEAF-4D22-BBE2-253416D46677}" type="presParOf" srcId="{4AB168AC-0305-C046-928E-9A1A681AAEEC}" destId="{544CA577-B0C3-224D-9587-5D8A7046DCEC}" srcOrd="1" destOrd="0" presId="urn:microsoft.com/office/officeart/2005/8/layout/lProcess2"/>
    <dgm:cxn modelId="{AC561755-6026-4F8E-85B7-4B9DF54CCAF0}" type="presParOf" srcId="{4AB168AC-0305-C046-928E-9A1A681AAEEC}" destId="{701B00A5-B041-E045-A3AB-21337B1D5217}" srcOrd="2" destOrd="0" presId="urn:microsoft.com/office/officeart/2005/8/layout/lProcess2"/>
    <dgm:cxn modelId="{AA40D826-92A2-4D28-BEA7-20483FE88C56}" type="presParOf" srcId="{F45C6C58-FE02-CE4A-9F26-F722843B1185}" destId="{76185805-C192-EE47-9CFC-7D810129F2EA}" srcOrd="5" destOrd="0" presId="urn:microsoft.com/office/officeart/2005/8/layout/lProcess2"/>
    <dgm:cxn modelId="{9A45B239-8D3A-4516-B9C1-2B2D62DE144E}" type="presParOf" srcId="{F45C6C58-FE02-CE4A-9F26-F722843B1185}" destId="{30DFBC69-6563-3F42-BE1D-9B9AE029A356}" srcOrd="6" destOrd="0" presId="urn:microsoft.com/office/officeart/2005/8/layout/lProcess2"/>
    <dgm:cxn modelId="{49A80E6B-2BCE-4F3A-840A-800B3B8E9326}" type="presParOf" srcId="{30DFBC69-6563-3F42-BE1D-9B9AE029A356}" destId="{1FF87AB6-8B6F-2C49-8127-16858EA577DE}" srcOrd="0" destOrd="0" presId="urn:microsoft.com/office/officeart/2005/8/layout/lProcess2"/>
    <dgm:cxn modelId="{A253356D-A6C6-4E82-A855-5796DAAF94DE}" type="presParOf" srcId="{30DFBC69-6563-3F42-BE1D-9B9AE029A356}" destId="{A21138DB-3CFC-B440-93AB-C50D3F4EC35D}" srcOrd="1" destOrd="0" presId="urn:microsoft.com/office/officeart/2005/8/layout/lProcess2"/>
    <dgm:cxn modelId="{3EFE15B7-70D6-480A-9CAB-72656F30CD05}" type="presParOf" srcId="{30DFBC69-6563-3F42-BE1D-9B9AE029A356}" destId="{F7444C63-8DC4-6240-9DDE-17FE37501A80}" srcOrd="2" destOrd="0" presId="urn:microsoft.com/office/officeart/2005/8/layout/lProcess2"/>
    <dgm:cxn modelId="{22F391D5-E2E1-4B2E-8206-897BD3452F5D}" type="presParOf" srcId="{F7444C63-8DC4-6240-9DDE-17FE37501A80}" destId="{A74611CE-7EBD-214F-8B31-4DE3D0C1E15E}" srcOrd="0" destOrd="0" presId="urn:microsoft.com/office/officeart/2005/8/layout/lProcess2"/>
    <dgm:cxn modelId="{168E4836-2B81-4490-BC6D-596D62E5E4A5}" type="presParOf" srcId="{A74611CE-7EBD-214F-8B31-4DE3D0C1E15E}" destId="{3D7ACF27-C5F9-104D-8753-F778DF47DCF9}" srcOrd="0" destOrd="0" presId="urn:microsoft.com/office/officeart/2005/8/layout/lProcess2"/>
    <dgm:cxn modelId="{37FAF3E8-A26C-43BA-8EC1-0609C1E41F3D}" type="presParOf" srcId="{A74611CE-7EBD-214F-8B31-4DE3D0C1E15E}" destId="{982CF819-019A-E34F-87EF-6352341EE73E}" srcOrd="1" destOrd="0" presId="urn:microsoft.com/office/officeart/2005/8/layout/lProcess2"/>
    <dgm:cxn modelId="{F4B4B391-6F5E-41FE-9BF5-18BDBC8EF720}" type="presParOf" srcId="{A74611CE-7EBD-214F-8B31-4DE3D0C1E15E}" destId="{43794017-DABC-FE49-80CB-09AF0EDC79CF}" srcOrd="2" destOrd="0" presId="urn:microsoft.com/office/officeart/2005/8/layout/lProcess2"/>
    <dgm:cxn modelId="{A64E0700-5881-FF4F-9854-A74D19F9604A}" type="presParOf" srcId="{F45C6C58-FE02-CE4A-9F26-F722843B1185}" destId="{84F706D3-7814-D946-9FA8-7104B5F66DA2}" srcOrd="7" destOrd="0" presId="urn:microsoft.com/office/officeart/2005/8/layout/lProcess2"/>
    <dgm:cxn modelId="{1700CA17-8C11-F844-9361-680913E53D48}" type="presParOf" srcId="{F45C6C58-FE02-CE4A-9F26-F722843B1185}" destId="{C03DE930-008A-7A41-93AD-E52CAB259026}" srcOrd="8" destOrd="0" presId="urn:microsoft.com/office/officeart/2005/8/layout/lProcess2"/>
    <dgm:cxn modelId="{C66F47C3-D144-A246-A28E-9CD6DA9B77AB}" type="presParOf" srcId="{C03DE930-008A-7A41-93AD-E52CAB259026}" destId="{9F592963-4543-604E-B803-A0AD4393A38A}" srcOrd="0" destOrd="0" presId="urn:microsoft.com/office/officeart/2005/8/layout/lProcess2"/>
    <dgm:cxn modelId="{114A34A9-381F-4B41-B747-9D628C691024}" type="presParOf" srcId="{C03DE930-008A-7A41-93AD-E52CAB259026}" destId="{924421E7-52C0-A14C-BFB2-8927247CD951}" srcOrd="1" destOrd="0" presId="urn:microsoft.com/office/officeart/2005/8/layout/lProcess2"/>
    <dgm:cxn modelId="{58C89F6F-2FFE-5C4B-BC08-8C90F54A6806}" type="presParOf" srcId="{C03DE930-008A-7A41-93AD-E52CAB259026}" destId="{830C0DE4-79A9-DD41-9DE0-F8B5179DDCB5}" srcOrd="2" destOrd="0" presId="urn:microsoft.com/office/officeart/2005/8/layout/lProcess2"/>
    <dgm:cxn modelId="{1075CFDA-FB08-FA4A-9793-3B4A20E9CA2B}" type="presParOf" srcId="{830C0DE4-79A9-DD41-9DE0-F8B5179DDCB5}" destId="{B097DF6C-130F-694B-AAA3-5924582586F9}"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BF7F35-8E45-0B47-9AD8-5A51B2CC2906}">
      <dsp:nvSpPr>
        <dsp:cNvPr id="0" name=""/>
        <dsp:cNvSpPr/>
      </dsp:nvSpPr>
      <dsp:spPr>
        <a:xfrm>
          <a:off x="4718" y="0"/>
          <a:ext cx="1655762" cy="59046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e-Infra</a:t>
          </a:r>
        </a:p>
      </dsp:txBody>
      <dsp:txXfrm>
        <a:off x="4718" y="0"/>
        <a:ext cx="1655762" cy="1771396"/>
      </dsp:txXfrm>
    </dsp:sp>
    <dsp:sp modelId="{961DB76D-6E3F-CD43-A4A6-00D31BB44673}">
      <dsp:nvSpPr>
        <dsp:cNvPr id="0" name=""/>
        <dsp:cNvSpPr/>
      </dsp:nvSpPr>
      <dsp:spPr>
        <a:xfrm>
          <a:off x="170294" y="1771901"/>
          <a:ext cx="1324609" cy="1160028"/>
        </a:xfrm>
        <a:prstGeom prst="roundRect">
          <a:avLst>
            <a:gd name="adj" fmla="val 10000"/>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EGI Federation</a:t>
          </a:r>
        </a:p>
      </dsp:txBody>
      <dsp:txXfrm>
        <a:off x="204270" y="1805877"/>
        <a:ext cx="1256657" cy="1092076"/>
      </dsp:txXfrm>
    </dsp:sp>
    <dsp:sp modelId="{826CCEBA-2B32-AC43-9372-A62E4FF78D50}">
      <dsp:nvSpPr>
        <dsp:cNvPr id="0" name=""/>
        <dsp:cNvSpPr/>
      </dsp:nvSpPr>
      <dsp:spPr>
        <a:xfrm>
          <a:off x="170294" y="3110395"/>
          <a:ext cx="1324609" cy="1160028"/>
        </a:xfrm>
        <a:prstGeom prst="roundRect">
          <a:avLst>
            <a:gd name="adj" fmla="val 10000"/>
          </a:avLst>
        </a:prstGeom>
        <a:solidFill>
          <a:schemeClr val="accent1">
            <a:shade val="80000"/>
            <a:hueOff val="18179"/>
            <a:satOff val="-6347"/>
            <a:lumOff val="48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EUDAT CDI</a:t>
          </a:r>
        </a:p>
      </dsp:txBody>
      <dsp:txXfrm>
        <a:off x="204270" y="3144371"/>
        <a:ext cx="1256657" cy="1092076"/>
      </dsp:txXfrm>
    </dsp:sp>
    <dsp:sp modelId="{C6DD6AED-6253-7C45-AC13-DA9476216D38}">
      <dsp:nvSpPr>
        <dsp:cNvPr id="0" name=""/>
        <dsp:cNvSpPr/>
      </dsp:nvSpPr>
      <dsp:spPr>
        <a:xfrm>
          <a:off x="170294" y="4448890"/>
          <a:ext cx="1324609" cy="1160028"/>
        </a:xfrm>
        <a:prstGeom prst="roundRect">
          <a:avLst>
            <a:gd name="adj" fmla="val 10000"/>
          </a:avLst>
        </a:prstGeom>
        <a:solidFill>
          <a:schemeClr val="accent1">
            <a:shade val="80000"/>
            <a:hueOff val="36359"/>
            <a:satOff val="-12693"/>
            <a:lumOff val="9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INDIGO-</a:t>
          </a:r>
          <a:r>
            <a:rPr lang="en-US" sz="1800" kern="1200" dirty="0" err="1"/>
            <a:t>DataCloud</a:t>
          </a:r>
          <a:endParaRPr lang="en-US" sz="1800" kern="1200" dirty="0"/>
        </a:p>
      </dsp:txBody>
      <dsp:txXfrm>
        <a:off x="204270" y="4482866"/>
        <a:ext cx="1256657" cy="1092076"/>
      </dsp:txXfrm>
    </dsp:sp>
    <dsp:sp modelId="{506C335F-0887-F047-AA4B-0F5F46957BE3}">
      <dsp:nvSpPr>
        <dsp:cNvPr id="0" name=""/>
        <dsp:cNvSpPr/>
      </dsp:nvSpPr>
      <dsp:spPr>
        <a:xfrm>
          <a:off x="1784662" y="0"/>
          <a:ext cx="1655762" cy="59046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Humanities</a:t>
          </a:r>
        </a:p>
      </dsp:txBody>
      <dsp:txXfrm>
        <a:off x="1784662" y="0"/>
        <a:ext cx="1655762" cy="1771396"/>
      </dsp:txXfrm>
    </dsp:sp>
    <dsp:sp modelId="{D281D103-1EF7-5245-9F77-248B67006C63}">
      <dsp:nvSpPr>
        <dsp:cNvPr id="0" name=""/>
        <dsp:cNvSpPr/>
      </dsp:nvSpPr>
      <dsp:spPr>
        <a:xfrm>
          <a:off x="1950238" y="1773126"/>
          <a:ext cx="1324609" cy="1780334"/>
        </a:xfrm>
        <a:prstGeom prst="roundRect">
          <a:avLst>
            <a:gd name="adj" fmla="val 10000"/>
          </a:avLst>
        </a:prstGeom>
        <a:solidFill>
          <a:srgbClr val="4B55D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Language and literature (CLARIN)</a:t>
          </a:r>
        </a:p>
      </dsp:txBody>
      <dsp:txXfrm>
        <a:off x="1989034" y="1811922"/>
        <a:ext cx="1247017" cy="1702742"/>
      </dsp:txXfrm>
    </dsp:sp>
    <dsp:sp modelId="{B0668726-0927-3049-A3C2-8AA6A66D6AC5}">
      <dsp:nvSpPr>
        <dsp:cNvPr id="0" name=""/>
        <dsp:cNvSpPr/>
      </dsp:nvSpPr>
      <dsp:spPr>
        <a:xfrm>
          <a:off x="1950238" y="3827358"/>
          <a:ext cx="1324609" cy="1780334"/>
        </a:xfrm>
        <a:prstGeom prst="roundRect">
          <a:avLst>
            <a:gd name="adj" fmla="val 10000"/>
          </a:avLst>
        </a:prstGeom>
        <a:solidFill>
          <a:srgbClr val="4B55D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Arts (DARIAH)</a:t>
          </a:r>
        </a:p>
      </dsp:txBody>
      <dsp:txXfrm>
        <a:off x="1989034" y="3866154"/>
        <a:ext cx="1247017" cy="1702742"/>
      </dsp:txXfrm>
    </dsp:sp>
    <dsp:sp modelId="{E01C37F7-50DD-7543-905C-722C52A8FA5A}">
      <dsp:nvSpPr>
        <dsp:cNvPr id="0" name=""/>
        <dsp:cNvSpPr/>
      </dsp:nvSpPr>
      <dsp:spPr>
        <a:xfrm>
          <a:off x="3564606" y="0"/>
          <a:ext cx="1655762" cy="59046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Engineering</a:t>
          </a:r>
        </a:p>
      </dsp:txBody>
      <dsp:txXfrm>
        <a:off x="3564606" y="0"/>
        <a:ext cx="1655762" cy="1771396"/>
      </dsp:txXfrm>
    </dsp:sp>
    <dsp:sp modelId="{8B6CF272-9E30-FA4F-9FAD-2A809BB17EA1}">
      <dsp:nvSpPr>
        <dsp:cNvPr id="0" name=""/>
        <dsp:cNvSpPr/>
      </dsp:nvSpPr>
      <dsp:spPr>
        <a:xfrm>
          <a:off x="3730183" y="1773126"/>
          <a:ext cx="1324609" cy="1780334"/>
        </a:xfrm>
        <a:prstGeom prst="roundRect">
          <a:avLst>
            <a:gd name="adj" fmla="val 10000"/>
          </a:avLst>
        </a:prstGeom>
        <a:solidFill>
          <a:srgbClr val="4B55D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Environmental engineering  (sea vessels, LNEC)</a:t>
          </a:r>
        </a:p>
      </dsp:txBody>
      <dsp:txXfrm>
        <a:off x="3768979" y="1811922"/>
        <a:ext cx="1247017" cy="1702742"/>
      </dsp:txXfrm>
    </dsp:sp>
    <dsp:sp modelId="{701B00A5-B041-E045-A3AB-21337B1D5217}">
      <dsp:nvSpPr>
        <dsp:cNvPr id="0" name=""/>
        <dsp:cNvSpPr/>
      </dsp:nvSpPr>
      <dsp:spPr>
        <a:xfrm>
          <a:off x="3730183" y="3827358"/>
          <a:ext cx="1324609" cy="1780334"/>
        </a:xfrm>
        <a:prstGeom prst="roundRect">
          <a:avLst>
            <a:gd name="adj" fmla="val 10000"/>
          </a:avLst>
        </a:prstGeom>
        <a:solidFill>
          <a:srgbClr val="4B55D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Civil Engineering (Disaster Mitigation)</a:t>
          </a:r>
        </a:p>
      </dsp:txBody>
      <dsp:txXfrm>
        <a:off x="3768979" y="3866154"/>
        <a:ext cx="1247017" cy="1702742"/>
      </dsp:txXfrm>
    </dsp:sp>
    <dsp:sp modelId="{1FF87AB6-8B6F-2C49-8127-16858EA577DE}">
      <dsp:nvSpPr>
        <dsp:cNvPr id="0" name=""/>
        <dsp:cNvSpPr/>
      </dsp:nvSpPr>
      <dsp:spPr>
        <a:xfrm>
          <a:off x="5344551" y="0"/>
          <a:ext cx="1655762" cy="59046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Medical and Health Sciences</a:t>
          </a:r>
        </a:p>
      </dsp:txBody>
      <dsp:txXfrm>
        <a:off x="5344551" y="0"/>
        <a:ext cx="1655762" cy="1771396"/>
      </dsp:txXfrm>
    </dsp:sp>
    <dsp:sp modelId="{3D7ACF27-C5F9-104D-8753-F778DF47DCF9}">
      <dsp:nvSpPr>
        <dsp:cNvPr id="0" name=""/>
        <dsp:cNvSpPr/>
      </dsp:nvSpPr>
      <dsp:spPr>
        <a:xfrm>
          <a:off x="5510127" y="1773126"/>
          <a:ext cx="1324609" cy="1780334"/>
        </a:xfrm>
        <a:prstGeom prst="roundRect">
          <a:avLst>
            <a:gd name="adj" fmla="val 10000"/>
          </a:avLst>
        </a:prstGeom>
        <a:solidFill>
          <a:srgbClr val="4B55D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Biological Sciences (ELIXIR)</a:t>
          </a:r>
        </a:p>
      </dsp:txBody>
      <dsp:txXfrm>
        <a:off x="5548923" y="1811922"/>
        <a:ext cx="1247017" cy="1702742"/>
      </dsp:txXfrm>
    </dsp:sp>
    <dsp:sp modelId="{43794017-DABC-FE49-80CB-09AF0EDC79CF}">
      <dsp:nvSpPr>
        <dsp:cNvPr id="0" name=""/>
        <dsp:cNvSpPr/>
      </dsp:nvSpPr>
      <dsp:spPr>
        <a:xfrm>
          <a:off x="5510127" y="3827358"/>
          <a:ext cx="1324609" cy="1780334"/>
        </a:xfrm>
        <a:prstGeom prst="roundRect">
          <a:avLst>
            <a:gd name="adj" fmla="val 10000"/>
          </a:avLst>
        </a:prstGeom>
        <a:solidFill>
          <a:srgbClr val="4B55D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t>Structural biology (WeNMR)</a:t>
          </a:r>
        </a:p>
      </dsp:txBody>
      <dsp:txXfrm>
        <a:off x="5548923" y="3866154"/>
        <a:ext cx="1247017" cy="1702742"/>
      </dsp:txXfrm>
    </dsp:sp>
    <dsp:sp modelId="{9F592963-4543-604E-B803-A0AD4393A38A}">
      <dsp:nvSpPr>
        <dsp:cNvPr id="0" name=""/>
        <dsp:cNvSpPr/>
      </dsp:nvSpPr>
      <dsp:spPr>
        <a:xfrm>
          <a:off x="7124495" y="0"/>
          <a:ext cx="1655762" cy="59046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Natural sciences</a:t>
          </a:r>
        </a:p>
      </dsp:txBody>
      <dsp:txXfrm>
        <a:off x="7124495" y="0"/>
        <a:ext cx="1655762" cy="1771396"/>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858CEE-81EB-44FD-96A5-EC8E9A3EECF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E06C995-3150-46D5-8652-A3F1B7DFBF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E5DF400-AF8F-46F3-A516-4D72EE0ED80B}" type="datetimeFigureOut">
              <a:rPr lang="en-GB" smtClean="0"/>
              <a:t>09/10/2018</a:t>
            </a:fld>
            <a:endParaRPr lang="en-GB"/>
          </a:p>
        </p:txBody>
      </p:sp>
      <p:sp>
        <p:nvSpPr>
          <p:cNvPr id="4" name="Footer Placeholder 3">
            <a:extLst>
              <a:ext uri="{FF2B5EF4-FFF2-40B4-BE49-F238E27FC236}">
                <a16:creationId xmlns:a16="http://schemas.microsoft.com/office/drawing/2014/main" id="{3CFC63A5-05B4-48B1-8024-437B84EDEFD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09814F89-CD0B-4549-AE0A-5F2F1D3DA97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03B65D-61F5-4600-A226-9142CB31992F}" type="slidenum">
              <a:rPr lang="en-GB" smtClean="0"/>
              <a:t>‹#›</a:t>
            </a:fld>
            <a:endParaRPr lang="en-GB"/>
          </a:p>
        </p:txBody>
      </p:sp>
    </p:spTree>
    <p:extLst>
      <p:ext uri="{BB962C8B-B14F-4D97-AF65-F5344CB8AC3E}">
        <p14:creationId xmlns:p14="http://schemas.microsoft.com/office/powerpoint/2010/main" val="13959637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016906-B6A1-4E52-BE69-9D249F819B11}" type="datetimeFigureOut">
              <a:rPr lang="it-IT" smtClean="0"/>
              <a:t>09/10/18</a:t>
            </a:fld>
            <a:endParaRPr lang="it-IT" dirty="0"/>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dirty="0"/>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dirty="0"/>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148A20-7C99-4A4D-BF06-6E8ADEA4D03E}" type="slidenum">
              <a:rPr lang="it-IT" smtClean="0"/>
              <a:t>‹#›</a:t>
            </a:fld>
            <a:endParaRPr lang="it-IT" dirty="0"/>
          </a:p>
        </p:txBody>
      </p:sp>
    </p:spTree>
    <p:extLst>
      <p:ext uri="{BB962C8B-B14F-4D97-AF65-F5344CB8AC3E}">
        <p14:creationId xmlns:p14="http://schemas.microsoft.com/office/powerpoint/2010/main" val="3984966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Shape 427"/>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28" name="Shape 4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9042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1.jp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ntro_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04E82C1C-60FB-2F41-A35A-E9EB596745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55500" y="4877732"/>
            <a:ext cx="636044" cy="578959"/>
          </a:xfrm>
          <a:prstGeom prst="rect">
            <a:avLst/>
          </a:prstGeom>
        </p:spPr>
      </p:pic>
      <p:pic>
        <p:nvPicPr>
          <p:cNvPr id="9" name="Immagine 8">
            <a:extLst>
              <a:ext uri="{FF2B5EF4-FFF2-40B4-BE49-F238E27FC236}">
                <a16:creationId xmlns:a16="http://schemas.microsoft.com/office/drawing/2014/main" id="{8C95AC5E-022A-794A-B33A-62921017880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23857" y="5260744"/>
            <a:ext cx="667687" cy="633228"/>
          </a:xfrm>
          <a:prstGeom prst="rect">
            <a:avLst/>
          </a:prstGeom>
        </p:spPr>
      </p:pic>
      <p:sp>
        <p:nvSpPr>
          <p:cNvPr id="12" name="Rettangolo 11"/>
          <p:cNvSpPr/>
          <p:nvPr userDrawn="1"/>
        </p:nvSpPr>
        <p:spPr>
          <a:xfrm>
            <a:off x="1007436" y="6381328"/>
            <a:ext cx="11041227" cy="261610"/>
          </a:xfrm>
          <a:prstGeom prst="rect">
            <a:avLst/>
          </a:prstGeom>
        </p:spPr>
        <p:txBody>
          <a:bodyPr wrap="square">
            <a:spAutoFit/>
          </a:bodyPr>
          <a:lstStyle/>
          <a:p>
            <a:r>
              <a:rPr lang="en-GB" sz="1100" noProof="0" dirty="0"/>
              <a:t>EOSC-hub receives funding from the European Union’s Horizon 2020 research and innovation programme under grant agreement No. 777536.</a:t>
            </a:r>
          </a:p>
        </p:txBody>
      </p:sp>
      <p:sp>
        <p:nvSpPr>
          <p:cNvPr id="11" name="CasellaDiTesto 10">
            <a:extLst>
              <a:ext uri="{FF2B5EF4-FFF2-40B4-BE49-F238E27FC236}">
                <a16:creationId xmlns:a16="http://schemas.microsoft.com/office/drawing/2014/main" id="{D3DC374C-3088-4AC9-9030-20959266C273}"/>
              </a:ext>
            </a:extLst>
          </p:cNvPr>
          <p:cNvSpPr txBox="1"/>
          <p:nvPr userDrawn="1"/>
        </p:nvSpPr>
        <p:spPr>
          <a:xfrm>
            <a:off x="1976601" y="4989075"/>
            <a:ext cx="1552984" cy="400110"/>
          </a:xfrm>
          <a:prstGeom prst="rect">
            <a:avLst/>
          </a:prstGeom>
          <a:noFill/>
        </p:spPr>
        <p:txBody>
          <a:bodyPr wrap="square" rtlCol="0">
            <a:spAutoFit/>
          </a:bodyPr>
          <a:lstStyle/>
          <a:p>
            <a:pPr algn="l"/>
            <a:r>
              <a:rPr lang="en-GB" sz="2000" dirty="0">
                <a:solidFill>
                  <a:srgbClr val="1C3046"/>
                </a:solidFill>
                <a:ea typeface="Source Sans Pro" charset="0"/>
                <a:cs typeface="Source Sans Pro" charset="0"/>
              </a:rPr>
              <a:t>eosc-hub.eu</a:t>
            </a:r>
          </a:p>
        </p:txBody>
      </p:sp>
      <p:sp>
        <p:nvSpPr>
          <p:cNvPr id="16" name="CasellaDiTesto 15">
            <a:extLst>
              <a:ext uri="{FF2B5EF4-FFF2-40B4-BE49-F238E27FC236}">
                <a16:creationId xmlns:a16="http://schemas.microsoft.com/office/drawing/2014/main" id="{D4785B6D-81EF-4C62-AB07-6BE079FA42A0}"/>
              </a:ext>
            </a:extLst>
          </p:cNvPr>
          <p:cNvSpPr txBox="1"/>
          <p:nvPr userDrawn="1"/>
        </p:nvSpPr>
        <p:spPr>
          <a:xfrm>
            <a:off x="1937698" y="5375344"/>
            <a:ext cx="1624992" cy="400110"/>
          </a:xfrm>
          <a:prstGeom prst="rect">
            <a:avLst/>
          </a:prstGeom>
          <a:noFill/>
        </p:spPr>
        <p:txBody>
          <a:bodyPr wrap="square" rtlCol="0">
            <a:spAutoFit/>
          </a:bodyPr>
          <a:lstStyle/>
          <a:p>
            <a:pPr algn="l"/>
            <a:r>
              <a:rPr lang="en-GB" sz="2000" dirty="0">
                <a:solidFill>
                  <a:srgbClr val="1C3046"/>
                </a:solidFill>
                <a:ea typeface="Source Sans Pro" charset="0"/>
                <a:cs typeface="Source Sans Pro" charset="0"/>
              </a:rPr>
              <a:t>@</a:t>
            </a:r>
            <a:r>
              <a:rPr lang="en-GB" sz="2000" dirty="0" err="1">
                <a:solidFill>
                  <a:srgbClr val="1C3046"/>
                </a:solidFill>
                <a:ea typeface="Source Sans Pro" charset="0"/>
                <a:cs typeface="Source Sans Pro" charset="0"/>
              </a:rPr>
              <a:t>EOSC_eu</a:t>
            </a:r>
            <a:endParaRPr lang="en-GB" sz="2000" dirty="0">
              <a:solidFill>
                <a:srgbClr val="1C3046"/>
              </a:solidFill>
              <a:ea typeface="Source Sans Pro" charset="0"/>
              <a:cs typeface="Source Sans Pro" charset="0"/>
            </a:endParaRPr>
          </a:p>
        </p:txBody>
      </p:sp>
      <p:cxnSp>
        <p:nvCxnSpPr>
          <p:cNvPr id="17" name="Connettore 1 13">
            <a:extLst>
              <a:ext uri="{FF2B5EF4-FFF2-40B4-BE49-F238E27FC236}">
                <a16:creationId xmlns:a16="http://schemas.microsoft.com/office/drawing/2014/main" id="{F69445E9-7340-45CD-BA5C-39E3176D3686}"/>
              </a:ext>
            </a:extLst>
          </p:cNvPr>
          <p:cNvCxnSpPr>
            <a:cxnSpLocks/>
          </p:cNvCxnSpPr>
          <p:nvPr userDrawn="1"/>
        </p:nvCxnSpPr>
        <p:spPr>
          <a:xfrm>
            <a:off x="1559496" y="4725144"/>
            <a:ext cx="1872208" cy="0"/>
          </a:xfrm>
          <a:prstGeom prst="line">
            <a:avLst/>
          </a:prstGeom>
          <a:ln>
            <a:solidFill>
              <a:srgbClr val="1C3046"/>
            </a:solidFill>
          </a:ln>
          <a:effectLst/>
        </p:spPr>
        <p:style>
          <a:lnRef idx="2">
            <a:schemeClr val="accent1"/>
          </a:lnRef>
          <a:fillRef idx="0">
            <a:schemeClr val="accent1"/>
          </a:fillRef>
          <a:effectRef idx="1">
            <a:schemeClr val="accent1"/>
          </a:effectRef>
          <a:fontRef idx="minor">
            <a:schemeClr val="tx1"/>
          </a:fontRef>
        </p:style>
      </p:cxnSp>
      <p:pic>
        <p:nvPicPr>
          <p:cNvPr id="18" name="Immagine 17">
            <a:extLst>
              <a:ext uri="{FF2B5EF4-FFF2-40B4-BE49-F238E27FC236}">
                <a16:creationId xmlns:a16="http://schemas.microsoft.com/office/drawing/2014/main" id="{A50D8F3A-6062-4F89-B9DC-F39963F90FF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22301" y="1520793"/>
            <a:ext cx="4916162" cy="1224125"/>
          </a:xfrm>
          <a:prstGeom prst="rect">
            <a:avLst/>
          </a:prstGeom>
        </p:spPr>
      </p:pic>
      <p:pic>
        <p:nvPicPr>
          <p:cNvPr id="19" name="Immagine 18">
            <a:extLst>
              <a:ext uri="{FF2B5EF4-FFF2-40B4-BE49-F238E27FC236}">
                <a16:creationId xmlns:a16="http://schemas.microsoft.com/office/drawing/2014/main" id="{C948B22F-CB4B-4782-A3F9-C6957124353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9376" y="6371133"/>
            <a:ext cx="422176" cy="282000"/>
          </a:xfrm>
          <a:prstGeom prst="rect">
            <a:avLst/>
          </a:prstGeom>
        </p:spPr>
      </p:pic>
    </p:spTree>
    <p:extLst>
      <p:ext uri="{BB962C8B-B14F-4D97-AF65-F5344CB8AC3E}">
        <p14:creationId xmlns:p14="http://schemas.microsoft.com/office/powerpoint/2010/main" val="1125011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Title &amp; Content">
  <p:cSld name="2_Title &amp; Content">
    <p:spTree>
      <p:nvGrpSpPr>
        <p:cNvPr id="1" name="Shape 21"/>
        <p:cNvGrpSpPr/>
        <p:nvPr/>
      </p:nvGrpSpPr>
      <p:grpSpPr>
        <a:xfrm>
          <a:off x="0" y="0"/>
          <a:ext cx="0" cy="0"/>
          <a:chOff x="0" y="0"/>
          <a:chExt cx="0" cy="0"/>
        </a:xfrm>
      </p:grpSpPr>
      <p:sp>
        <p:nvSpPr>
          <p:cNvPr id="22" name="Shape 22"/>
          <p:cNvSpPr/>
          <p:nvPr/>
        </p:nvSpPr>
        <p:spPr>
          <a:xfrm>
            <a:off x="11414248" y="6376243"/>
            <a:ext cx="442392" cy="293117"/>
          </a:xfrm>
          <a:prstGeom prst="rect">
            <a:avLst/>
          </a:prstGeom>
          <a:solidFill>
            <a:srgbClr val="1D2F45">
              <a:alpha val="2549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A5A5A5"/>
              </a:solidFill>
              <a:latin typeface="Calibri"/>
              <a:ea typeface="Calibri"/>
              <a:cs typeface="Calibri"/>
              <a:sym typeface="Calibri"/>
            </a:endParaRPr>
          </a:p>
        </p:txBody>
      </p:sp>
      <p:sp>
        <p:nvSpPr>
          <p:cNvPr id="23" name="Shape 23"/>
          <p:cNvSpPr txBox="1">
            <a:spLocks noGrp="1"/>
          </p:cNvSpPr>
          <p:nvPr>
            <p:ph type="body" idx="1"/>
          </p:nvPr>
        </p:nvSpPr>
        <p:spPr>
          <a:xfrm>
            <a:off x="335360" y="1268763"/>
            <a:ext cx="11521280" cy="4855007"/>
          </a:xfrm>
          <a:prstGeom prst="rect">
            <a:avLst/>
          </a:prstGeom>
          <a:noFill/>
          <a:ln>
            <a:noFill/>
          </a:ln>
        </p:spPr>
        <p:txBody>
          <a:bodyPr spcFirstLastPara="1" wrap="square" lIns="91425" tIns="91425" rIns="91425" bIns="91425" anchor="t" anchorCtr="0"/>
          <a:lstStyle>
            <a:lvl1pPr marL="457200" marR="0" lvl="0" indent="-406400" algn="l" rtl="0">
              <a:lnSpc>
                <a:spcPct val="100000"/>
              </a:lnSpc>
              <a:spcBef>
                <a:spcPts val="560"/>
              </a:spcBef>
              <a:spcAft>
                <a:spcPts val="0"/>
              </a:spcAft>
              <a:buClr>
                <a:srgbClr val="3C3C3C"/>
              </a:buClr>
              <a:buSzPts val="2800"/>
              <a:buFont typeface="Arial"/>
              <a:buChar char="•"/>
              <a:defRPr sz="2800" b="0" i="0" u="none" strike="noStrike" cap="none">
                <a:solidFill>
                  <a:srgbClr val="3C3C3C"/>
                </a:solidFill>
                <a:latin typeface="Calibri"/>
                <a:ea typeface="Calibri"/>
                <a:cs typeface="Calibri"/>
                <a:sym typeface="Calibri"/>
              </a:defRPr>
            </a:lvl1pPr>
            <a:lvl2pPr marL="914400" marR="0" lvl="1" indent="-377190" algn="l" rtl="0">
              <a:lnSpc>
                <a:spcPct val="100000"/>
              </a:lnSpc>
              <a:spcBef>
                <a:spcPts val="520"/>
              </a:spcBef>
              <a:spcAft>
                <a:spcPts val="0"/>
              </a:spcAft>
              <a:buClr>
                <a:srgbClr val="3C3C3C"/>
              </a:buClr>
              <a:buSzPts val="2340"/>
              <a:buFont typeface="Calibri"/>
              <a:buChar char="-"/>
              <a:defRPr sz="2600" b="0" i="0" u="none" strike="noStrike" cap="none">
                <a:solidFill>
                  <a:srgbClr val="3C3C3C"/>
                </a:solidFill>
                <a:latin typeface="Calibri"/>
                <a:ea typeface="Calibri"/>
                <a:cs typeface="Calibri"/>
                <a:sym typeface="Calibri"/>
              </a:defRPr>
            </a:lvl2pPr>
            <a:lvl3pPr marL="1371600" marR="0" lvl="2" indent="-350519" algn="l" rtl="0">
              <a:lnSpc>
                <a:spcPct val="100000"/>
              </a:lnSpc>
              <a:spcBef>
                <a:spcPts val="480"/>
              </a:spcBef>
              <a:spcAft>
                <a:spcPts val="0"/>
              </a:spcAft>
              <a:buClr>
                <a:srgbClr val="3C3C3C"/>
              </a:buClr>
              <a:buSzPts val="1920"/>
              <a:buFont typeface="Noto Sans Symbols"/>
              <a:buChar char="▪"/>
              <a:defRPr sz="2400" b="0" i="0" u="none" strike="noStrike" cap="none">
                <a:solidFill>
                  <a:srgbClr val="3C3C3C"/>
                </a:solidFill>
                <a:latin typeface="Calibri"/>
                <a:ea typeface="Calibri"/>
                <a:cs typeface="Calibri"/>
                <a:sym typeface="Calibri"/>
              </a:defRPr>
            </a:lvl3pPr>
            <a:lvl4pPr marL="1828800" marR="0" lvl="3" indent="-228600" algn="l" rtl="0">
              <a:lnSpc>
                <a:spcPct val="100000"/>
              </a:lnSpc>
              <a:spcBef>
                <a:spcPts val="560"/>
              </a:spcBef>
              <a:spcAft>
                <a:spcPts val="0"/>
              </a:spcAft>
              <a:buClr>
                <a:srgbClr val="3C3C3C"/>
              </a:buClr>
              <a:buSzPts val="1960"/>
              <a:buFont typeface="Arial"/>
              <a:buNone/>
              <a:defRPr sz="2800" b="0" i="0" u="none" strike="noStrike" cap="none">
                <a:solidFill>
                  <a:srgbClr val="3C3C3C"/>
                </a:solidFill>
                <a:latin typeface="Calibri"/>
                <a:ea typeface="Calibri"/>
                <a:cs typeface="Calibri"/>
                <a:sym typeface="Calibri"/>
              </a:defRPr>
            </a:lvl4pPr>
            <a:lvl5pPr marL="2286000" marR="0" lvl="4" indent="-228600" algn="l" rtl="0">
              <a:lnSpc>
                <a:spcPct val="100000"/>
              </a:lnSpc>
              <a:spcBef>
                <a:spcPts val="560"/>
              </a:spcBef>
              <a:spcAft>
                <a:spcPts val="0"/>
              </a:spcAft>
              <a:buClr>
                <a:srgbClr val="3C3C3C"/>
              </a:buClr>
              <a:buSzPts val="2240"/>
              <a:buFont typeface="Arial"/>
              <a:buNone/>
              <a:defRPr sz="2800" b="0" i="0" u="none" strike="noStrike" cap="none">
                <a:solidFill>
                  <a:srgbClr val="3C3C3C"/>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335360" y="6381328"/>
            <a:ext cx="2844800" cy="288032"/>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rgbClr val="000000"/>
              </a:buClr>
              <a:buSzPts val="1400"/>
              <a:buFont typeface="Arial"/>
              <a:buNone/>
              <a:defRPr sz="950" b="0" i="0" u="none" strike="noStrike" cap="none">
                <a:solidFill>
                  <a:srgbClr val="3C3C3C"/>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en-US"/>
              <a:t>10/10/2018</a:t>
            </a:r>
            <a:endParaRPr/>
          </a:p>
        </p:txBody>
      </p:sp>
      <p:sp>
        <p:nvSpPr>
          <p:cNvPr id="25" name="Shape 25"/>
          <p:cNvSpPr txBox="1">
            <a:spLocks noGrp="1"/>
          </p:cNvSpPr>
          <p:nvPr>
            <p:ph type="ftr" idx="11"/>
          </p:nvPr>
        </p:nvSpPr>
        <p:spPr>
          <a:xfrm>
            <a:off x="4165600" y="6381328"/>
            <a:ext cx="3860800" cy="288032"/>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rgbClr val="000000"/>
              </a:buClr>
              <a:buSzPts val="1400"/>
              <a:buFont typeface="Arial"/>
              <a:buNone/>
              <a:defRPr sz="950" b="0" i="0" u="none" strike="noStrike" cap="none">
                <a:solidFill>
                  <a:srgbClr val="3C3C3C"/>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en-US"/>
              <a:t>DI4R</a:t>
            </a:r>
            <a:endParaRPr/>
          </a:p>
        </p:txBody>
      </p:sp>
      <p:cxnSp>
        <p:nvCxnSpPr>
          <p:cNvPr id="26" name="Shape 26"/>
          <p:cNvCxnSpPr/>
          <p:nvPr/>
        </p:nvCxnSpPr>
        <p:spPr>
          <a:xfrm rot="10800000">
            <a:off x="335360" y="6376246"/>
            <a:ext cx="11521280" cy="5085"/>
          </a:xfrm>
          <a:prstGeom prst="straightConnector1">
            <a:avLst/>
          </a:prstGeom>
          <a:noFill/>
          <a:ln w="12700" cap="flat" cmpd="sng">
            <a:solidFill>
              <a:srgbClr val="1D2F45"/>
            </a:solidFill>
            <a:prstDash val="solid"/>
            <a:round/>
            <a:headEnd type="none" w="sm" len="sm"/>
            <a:tailEnd type="none" w="sm" len="sm"/>
          </a:ln>
        </p:spPr>
      </p:cxnSp>
      <p:sp>
        <p:nvSpPr>
          <p:cNvPr id="27" name="Shape 27"/>
          <p:cNvSpPr txBox="1">
            <a:spLocks noGrp="1"/>
          </p:cNvSpPr>
          <p:nvPr>
            <p:ph type="sldNum" idx="12"/>
          </p:nvPr>
        </p:nvSpPr>
        <p:spPr>
          <a:xfrm>
            <a:off x="8737600" y="6381328"/>
            <a:ext cx="3119040" cy="288032"/>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950"/>
              <a:buFont typeface="Arial"/>
              <a:buNone/>
              <a:defRPr sz="950" b="0" i="0" u="none" strike="noStrike" cap="none">
                <a:solidFill>
                  <a:srgbClr val="3C3C3C"/>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50"/>
              <a:buFont typeface="Arial"/>
              <a:buNone/>
              <a:defRPr sz="950" b="0" i="0" u="none" strike="noStrike" cap="none">
                <a:solidFill>
                  <a:srgbClr val="3C3C3C"/>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50"/>
              <a:buFont typeface="Arial"/>
              <a:buNone/>
              <a:defRPr sz="950" b="0" i="0" u="none" strike="noStrike" cap="none">
                <a:solidFill>
                  <a:srgbClr val="3C3C3C"/>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50"/>
              <a:buFont typeface="Arial"/>
              <a:buNone/>
              <a:defRPr sz="950" b="0" i="0" u="none" strike="noStrike" cap="none">
                <a:solidFill>
                  <a:srgbClr val="3C3C3C"/>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50"/>
              <a:buFont typeface="Arial"/>
              <a:buNone/>
              <a:defRPr sz="950" b="0" i="0" u="none" strike="noStrike" cap="none">
                <a:solidFill>
                  <a:srgbClr val="3C3C3C"/>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50"/>
              <a:buFont typeface="Arial"/>
              <a:buNone/>
              <a:defRPr sz="950" b="0" i="0" u="none" strike="noStrike" cap="none">
                <a:solidFill>
                  <a:srgbClr val="3C3C3C"/>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50"/>
              <a:buFont typeface="Arial"/>
              <a:buNone/>
              <a:defRPr sz="950" b="0" i="0" u="none" strike="noStrike" cap="none">
                <a:solidFill>
                  <a:srgbClr val="3C3C3C"/>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50"/>
              <a:buFont typeface="Arial"/>
              <a:buNone/>
              <a:defRPr sz="950" b="0" i="0" u="none" strike="noStrike" cap="none">
                <a:solidFill>
                  <a:srgbClr val="3C3C3C"/>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50"/>
              <a:buFont typeface="Arial"/>
              <a:buNone/>
              <a:defRPr sz="950" b="0" i="0" u="none" strike="noStrike" cap="none">
                <a:solidFill>
                  <a:srgbClr val="3C3C3C"/>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8" name="Shape 28"/>
          <p:cNvSpPr/>
          <p:nvPr/>
        </p:nvSpPr>
        <p:spPr>
          <a:xfrm>
            <a:off x="4152612" y="0"/>
            <a:ext cx="1511361"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 name="Shape 29"/>
          <p:cNvSpPr/>
          <p:nvPr/>
        </p:nvSpPr>
        <p:spPr>
          <a:xfrm>
            <a:off x="7920205" y="0"/>
            <a:ext cx="4223295"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Shape 30"/>
          <p:cNvSpPr/>
          <p:nvPr/>
        </p:nvSpPr>
        <p:spPr>
          <a:xfrm>
            <a:off x="11202275" y="0"/>
            <a:ext cx="996844"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 name="Shape 31"/>
          <p:cNvSpPr/>
          <p:nvPr/>
        </p:nvSpPr>
        <p:spPr>
          <a:xfrm>
            <a:off x="2543607" y="0"/>
            <a:ext cx="1354740"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Shape 32"/>
          <p:cNvSpPr/>
          <p:nvPr/>
        </p:nvSpPr>
        <p:spPr>
          <a:xfrm>
            <a:off x="9552385" y="0"/>
            <a:ext cx="1738195"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 name="Shape 33"/>
          <p:cNvSpPr/>
          <p:nvPr/>
        </p:nvSpPr>
        <p:spPr>
          <a:xfrm>
            <a:off x="6960098" y="0"/>
            <a:ext cx="1523817"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 name="Shape 34"/>
          <p:cNvSpPr/>
          <p:nvPr/>
        </p:nvSpPr>
        <p:spPr>
          <a:xfrm>
            <a:off x="1701959" y="-2"/>
            <a:ext cx="841647" cy="36000"/>
          </a:xfrm>
          <a:prstGeom prst="rect">
            <a:avLst/>
          </a:prstGeom>
          <a:solidFill>
            <a:srgbClr val="1C30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Shape 35"/>
          <p:cNvSpPr/>
          <p:nvPr/>
        </p:nvSpPr>
        <p:spPr>
          <a:xfrm>
            <a:off x="857970" y="0"/>
            <a:ext cx="854092"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 name="Shape 36"/>
          <p:cNvSpPr/>
          <p:nvPr/>
        </p:nvSpPr>
        <p:spPr>
          <a:xfrm>
            <a:off x="3454402" y="0"/>
            <a:ext cx="854092"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 name="Shape 37"/>
          <p:cNvSpPr/>
          <p:nvPr/>
        </p:nvSpPr>
        <p:spPr>
          <a:xfrm>
            <a:off x="5663973" y="0"/>
            <a:ext cx="1403313"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 name="Shape 38"/>
          <p:cNvSpPr/>
          <p:nvPr/>
        </p:nvSpPr>
        <p:spPr>
          <a:xfrm>
            <a:off x="9810659" y="0"/>
            <a:ext cx="221780" cy="36000"/>
          </a:xfrm>
          <a:prstGeom prst="rect">
            <a:avLst/>
          </a:prstGeom>
          <a:solidFill>
            <a:srgbClr val="75A5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 name="Shape 39"/>
          <p:cNvSpPr/>
          <p:nvPr/>
        </p:nvSpPr>
        <p:spPr>
          <a:xfrm>
            <a:off x="-181" y="-2"/>
            <a:ext cx="858151" cy="36000"/>
          </a:xfrm>
          <a:prstGeom prst="rect">
            <a:avLst/>
          </a:prstGeom>
          <a:solidFill>
            <a:srgbClr val="B5892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 name="Shape 40"/>
          <p:cNvPicPr preferRelativeResize="0"/>
          <p:nvPr/>
        </p:nvPicPr>
        <p:blipFill rotWithShape="1">
          <a:blip r:embed="rId2">
            <a:alphaModFix/>
          </a:blip>
          <a:srcRect/>
          <a:stretch/>
        </p:blipFill>
        <p:spPr>
          <a:xfrm>
            <a:off x="107504" y="120788"/>
            <a:ext cx="2808312" cy="754672"/>
          </a:xfrm>
          <a:prstGeom prst="rect">
            <a:avLst/>
          </a:prstGeom>
          <a:noFill/>
          <a:ln>
            <a:noFill/>
          </a:ln>
        </p:spPr>
      </p:pic>
      <p:pic>
        <p:nvPicPr>
          <p:cNvPr id="41" name="Shape 41"/>
          <p:cNvPicPr preferRelativeResize="0"/>
          <p:nvPr/>
        </p:nvPicPr>
        <p:blipFill rotWithShape="1">
          <a:blip r:embed="rId3">
            <a:alphaModFix/>
          </a:blip>
          <a:srcRect/>
          <a:stretch/>
        </p:blipFill>
        <p:spPr>
          <a:xfrm>
            <a:off x="0" y="6826217"/>
            <a:ext cx="12192000" cy="31783"/>
          </a:xfrm>
          <a:prstGeom prst="rect">
            <a:avLst/>
          </a:prstGeom>
          <a:noFill/>
          <a:ln>
            <a:noFill/>
          </a:ln>
        </p:spPr>
      </p:pic>
      <p:sp>
        <p:nvSpPr>
          <p:cNvPr id="42" name="Shape 42"/>
          <p:cNvSpPr txBox="1">
            <a:spLocks noGrp="1"/>
          </p:cNvSpPr>
          <p:nvPr>
            <p:ph type="body" idx="2"/>
          </p:nvPr>
        </p:nvSpPr>
        <p:spPr>
          <a:xfrm>
            <a:off x="3221038" y="192857"/>
            <a:ext cx="8635602" cy="82343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rgbClr val="1C3046"/>
              </a:buClr>
              <a:buSzPts val="3200"/>
              <a:buFont typeface="Arial"/>
              <a:buNone/>
              <a:defRPr sz="3200" b="1" i="0" u="none" strike="noStrike" cap="none">
                <a:solidFill>
                  <a:srgbClr val="1C3046"/>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280462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2_Title &amp; Content">
    <p:spTree>
      <p:nvGrpSpPr>
        <p:cNvPr id="1" name=""/>
        <p:cNvGrpSpPr/>
        <p:nvPr/>
      </p:nvGrpSpPr>
      <p:grpSpPr>
        <a:xfrm>
          <a:off x="0" y="0"/>
          <a:ext cx="0" cy="0"/>
          <a:chOff x="0" y="0"/>
          <a:chExt cx="0" cy="0"/>
        </a:xfrm>
      </p:grpSpPr>
      <p:sp>
        <p:nvSpPr>
          <p:cNvPr id="23" name="Slide Number Placeholder 5">
            <a:extLst>
              <a:ext uri="{FF2B5EF4-FFF2-40B4-BE49-F238E27FC236}">
                <a16:creationId xmlns:a16="http://schemas.microsoft.com/office/drawing/2014/main" id="{B77B2A9D-5C2F-4A5C-83AC-2A23BED551CC}"/>
              </a:ext>
            </a:extLst>
          </p:cNvPr>
          <p:cNvSpPr>
            <a:spLocks noGrp="1"/>
          </p:cNvSpPr>
          <p:nvPr>
            <p:ph type="sldNum" sz="quarter" idx="12"/>
          </p:nvPr>
        </p:nvSpPr>
        <p:spPr>
          <a:xfrm>
            <a:off x="8737600" y="6381328"/>
            <a:ext cx="3119040" cy="288032"/>
          </a:xfrm>
          <a:prstGeom prst="rect">
            <a:avLst/>
          </a:prstGeom>
        </p:spPr>
        <p:txBody>
          <a:bodyPr/>
          <a:lstStyle>
            <a:lvl1pPr algn="r">
              <a:defRPr sz="975" b="0" i="0">
                <a:solidFill>
                  <a:schemeClr val="tx1"/>
                </a:solidFill>
                <a:latin typeface="Calibri" panose="020F0502020204030204" pitchFamily="34" charset="0"/>
                <a:ea typeface="Source Sans Pro" charset="0"/>
                <a:cs typeface="Calibri" panose="020F0502020204030204" pitchFamily="34" charset="0"/>
              </a:defRPr>
            </a:lvl1pPr>
          </a:lstStyle>
          <a:p>
            <a:fld id="{B6F15528-21DE-4FAA-801E-634DDDAF4B2B}" type="slidenum">
              <a:rPr lang="en-US" smtClean="0"/>
              <a:pPr/>
              <a:t>‹#›</a:t>
            </a:fld>
            <a:endParaRPr lang="en-US" dirty="0"/>
          </a:p>
        </p:txBody>
      </p:sp>
      <p:sp>
        <p:nvSpPr>
          <p:cNvPr id="3" name="Content Placeholder 2"/>
          <p:cNvSpPr>
            <a:spLocks noGrp="1"/>
          </p:cNvSpPr>
          <p:nvPr>
            <p:ph idx="1" hasCustomPrompt="1"/>
          </p:nvPr>
        </p:nvSpPr>
        <p:spPr>
          <a:xfrm>
            <a:off x="335360" y="1268765"/>
            <a:ext cx="11521280" cy="4855007"/>
          </a:xfrm>
          <a:prstGeom prst="rect">
            <a:avLst/>
          </a:prstGeom>
        </p:spPr>
        <p:txBody>
          <a:bodyPr>
            <a:normAutofit/>
          </a:bodyPr>
          <a:lstStyle>
            <a:lvl1pPr marL="257175" indent="-257175">
              <a:buSzPct val="100000"/>
              <a:buFontTx/>
              <a:buBlip>
                <a:blip r:embed="rId2"/>
              </a:buBlip>
              <a:defRPr sz="2800" b="0" i="0">
                <a:solidFill>
                  <a:schemeClr val="tx1">
                    <a:lumMod val="75000"/>
                  </a:schemeClr>
                </a:solidFill>
                <a:latin typeface="+mn-lt"/>
                <a:ea typeface="Source Sans Pro" charset="0"/>
                <a:cs typeface="Source Sans Pro" charset="0"/>
              </a:defRPr>
            </a:lvl1pPr>
            <a:lvl2pPr marL="557213" indent="-214313">
              <a:buSzPct val="90000"/>
              <a:buFont typeface="Calibri" panose="020F0502020204030204" pitchFamily="34" charset="0"/>
              <a:buChar char="-"/>
              <a:defRPr sz="2600" b="0" i="0">
                <a:solidFill>
                  <a:schemeClr val="tx1">
                    <a:lumMod val="75000"/>
                  </a:schemeClr>
                </a:solidFill>
                <a:latin typeface="+mn-lt"/>
                <a:ea typeface="Source Sans Pro" charset="0"/>
                <a:cs typeface="Source Sans Pro" charset="0"/>
              </a:defRPr>
            </a:lvl2pPr>
            <a:lvl3pPr marL="857250" indent="-171450">
              <a:buSzPct val="80000"/>
              <a:buFont typeface="Wingdings" panose="05000000000000000000" pitchFamily="2" charset="2"/>
              <a:buChar char="§"/>
              <a:defRPr sz="2400" b="0" i="0">
                <a:solidFill>
                  <a:schemeClr val="tx1">
                    <a:lumMod val="75000"/>
                  </a:schemeClr>
                </a:solidFill>
                <a:latin typeface="+mn-lt"/>
                <a:ea typeface="Source Sans Pro" charset="0"/>
                <a:cs typeface="Source Sans Pro" charset="0"/>
              </a:defRPr>
            </a:lvl3pPr>
            <a:lvl4pPr marL="1200150" marR="0" indent="-171450" algn="l" defTabSz="342900" rtl="0" eaLnBrk="1" fontAlgn="auto" latinLnBrk="0" hangingPunct="1">
              <a:lnSpc>
                <a:spcPct val="100000"/>
              </a:lnSpc>
              <a:spcBef>
                <a:spcPct val="20000"/>
              </a:spcBef>
              <a:spcAft>
                <a:spcPts val="0"/>
              </a:spcAft>
              <a:buClrTx/>
              <a:buSzPct val="70000"/>
              <a:buFont typeface="Calibri" panose="020F0502020204030204" pitchFamily="34" charset="0"/>
              <a:buChar char="-"/>
              <a:tabLst/>
              <a:defRPr sz="2800" b="0" i="0">
                <a:solidFill>
                  <a:schemeClr val="tx1">
                    <a:lumMod val="75000"/>
                  </a:schemeClr>
                </a:solidFill>
                <a:latin typeface="+mn-lt"/>
                <a:ea typeface="Source Sans Pro" charset="0"/>
                <a:cs typeface="Source Sans Pro" charset="0"/>
              </a:defRPr>
            </a:lvl4pPr>
            <a:lvl5pPr marL="1371600" marR="0" indent="0" algn="l" defTabSz="342900" rtl="0" eaLnBrk="1" fontAlgn="auto" latinLnBrk="0" hangingPunct="1">
              <a:lnSpc>
                <a:spcPct val="100000"/>
              </a:lnSpc>
              <a:spcBef>
                <a:spcPct val="20000"/>
              </a:spcBef>
              <a:spcAft>
                <a:spcPts val="0"/>
              </a:spcAft>
              <a:buClrTx/>
              <a:buSzPct val="80000"/>
              <a:buFontTx/>
              <a:buNone/>
              <a:tabLst/>
              <a:defRPr sz="2800" b="0" i="0">
                <a:solidFill>
                  <a:schemeClr val="tx1">
                    <a:lumMod val="75000"/>
                  </a:schemeClr>
                </a:solidFill>
                <a:latin typeface="+mn-lt"/>
                <a:ea typeface="Source Sans Pro" charset="0"/>
                <a:cs typeface="Source Sans Pro" charset="0"/>
              </a:defRPr>
            </a:lvl5pPr>
          </a:lstStyle>
          <a:p>
            <a:pPr lvl="0"/>
            <a:r>
              <a:rPr lang="en-GB" noProof="0" dirty="0"/>
              <a:t>Click here to add text</a:t>
            </a:r>
          </a:p>
          <a:p>
            <a:pPr lvl="1"/>
            <a:r>
              <a:rPr lang="en-GB" noProof="0" dirty="0"/>
              <a:t>Second level</a:t>
            </a:r>
          </a:p>
          <a:p>
            <a:pPr lvl="2"/>
            <a:r>
              <a:rPr lang="en-GB" noProof="0" dirty="0"/>
              <a:t> Third level</a:t>
            </a:r>
          </a:p>
          <a:p>
            <a:pPr lvl="3"/>
            <a:endParaRPr lang="it-IT" dirty="0"/>
          </a:p>
          <a:p>
            <a:pPr lvl="4"/>
            <a:endParaRPr lang="it-IT" dirty="0"/>
          </a:p>
          <a:p>
            <a:pPr lvl="4"/>
            <a:endParaRPr lang="it-IT" dirty="0"/>
          </a:p>
          <a:p>
            <a:pPr lvl="4"/>
            <a:endParaRPr lang="it-IT" dirty="0"/>
          </a:p>
          <a:p>
            <a:pPr lvl="4"/>
            <a:endParaRPr lang="it-IT" dirty="0"/>
          </a:p>
          <a:p>
            <a:pPr lvl="4"/>
            <a:endParaRPr lang="it-IT" dirty="0"/>
          </a:p>
        </p:txBody>
      </p:sp>
      <p:sp>
        <p:nvSpPr>
          <p:cNvPr id="12" name="Date Placeholder 3">
            <a:extLst>
              <a:ext uri="{FF2B5EF4-FFF2-40B4-BE49-F238E27FC236}">
                <a16:creationId xmlns:a16="http://schemas.microsoft.com/office/drawing/2014/main" id="{2D6204B7-1D0D-1E43-967C-261D932E2D40}"/>
              </a:ext>
            </a:extLst>
          </p:cNvPr>
          <p:cNvSpPr>
            <a:spLocks noGrp="1"/>
          </p:cNvSpPr>
          <p:nvPr>
            <p:ph type="dt" sz="half" idx="10"/>
          </p:nvPr>
        </p:nvSpPr>
        <p:spPr>
          <a:xfrm>
            <a:off x="335360" y="6381328"/>
            <a:ext cx="2844800" cy="288032"/>
          </a:xfrm>
          <a:prstGeom prst="rect">
            <a:avLst/>
          </a:prstGeom>
        </p:spPr>
        <p:txBody>
          <a:bodyPr/>
          <a:lstStyle>
            <a:lvl1pPr>
              <a:defRPr sz="980" b="0" i="0">
                <a:solidFill>
                  <a:schemeClr val="tx1">
                    <a:lumMod val="75000"/>
                  </a:schemeClr>
                </a:solidFill>
                <a:latin typeface="+mn-lt"/>
                <a:ea typeface="Source Sans Pro" charset="0"/>
                <a:cs typeface="Source Sans Pro" charset="0"/>
              </a:defRPr>
            </a:lvl1pPr>
          </a:lstStyle>
          <a:p>
            <a:r>
              <a:rPr lang="en-US"/>
              <a:t>10/10/2018</a:t>
            </a:r>
            <a:endParaRPr lang="en-US" dirty="0"/>
          </a:p>
        </p:txBody>
      </p:sp>
      <p:sp>
        <p:nvSpPr>
          <p:cNvPr id="13" name="Footer Placeholder 4">
            <a:extLst>
              <a:ext uri="{FF2B5EF4-FFF2-40B4-BE49-F238E27FC236}">
                <a16:creationId xmlns:a16="http://schemas.microsoft.com/office/drawing/2014/main" id="{E1E01ECC-58A4-0745-A3E0-F9FCCE41DACE}"/>
              </a:ext>
            </a:extLst>
          </p:cNvPr>
          <p:cNvSpPr>
            <a:spLocks noGrp="1"/>
          </p:cNvSpPr>
          <p:nvPr>
            <p:ph type="ftr" sz="quarter" idx="11"/>
          </p:nvPr>
        </p:nvSpPr>
        <p:spPr>
          <a:xfrm>
            <a:off x="4165600" y="6381328"/>
            <a:ext cx="3860800" cy="288032"/>
          </a:xfrm>
          <a:prstGeom prst="rect">
            <a:avLst/>
          </a:prstGeom>
        </p:spPr>
        <p:txBody>
          <a:bodyPr>
            <a:normAutofit/>
          </a:bodyPr>
          <a:lstStyle>
            <a:lvl1pPr>
              <a:defRPr sz="980" b="0" i="0">
                <a:solidFill>
                  <a:schemeClr val="tx1">
                    <a:lumMod val="75000"/>
                  </a:schemeClr>
                </a:solidFill>
                <a:latin typeface="+mn-lt"/>
                <a:ea typeface="Source Sans Pro" charset="0"/>
                <a:cs typeface="Source Sans Pro" charset="0"/>
              </a:defRPr>
            </a:lvl1pPr>
          </a:lstStyle>
          <a:p>
            <a:r>
              <a:rPr lang="en-US"/>
              <a:t>DI4R</a:t>
            </a:r>
            <a:endParaRPr lang="en-US" dirty="0"/>
          </a:p>
        </p:txBody>
      </p:sp>
      <p:cxnSp>
        <p:nvCxnSpPr>
          <p:cNvPr id="16" name="Connettore 1 15">
            <a:extLst>
              <a:ext uri="{FF2B5EF4-FFF2-40B4-BE49-F238E27FC236}">
                <a16:creationId xmlns:a16="http://schemas.microsoft.com/office/drawing/2014/main" id="{05EEB7C1-79E8-894A-A6D8-E6E8AF7BA267}"/>
              </a:ext>
            </a:extLst>
          </p:cNvPr>
          <p:cNvCxnSpPr>
            <a:cxnSpLocks/>
          </p:cNvCxnSpPr>
          <p:nvPr userDrawn="1"/>
        </p:nvCxnSpPr>
        <p:spPr>
          <a:xfrm flipH="1" flipV="1">
            <a:off x="335360" y="6376248"/>
            <a:ext cx="11521280" cy="5085"/>
          </a:xfrm>
          <a:prstGeom prst="line">
            <a:avLst/>
          </a:prstGeom>
          <a:ln w="12700">
            <a:solidFill>
              <a:srgbClr val="1D2F45"/>
            </a:solidFill>
          </a:ln>
          <a:effectLst/>
        </p:spPr>
        <p:style>
          <a:lnRef idx="2">
            <a:schemeClr val="accent1"/>
          </a:lnRef>
          <a:fillRef idx="0">
            <a:schemeClr val="accent1"/>
          </a:fillRef>
          <a:effectRef idx="1">
            <a:schemeClr val="accent1"/>
          </a:effectRef>
          <a:fontRef idx="minor">
            <a:schemeClr val="tx1"/>
          </a:fontRef>
        </p:style>
      </p:cxnSp>
      <p:sp>
        <p:nvSpPr>
          <p:cNvPr id="22" name="Rettangolo 21">
            <a:extLst>
              <a:ext uri="{FF2B5EF4-FFF2-40B4-BE49-F238E27FC236}">
                <a16:creationId xmlns:a16="http://schemas.microsoft.com/office/drawing/2014/main" id="{833973A6-C1BB-1043-8DAC-B993CBB6D983}"/>
              </a:ext>
            </a:extLst>
          </p:cNvPr>
          <p:cNvSpPr/>
          <p:nvPr userDrawn="1"/>
        </p:nvSpPr>
        <p:spPr>
          <a:xfrm>
            <a:off x="11266784" y="6381333"/>
            <a:ext cx="589856" cy="293117"/>
          </a:xfrm>
          <a:prstGeom prst="rect">
            <a:avLst/>
          </a:prstGeom>
          <a:solidFill>
            <a:srgbClr val="1D2F45">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solidFill>
                <a:schemeClr val="bg1">
                  <a:lumMod val="65000"/>
                </a:schemeClr>
              </a:solidFill>
            </a:endParaRPr>
          </a:p>
        </p:txBody>
      </p:sp>
      <p:sp>
        <p:nvSpPr>
          <p:cNvPr id="26" name="Rettangolo 25"/>
          <p:cNvSpPr>
            <a:spLocks/>
          </p:cNvSpPr>
          <p:nvPr userDrawn="1"/>
        </p:nvSpPr>
        <p:spPr>
          <a:xfrm>
            <a:off x="6714448" y="-3"/>
            <a:ext cx="1738195" cy="56608"/>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27" name="Rettangolo 26"/>
          <p:cNvSpPr>
            <a:spLocks/>
          </p:cNvSpPr>
          <p:nvPr userDrawn="1"/>
        </p:nvSpPr>
        <p:spPr>
          <a:xfrm>
            <a:off x="10504876" y="-2404"/>
            <a:ext cx="1523817" cy="45719"/>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1" name="Rettangolo 30"/>
          <p:cNvSpPr>
            <a:spLocks/>
          </p:cNvSpPr>
          <p:nvPr userDrawn="1"/>
        </p:nvSpPr>
        <p:spPr>
          <a:xfrm>
            <a:off x="8508621" y="0"/>
            <a:ext cx="2135276" cy="51318"/>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3" name="Rettangolo 32"/>
          <p:cNvSpPr>
            <a:spLocks/>
          </p:cNvSpPr>
          <p:nvPr userDrawn="1"/>
        </p:nvSpPr>
        <p:spPr>
          <a:xfrm>
            <a:off x="-180" y="-3"/>
            <a:ext cx="858151" cy="51321"/>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pic>
        <p:nvPicPr>
          <p:cNvPr id="2" name="Immagine 1">
            <a:extLst>
              <a:ext uri="{FF2B5EF4-FFF2-40B4-BE49-F238E27FC236}">
                <a16:creationId xmlns:a16="http://schemas.microsoft.com/office/drawing/2014/main" id="{A01731E7-CB9A-4E4D-834D-37ACDE4D9799}"/>
              </a:ext>
            </a:extLst>
          </p:cNvPr>
          <p:cNvPicPr>
            <a:picLocks noChangeAspect="1"/>
          </p:cNvPicPr>
          <p:nvPr userDrawn="1"/>
        </p:nvPicPr>
        <p:blipFill>
          <a:blip r:embed="rId3"/>
          <a:stretch>
            <a:fillRect/>
          </a:stretch>
        </p:blipFill>
        <p:spPr>
          <a:xfrm>
            <a:off x="-180" y="6813550"/>
            <a:ext cx="12192000" cy="44450"/>
          </a:xfrm>
          <a:prstGeom prst="rect">
            <a:avLst/>
          </a:prstGeom>
        </p:spPr>
      </p:pic>
      <p:sp>
        <p:nvSpPr>
          <p:cNvPr id="15" name="Segnaposto testo 3">
            <a:extLst>
              <a:ext uri="{FF2B5EF4-FFF2-40B4-BE49-F238E27FC236}">
                <a16:creationId xmlns:a16="http://schemas.microsoft.com/office/drawing/2014/main" id="{CB6AB942-1F6F-D740-9623-04930E39D576}"/>
              </a:ext>
            </a:extLst>
          </p:cNvPr>
          <p:cNvSpPr>
            <a:spLocks noGrp="1"/>
          </p:cNvSpPr>
          <p:nvPr>
            <p:ph type="body" sz="quarter" idx="14" hasCustomPrompt="1"/>
          </p:nvPr>
        </p:nvSpPr>
        <p:spPr>
          <a:xfrm>
            <a:off x="3882237" y="260490"/>
            <a:ext cx="7974404" cy="864081"/>
          </a:xfrm>
          <a:prstGeom prst="rect">
            <a:avLst/>
          </a:prstGeom>
        </p:spPr>
        <p:txBody>
          <a:bodyPr>
            <a:normAutofit/>
          </a:bodyPr>
          <a:lstStyle>
            <a:lvl1pPr marL="0" indent="0">
              <a:buNone/>
              <a:defRPr sz="3200" b="1">
                <a:solidFill>
                  <a:srgbClr val="1C3046"/>
                </a:solidFill>
              </a:defRPr>
            </a:lvl1pPr>
          </a:lstStyle>
          <a:p>
            <a:pPr lvl="0"/>
            <a:r>
              <a:rPr lang="en-GB" noProof="0" dirty="0"/>
              <a:t>Click here to add title</a:t>
            </a:r>
            <a:endParaRPr lang="en-GB" dirty="0"/>
          </a:p>
        </p:txBody>
      </p:sp>
    </p:spTree>
    <p:extLst>
      <p:ext uri="{BB962C8B-B14F-4D97-AF65-F5344CB8AC3E}">
        <p14:creationId xmlns:p14="http://schemas.microsoft.com/office/powerpoint/2010/main" val="2344914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mp; Content">
    <p:spTree>
      <p:nvGrpSpPr>
        <p:cNvPr id="1" name=""/>
        <p:cNvGrpSpPr/>
        <p:nvPr/>
      </p:nvGrpSpPr>
      <p:grpSpPr>
        <a:xfrm>
          <a:off x="0" y="0"/>
          <a:ext cx="0" cy="0"/>
          <a:chOff x="0" y="0"/>
          <a:chExt cx="0" cy="0"/>
        </a:xfrm>
      </p:grpSpPr>
      <p:sp>
        <p:nvSpPr>
          <p:cNvPr id="23" name="Rettangolo 22">
            <a:extLst>
              <a:ext uri="{FF2B5EF4-FFF2-40B4-BE49-F238E27FC236}">
                <a16:creationId xmlns:a16="http://schemas.microsoft.com/office/drawing/2014/main" id="{E3F0AEEC-E8E7-4D6D-82B6-D294E5B82108}"/>
              </a:ext>
            </a:extLst>
          </p:cNvPr>
          <p:cNvSpPr/>
          <p:nvPr userDrawn="1"/>
        </p:nvSpPr>
        <p:spPr>
          <a:xfrm>
            <a:off x="11414248" y="6376243"/>
            <a:ext cx="442392" cy="293117"/>
          </a:xfrm>
          <a:prstGeom prst="rect">
            <a:avLst/>
          </a:prstGeom>
          <a:solidFill>
            <a:srgbClr val="1D2F45">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solidFill>
                <a:schemeClr val="bg1">
                  <a:lumMod val="65000"/>
                </a:schemeClr>
              </a:solidFill>
            </a:endParaRPr>
          </a:p>
        </p:txBody>
      </p:sp>
      <p:sp>
        <p:nvSpPr>
          <p:cNvPr id="3" name="Content Placeholder 2"/>
          <p:cNvSpPr>
            <a:spLocks noGrp="1"/>
          </p:cNvSpPr>
          <p:nvPr>
            <p:ph idx="1" hasCustomPrompt="1"/>
          </p:nvPr>
        </p:nvSpPr>
        <p:spPr>
          <a:xfrm>
            <a:off x="335360" y="1268763"/>
            <a:ext cx="11521280" cy="4855007"/>
          </a:xfrm>
          <a:prstGeom prst="rect">
            <a:avLst/>
          </a:prstGeom>
        </p:spPr>
        <p:txBody>
          <a:bodyPr>
            <a:normAutofit/>
          </a:bodyPr>
          <a:lstStyle>
            <a:lvl1pPr marL="342900" indent="-342900">
              <a:buSzPct val="100000"/>
              <a:buFontTx/>
              <a:buBlip>
                <a:blip r:embed="rId2"/>
              </a:buBlip>
              <a:defRPr sz="2800" b="0" i="0">
                <a:solidFill>
                  <a:schemeClr val="tx1">
                    <a:lumMod val="75000"/>
                  </a:schemeClr>
                </a:solidFill>
                <a:latin typeface="+mn-lt"/>
                <a:ea typeface="Source Sans Pro" charset="0"/>
                <a:cs typeface="Source Sans Pro" charset="0"/>
              </a:defRPr>
            </a:lvl1pPr>
            <a:lvl2pPr marL="742950" indent="-285750">
              <a:buSzPct val="90000"/>
              <a:buFont typeface="Calibri" panose="020F0502020204030204" pitchFamily="34" charset="0"/>
              <a:buChar char="-"/>
              <a:defRPr sz="2600" b="0" i="0">
                <a:solidFill>
                  <a:schemeClr val="tx1">
                    <a:lumMod val="75000"/>
                  </a:schemeClr>
                </a:solidFill>
                <a:latin typeface="+mn-lt"/>
                <a:ea typeface="Source Sans Pro" charset="0"/>
                <a:cs typeface="Source Sans Pro" charset="0"/>
              </a:defRPr>
            </a:lvl2pPr>
            <a:lvl3pPr marL="1143000" indent="-228600">
              <a:buSzPct val="80000"/>
              <a:buFont typeface="Wingdings" panose="05000000000000000000" pitchFamily="2" charset="2"/>
              <a:buChar char="§"/>
              <a:defRPr sz="2400" b="0" i="0">
                <a:solidFill>
                  <a:schemeClr val="tx1">
                    <a:lumMod val="75000"/>
                  </a:schemeClr>
                </a:solidFill>
                <a:latin typeface="+mn-lt"/>
                <a:ea typeface="Source Sans Pro" charset="0"/>
                <a:cs typeface="Source Sans Pro" charset="0"/>
              </a:defRPr>
            </a:lvl3pPr>
            <a:lvl4pPr marL="1371600" marR="0" indent="0" algn="l" defTabSz="457200" rtl="0" eaLnBrk="1" fontAlgn="auto" latinLnBrk="0" hangingPunct="1">
              <a:lnSpc>
                <a:spcPct val="100000"/>
              </a:lnSpc>
              <a:spcBef>
                <a:spcPct val="20000"/>
              </a:spcBef>
              <a:spcAft>
                <a:spcPts val="0"/>
              </a:spcAft>
              <a:buClrTx/>
              <a:buSzPct val="70000"/>
              <a:buFontTx/>
              <a:buNone/>
              <a:tabLst/>
              <a:defRPr sz="2800" b="0" i="0">
                <a:solidFill>
                  <a:schemeClr val="tx1">
                    <a:lumMod val="75000"/>
                  </a:schemeClr>
                </a:solidFill>
                <a:latin typeface="+mn-lt"/>
                <a:ea typeface="Source Sans Pro" charset="0"/>
                <a:cs typeface="Source Sans Pro" charset="0"/>
              </a:defRPr>
            </a:lvl4pPr>
            <a:lvl5pPr marL="1828800" marR="0" indent="0" algn="l" defTabSz="457200" rtl="0" eaLnBrk="1" fontAlgn="auto" latinLnBrk="0" hangingPunct="1">
              <a:lnSpc>
                <a:spcPct val="100000"/>
              </a:lnSpc>
              <a:spcBef>
                <a:spcPct val="20000"/>
              </a:spcBef>
              <a:spcAft>
                <a:spcPts val="0"/>
              </a:spcAft>
              <a:buClrTx/>
              <a:buSzPct val="80000"/>
              <a:buFontTx/>
              <a:buNone/>
              <a:tabLst/>
              <a:defRPr sz="2800" b="0" i="0">
                <a:solidFill>
                  <a:schemeClr val="tx1">
                    <a:lumMod val="75000"/>
                  </a:schemeClr>
                </a:solidFill>
                <a:latin typeface="+mn-lt"/>
                <a:ea typeface="Source Sans Pro" charset="0"/>
                <a:cs typeface="Source Sans Pro" charset="0"/>
              </a:defRPr>
            </a:lvl5pPr>
          </a:lstStyle>
          <a:p>
            <a:pPr lvl="0"/>
            <a:r>
              <a:rPr lang="en-GB" noProof="0" dirty="0"/>
              <a:t>Click here to add text</a:t>
            </a:r>
          </a:p>
          <a:p>
            <a:pPr lvl="1"/>
            <a:r>
              <a:rPr lang="en-GB" noProof="0" dirty="0"/>
              <a:t>Second level</a:t>
            </a:r>
          </a:p>
          <a:p>
            <a:pPr lvl="2"/>
            <a:r>
              <a:rPr lang="en-GB" noProof="0" dirty="0"/>
              <a:t>Third level</a:t>
            </a:r>
          </a:p>
          <a:p>
            <a:pPr lvl="3"/>
            <a:endParaRPr lang="en-GB" noProof="0" dirty="0"/>
          </a:p>
          <a:p>
            <a:pPr lvl="4"/>
            <a:endParaRPr lang="en-GB" noProof="0" dirty="0"/>
          </a:p>
          <a:p>
            <a:pPr lvl="4"/>
            <a:endParaRPr lang="en-GB" noProof="0" dirty="0"/>
          </a:p>
          <a:p>
            <a:pPr lvl="4"/>
            <a:endParaRPr lang="en-GB" noProof="0" dirty="0"/>
          </a:p>
          <a:p>
            <a:pPr lvl="4"/>
            <a:endParaRPr lang="en-GB" noProof="0" dirty="0"/>
          </a:p>
          <a:p>
            <a:pPr lvl="4"/>
            <a:endParaRPr lang="en-GB" noProof="0" dirty="0"/>
          </a:p>
        </p:txBody>
      </p:sp>
      <p:sp>
        <p:nvSpPr>
          <p:cNvPr id="12" name="Date Placeholder 3">
            <a:extLst>
              <a:ext uri="{FF2B5EF4-FFF2-40B4-BE49-F238E27FC236}">
                <a16:creationId xmlns:a16="http://schemas.microsoft.com/office/drawing/2014/main" id="{2D6204B7-1D0D-1E43-967C-261D932E2D40}"/>
              </a:ext>
            </a:extLst>
          </p:cNvPr>
          <p:cNvSpPr>
            <a:spLocks noGrp="1"/>
          </p:cNvSpPr>
          <p:nvPr>
            <p:ph type="dt" sz="half" idx="10"/>
          </p:nvPr>
        </p:nvSpPr>
        <p:spPr>
          <a:xfrm>
            <a:off x="335360" y="6381328"/>
            <a:ext cx="2844800" cy="288032"/>
          </a:xfrm>
          <a:prstGeom prst="rect">
            <a:avLst/>
          </a:prstGeom>
        </p:spPr>
        <p:txBody>
          <a:bodyPr/>
          <a:lstStyle>
            <a:lvl1pPr>
              <a:defRPr sz="2000" b="0" i="0">
                <a:solidFill>
                  <a:schemeClr val="tx1">
                    <a:lumMod val="75000"/>
                  </a:schemeClr>
                </a:solidFill>
                <a:latin typeface="+mn-lt"/>
                <a:ea typeface="Source Sans Pro" charset="0"/>
                <a:cs typeface="Source Sans Pro" charset="0"/>
              </a:defRPr>
            </a:lvl1pPr>
          </a:lstStyle>
          <a:p>
            <a:r>
              <a:rPr lang="en-US"/>
              <a:t>10/10/2018</a:t>
            </a:r>
            <a:endParaRPr lang="en-US" dirty="0"/>
          </a:p>
        </p:txBody>
      </p:sp>
      <p:sp>
        <p:nvSpPr>
          <p:cNvPr id="13" name="Footer Placeholder 4">
            <a:extLst>
              <a:ext uri="{FF2B5EF4-FFF2-40B4-BE49-F238E27FC236}">
                <a16:creationId xmlns:a16="http://schemas.microsoft.com/office/drawing/2014/main" id="{E1E01ECC-58A4-0745-A3E0-F9FCCE41DACE}"/>
              </a:ext>
            </a:extLst>
          </p:cNvPr>
          <p:cNvSpPr>
            <a:spLocks noGrp="1"/>
          </p:cNvSpPr>
          <p:nvPr>
            <p:ph type="ftr" sz="quarter" idx="11"/>
          </p:nvPr>
        </p:nvSpPr>
        <p:spPr>
          <a:xfrm>
            <a:off x="4165600" y="6381328"/>
            <a:ext cx="3860800" cy="288032"/>
          </a:xfrm>
          <a:prstGeom prst="rect">
            <a:avLst/>
          </a:prstGeom>
        </p:spPr>
        <p:txBody>
          <a:bodyPr>
            <a:normAutofit/>
          </a:bodyPr>
          <a:lstStyle>
            <a:lvl1pPr>
              <a:defRPr sz="2000" b="0" i="0">
                <a:solidFill>
                  <a:schemeClr val="tx1">
                    <a:lumMod val="75000"/>
                  </a:schemeClr>
                </a:solidFill>
                <a:latin typeface="+mn-lt"/>
                <a:ea typeface="Source Sans Pro" charset="0"/>
                <a:cs typeface="Source Sans Pro" charset="0"/>
              </a:defRPr>
            </a:lvl1pPr>
          </a:lstStyle>
          <a:p>
            <a:r>
              <a:rPr lang="en-US"/>
              <a:t>DI4R</a:t>
            </a:r>
            <a:endParaRPr lang="en-US" dirty="0"/>
          </a:p>
        </p:txBody>
      </p:sp>
      <p:cxnSp>
        <p:nvCxnSpPr>
          <p:cNvPr id="16" name="Connettore 1 15">
            <a:extLst>
              <a:ext uri="{FF2B5EF4-FFF2-40B4-BE49-F238E27FC236}">
                <a16:creationId xmlns:a16="http://schemas.microsoft.com/office/drawing/2014/main" id="{05EEB7C1-79E8-894A-A6D8-E6E8AF7BA267}"/>
              </a:ext>
            </a:extLst>
          </p:cNvPr>
          <p:cNvCxnSpPr>
            <a:cxnSpLocks/>
          </p:cNvCxnSpPr>
          <p:nvPr userDrawn="1"/>
        </p:nvCxnSpPr>
        <p:spPr>
          <a:xfrm flipH="1" flipV="1">
            <a:off x="335360" y="6376246"/>
            <a:ext cx="11521280" cy="5085"/>
          </a:xfrm>
          <a:prstGeom prst="line">
            <a:avLst/>
          </a:prstGeom>
          <a:ln w="12700">
            <a:solidFill>
              <a:srgbClr val="1D2F45"/>
            </a:solidFill>
          </a:ln>
          <a:effectLst/>
        </p:spPr>
        <p:style>
          <a:lnRef idx="2">
            <a:schemeClr val="accent1"/>
          </a:lnRef>
          <a:fillRef idx="0">
            <a:schemeClr val="accent1"/>
          </a:fillRef>
          <a:effectRef idx="1">
            <a:schemeClr val="accent1"/>
          </a:effectRef>
          <a:fontRef idx="minor">
            <a:schemeClr val="tx1"/>
          </a:fontRef>
        </p:style>
      </p:cxnSp>
      <p:sp>
        <p:nvSpPr>
          <p:cNvPr id="18" name="Slide Number Placeholder 5">
            <a:extLst>
              <a:ext uri="{FF2B5EF4-FFF2-40B4-BE49-F238E27FC236}">
                <a16:creationId xmlns:a16="http://schemas.microsoft.com/office/drawing/2014/main" id="{B526890D-A7E7-0848-AAB2-0716D2C403A1}"/>
              </a:ext>
            </a:extLst>
          </p:cNvPr>
          <p:cNvSpPr>
            <a:spLocks noGrp="1"/>
          </p:cNvSpPr>
          <p:nvPr>
            <p:ph type="sldNum" sz="quarter" idx="12"/>
          </p:nvPr>
        </p:nvSpPr>
        <p:spPr>
          <a:xfrm>
            <a:off x="8737600" y="6381328"/>
            <a:ext cx="3119040" cy="288032"/>
          </a:xfrm>
          <a:prstGeom prst="rect">
            <a:avLst/>
          </a:prstGeom>
        </p:spPr>
        <p:txBody>
          <a:bodyPr/>
          <a:lstStyle>
            <a:lvl1pPr algn="r">
              <a:defRPr sz="1300" b="0" i="0">
                <a:solidFill>
                  <a:schemeClr val="tx1">
                    <a:lumMod val="75000"/>
                  </a:schemeClr>
                </a:solidFill>
                <a:latin typeface="Source Sans Pro" charset="0"/>
                <a:ea typeface="Source Sans Pro" charset="0"/>
                <a:cs typeface="Source Sans Pro" charset="0"/>
              </a:defRPr>
            </a:lvl1pPr>
          </a:lstStyle>
          <a:p>
            <a:fld id="{B6F15528-21DE-4FAA-801E-634DDDAF4B2B}" type="slidenum">
              <a:rPr lang="en-US" smtClean="0"/>
              <a:pPr/>
              <a:t>‹#›</a:t>
            </a:fld>
            <a:endParaRPr lang="en-US" dirty="0"/>
          </a:p>
        </p:txBody>
      </p:sp>
      <p:sp>
        <p:nvSpPr>
          <p:cNvPr id="15" name="Rettangolo 14"/>
          <p:cNvSpPr>
            <a:spLocks/>
          </p:cNvSpPr>
          <p:nvPr userDrawn="1"/>
        </p:nvSpPr>
        <p:spPr>
          <a:xfrm>
            <a:off x="4152612" y="0"/>
            <a:ext cx="1511361"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19" name="Rettangolo 18"/>
          <p:cNvSpPr>
            <a:spLocks/>
          </p:cNvSpPr>
          <p:nvPr userDrawn="1"/>
        </p:nvSpPr>
        <p:spPr>
          <a:xfrm>
            <a:off x="7920205" y="0"/>
            <a:ext cx="4223295"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0" name="Rettangolo 19"/>
          <p:cNvSpPr>
            <a:spLocks/>
          </p:cNvSpPr>
          <p:nvPr userDrawn="1"/>
        </p:nvSpPr>
        <p:spPr>
          <a:xfrm>
            <a:off x="11202275" y="0"/>
            <a:ext cx="996844"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5" name="Rettangolo 24"/>
          <p:cNvSpPr>
            <a:spLocks/>
          </p:cNvSpPr>
          <p:nvPr userDrawn="1"/>
        </p:nvSpPr>
        <p:spPr>
          <a:xfrm>
            <a:off x="2543607" y="0"/>
            <a:ext cx="1354740"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6" name="Rettangolo 25"/>
          <p:cNvSpPr>
            <a:spLocks/>
          </p:cNvSpPr>
          <p:nvPr userDrawn="1"/>
        </p:nvSpPr>
        <p:spPr>
          <a:xfrm>
            <a:off x="9552385" y="0"/>
            <a:ext cx="1738195"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7" name="Rettangolo 26"/>
          <p:cNvSpPr>
            <a:spLocks/>
          </p:cNvSpPr>
          <p:nvPr userDrawn="1"/>
        </p:nvSpPr>
        <p:spPr>
          <a:xfrm>
            <a:off x="6960098" y="0"/>
            <a:ext cx="1523817"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8" name="Rettangolo 27"/>
          <p:cNvSpPr>
            <a:spLocks/>
          </p:cNvSpPr>
          <p:nvPr userDrawn="1"/>
        </p:nvSpPr>
        <p:spPr>
          <a:xfrm>
            <a:off x="1701959" y="-2"/>
            <a:ext cx="841647"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9" name="Rettangolo 28"/>
          <p:cNvSpPr>
            <a:spLocks/>
          </p:cNvSpPr>
          <p:nvPr userDrawn="1"/>
        </p:nvSpPr>
        <p:spPr>
          <a:xfrm>
            <a:off x="857970"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0" name="Rettangolo 29"/>
          <p:cNvSpPr>
            <a:spLocks/>
          </p:cNvSpPr>
          <p:nvPr userDrawn="1"/>
        </p:nvSpPr>
        <p:spPr>
          <a:xfrm>
            <a:off x="3454402"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1" name="Rettangolo 30"/>
          <p:cNvSpPr>
            <a:spLocks/>
          </p:cNvSpPr>
          <p:nvPr userDrawn="1"/>
        </p:nvSpPr>
        <p:spPr>
          <a:xfrm>
            <a:off x="5663973" y="0"/>
            <a:ext cx="1403313"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2" name="Rettangolo 31"/>
          <p:cNvSpPr>
            <a:spLocks/>
          </p:cNvSpPr>
          <p:nvPr userDrawn="1"/>
        </p:nvSpPr>
        <p:spPr>
          <a:xfrm>
            <a:off x="9810659" y="0"/>
            <a:ext cx="221780"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3" name="Rettangolo 32"/>
          <p:cNvSpPr>
            <a:spLocks/>
          </p:cNvSpPr>
          <p:nvPr userDrawn="1"/>
        </p:nvSpPr>
        <p:spPr>
          <a:xfrm>
            <a:off x="-181" y="-2"/>
            <a:ext cx="858151"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pic>
        <p:nvPicPr>
          <p:cNvPr id="35" name="Immagine 34">
            <a:extLst>
              <a:ext uri="{FF2B5EF4-FFF2-40B4-BE49-F238E27FC236}">
                <a16:creationId xmlns:a16="http://schemas.microsoft.com/office/drawing/2014/main" id="{2C34C010-9376-654D-A867-B52581D1056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04" y="120788"/>
            <a:ext cx="2808312" cy="754672"/>
          </a:xfrm>
          <a:prstGeom prst="rect">
            <a:avLst/>
          </a:prstGeom>
        </p:spPr>
      </p:pic>
      <p:sp>
        <p:nvSpPr>
          <p:cNvPr id="36" name="Titolo 1">
            <a:extLst>
              <a:ext uri="{FF2B5EF4-FFF2-40B4-BE49-F238E27FC236}">
                <a16:creationId xmlns:a16="http://schemas.microsoft.com/office/drawing/2014/main" id="{8EE9D5C5-08C8-6140-AB11-2D51ABF7927B}"/>
              </a:ext>
            </a:extLst>
          </p:cNvPr>
          <p:cNvSpPr>
            <a:spLocks noGrp="1"/>
          </p:cNvSpPr>
          <p:nvPr>
            <p:ph type="title" hasCustomPrompt="1"/>
          </p:nvPr>
        </p:nvSpPr>
        <p:spPr>
          <a:xfrm>
            <a:off x="3220977" y="188640"/>
            <a:ext cx="8640960" cy="537716"/>
          </a:xfrm>
          <a:prstGeom prst="rect">
            <a:avLst/>
          </a:prstGeom>
        </p:spPr>
        <p:txBody>
          <a:bodyPr vert="horz">
            <a:normAutofit/>
          </a:bodyPr>
          <a:lstStyle>
            <a:lvl1pPr algn="l">
              <a:defRPr sz="3600" b="1" i="0">
                <a:solidFill>
                  <a:srgbClr val="1D2F45"/>
                </a:solidFill>
                <a:latin typeface="+mn-lt"/>
                <a:ea typeface="Source Sans Pro" charset="0"/>
                <a:cs typeface="Source Sans Pro" charset="0"/>
              </a:defRPr>
            </a:lvl1pPr>
          </a:lstStyle>
          <a:p>
            <a:r>
              <a:rPr lang="en-GB" noProof="0" dirty="0"/>
              <a:t>Click here to add Title</a:t>
            </a:r>
          </a:p>
        </p:txBody>
      </p:sp>
      <p:pic>
        <p:nvPicPr>
          <p:cNvPr id="24" name="Immagine 23">
            <a:extLst>
              <a:ext uri="{FF2B5EF4-FFF2-40B4-BE49-F238E27FC236}">
                <a16:creationId xmlns:a16="http://schemas.microsoft.com/office/drawing/2014/main" id="{2AAEFF27-5769-49CA-8573-C39C406AF329}"/>
              </a:ext>
            </a:extLst>
          </p:cNvPr>
          <p:cNvPicPr>
            <a:picLocks noChangeAspect="1"/>
          </p:cNvPicPr>
          <p:nvPr userDrawn="1"/>
        </p:nvPicPr>
        <p:blipFill>
          <a:blip r:embed="rId4"/>
          <a:stretch>
            <a:fillRect/>
          </a:stretch>
        </p:blipFill>
        <p:spPr>
          <a:xfrm>
            <a:off x="0" y="6826217"/>
            <a:ext cx="12192000" cy="31783"/>
          </a:xfrm>
          <a:prstGeom prst="rect">
            <a:avLst/>
          </a:prstGeom>
        </p:spPr>
      </p:pic>
    </p:spTree>
    <p:extLst>
      <p:ext uri="{BB962C8B-B14F-4D97-AF65-F5344CB8AC3E}">
        <p14:creationId xmlns:p14="http://schemas.microsoft.com/office/powerpoint/2010/main" val="483638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ent_slide">
    <p:spTree>
      <p:nvGrpSpPr>
        <p:cNvPr id="1" name=""/>
        <p:cNvGrpSpPr/>
        <p:nvPr/>
      </p:nvGrpSpPr>
      <p:grpSpPr>
        <a:xfrm>
          <a:off x="0" y="0"/>
          <a:ext cx="0" cy="0"/>
          <a:chOff x="0" y="0"/>
          <a:chExt cx="0" cy="0"/>
        </a:xfrm>
      </p:grpSpPr>
      <p:sp>
        <p:nvSpPr>
          <p:cNvPr id="23" name="Rettangolo 22">
            <a:extLst>
              <a:ext uri="{FF2B5EF4-FFF2-40B4-BE49-F238E27FC236}">
                <a16:creationId xmlns:a16="http://schemas.microsoft.com/office/drawing/2014/main" id="{48E551BA-809B-467E-B7BF-CDFEA85965DB}"/>
              </a:ext>
            </a:extLst>
          </p:cNvPr>
          <p:cNvSpPr/>
          <p:nvPr userDrawn="1"/>
        </p:nvSpPr>
        <p:spPr>
          <a:xfrm>
            <a:off x="11414248" y="6376243"/>
            <a:ext cx="442392" cy="293117"/>
          </a:xfrm>
          <a:prstGeom prst="rect">
            <a:avLst/>
          </a:prstGeom>
          <a:solidFill>
            <a:srgbClr val="1D2F45">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solidFill>
                <a:schemeClr val="bg1">
                  <a:lumMod val="65000"/>
                </a:schemeClr>
              </a:solidFill>
            </a:endParaRPr>
          </a:p>
        </p:txBody>
      </p:sp>
      <p:sp>
        <p:nvSpPr>
          <p:cNvPr id="18" name="Rettangolo 17"/>
          <p:cNvSpPr>
            <a:spLocks/>
          </p:cNvSpPr>
          <p:nvPr userDrawn="1"/>
        </p:nvSpPr>
        <p:spPr>
          <a:xfrm>
            <a:off x="4152612" y="0"/>
            <a:ext cx="1511361"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2" name="Rettangolo 21"/>
          <p:cNvSpPr>
            <a:spLocks/>
          </p:cNvSpPr>
          <p:nvPr userDrawn="1"/>
        </p:nvSpPr>
        <p:spPr>
          <a:xfrm>
            <a:off x="7920205" y="0"/>
            <a:ext cx="4223295"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4" name="Rettangolo 23"/>
          <p:cNvSpPr>
            <a:spLocks/>
          </p:cNvSpPr>
          <p:nvPr userDrawn="1"/>
        </p:nvSpPr>
        <p:spPr>
          <a:xfrm>
            <a:off x="11202275" y="0"/>
            <a:ext cx="996844"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5" name="Rettangolo 24"/>
          <p:cNvSpPr>
            <a:spLocks/>
          </p:cNvSpPr>
          <p:nvPr userDrawn="1"/>
        </p:nvSpPr>
        <p:spPr>
          <a:xfrm>
            <a:off x="2543607" y="0"/>
            <a:ext cx="1354740"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6" name="Rettangolo 25"/>
          <p:cNvSpPr>
            <a:spLocks/>
          </p:cNvSpPr>
          <p:nvPr userDrawn="1"/>
        </p:nvSpPr>
        <p:spPr>
          <a:xfrm>
            <a:off x="9552385" y="0"/>
            <a:ext cx="1738195"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7" name="Rettangolo 26"/>
          <p:cNvSpPr>
            <a:spLocks/>
          </p:cNvSpPr>
          <p:nvPr userDrawn="1"/>
        </p:nvSpPr>
        <p:spPr>
          <a:xfrm>
            <a:off x="6960098" y="0"/>
            <a:ext cx="1523817"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8" name="Rettangolo 27"/>
          <p:cNvSpPr>
            <a:spLocks/>
          </p:cNvSpPr>
          <p:nvPr userDrawn="1"/>
        </p:nvSpPr>
        <p:spPr>
          <a:xfrm>
            <a:off x="1701959" y="-2"/>
            <a:ext cx="841647"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9" name="Rettangolo 28"/>
          <p:cNvSpPr>
            <a:spLocks/>
          </p:cNvSpPr>
          <p:nvPr userDrawn="1"/>
        </p:nvSpPr>
        <p:spPr>
          <a:xfrm>
            <a:off x="857970"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0" name="Rettangolo 29"/>
          <p:cNvSpPr>
            <a:spLocks/>
          </p:cNvSpPr>
          <p:nvPr userDrawn="1"/>
        </p:nvSpPr>
        <p:spPr>
          <a:xfrm>
            <a:off x="3454402"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1" name="Rettangolo 30"/>
          <p:cNvSpPr>
            <a:spLocks/>
          </p:cNvSpPr>
          <p:nvPr userDrawn="1"/>
        </p:nvSpPr>
        <p:spPr>
          <a:xfrm>
            <a:off x="5663973" y="0"/>
            <a:ext cx="1403313"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2" name="Rettangolo 31"/>
          <p:cNvSpPr>
            <a:spLocks/>
          </p:cNvSpPr>
          <p:nvPr userDrawn="1"/>
        </p:nvSpPr>
        <p:spPr>
          <a:xfrm>
            <a:off x="9810659" y="0"/>
            <a:ext cx="221780"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3" name="Rettangolo 32"/>
          <p:cNvSpPr>
            <a:spLocks/>
          </p:cNvSpPr>
          <p:nvPr userDrawn="1"/>
        </p:nvSpPr>
        <p:spPr>
          <a:xfrm>
            <a:off x="-181" y="-2"/>
            <a:ext cx="858151"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6" name="Date Placeholder 3">
            <a:extLst>
              <a:ext uri="{FF2B5EF4-FFF2-40B4-BE49-F238E27FC236}">
                <a16:creationId xmlns:a16="http://schemas.microsoft.com/office/drawing/2014/main" id="{2D6204B7-1D0D-1E43-967C-261D932E2D40}"/>
              </a:ext>
            </a:extLst>
          </p:cNvPr>
          <p:cNvSpPr>
            <a:spLocks noGrp="1"/>
          </p:cNvSpPr>
          <p:nvPr>
            <p:ph type="dt" sz="half" idx="10"/>
          </p:nvPr>
        </p:nvSpPr>
        <p:spPr>
          <a:xfrm>
            <a:off x="335360" y="6381328"/>
            <a:ext cx="2844800" cy="288032"/>
          </a:xfrm>
          <a:prstGeom prst="rect">
            <a:avLst/>
          </a:prstGeom>
        </p:spPr>
        <p:txBody>
          <a:bodyPr/>
          <a:lstStyle>
            <a:lvl1pPr>
              <a:defRPr sz="2000" b="0" i="0">
                <a:solidFill>
                  <a:schemeClr val="tx1">
                    <a:lumMod val="75000"/>
                  </a:schemeClr>
                </a:solidFill>
                <a:latin typeface="+mn-lt"/>
                <a:ea typeface="Source Sans Pro" charset="0"/>
                <a:cs typeface="Source Sans Pro" charset="0"/>
              </a:defRPr>
            </a:lvl1pPr>
          </a:lstStyle>
          <a:p>
            <a:r>
              <a:rPr lang="en-US"/>
              <a:t>10/10/2018</a:t>
            </a:r>
            <a:endParaRPr lang="en-US" dirty="0"/>
          </a:p>
        </p:txBody>
      </p:sp>
      <p:sp>
        <p:nvSpPr>
          <p:cNvPr id="37" name="Footer Placeholder 4">
            <a:extLst>
              <a:ext uri="{FF2B5EF4-FFF2-40B4-BE49-F238E27FC236}">
                <a16:creationId xmlns:a16="http://schemas.microsoft.com/office/drawing/2014/main" id="{E1E01ECC-58A4-0745-A3E0-F9FCCE41DACE}"/>
              </a:ext>
            </a:extLst>
          </p:cNvPr>
          <p:cNvSpPr>
            <a:spLocks noGrp="1"/>
          </p:cNvSpPr>
          <p:nvPr>
            <p:ph type="ftr" sz="quarter" idx="11"/>
          </p:nvPr>
        </p:nvSpPr>
        <p:spPr>
          <a:xfrm>
            <a:off x="4165600" y="6381328"/>
            <a:ext cx="3860800" cy="288032"/>
          </a:xfrm>
          <a:prstGeom prst="rect">
            <a:avLst/>
          </a:prstGeom>
        </p:spPr>
        <p:txBody>
          <a:bodyPr>
            <a:normAutofit/>
          </a:bodyPr>
          <a:lstStyle>
            <a:lvl1pPr>
              <a:defRPr sz="2000" b="0" i="0">
                <a:solidFill>
                  <a:schemeClr val="tx1">
                    <a:lumMod val="75000"/>
                  </a:schemeClr>
                </a:solidFill>
                <a:latin typeface="+mn-lt"/>
                <a:ea typeface="Source Sans Pro" charset="0"/>
                <a:cs typeface="Source Sans Pro" charset="0"/>
              </a:defRPr>
            </a:lvl1pPr>
          </a:lstStyle>
          <a:p>
            <a:r>
              <a:rPr lang="en-US"/>
              <a:t>DI4R</a:t>
            </a:r>
            <a:endParaRPr lang="en-US" dirty="0"/>
          </a:p>
        </p:txBody>
      </p:sp>
      <p:cxnSp>
        <p:nvCxnSpPr>
          <p:cNvPr id="38" name="Connettore 1 37">
            <a:extLst>
              <a:ext uri="{FF2B5EF4-FFF2-40B4-BE49-F238E27FC236}">
                <a16:creationId xmlns:a16="http://schemas.microsoft.com/office/drawing/2014/main" id="{05EEB7C1-79E8-894A-A6D8-E6E8AF7BA267}"/>
              </a:ext>
            </a:extLst>
          </p:cNvPr>
          <p:cNvCxnSpPr>
            <a:cxnSpLocks/>
          </p:cNvCxnSpPr>
          <p:nvPr userDrawn="1"/>
        </p:nvCxnSpPr>
        <p:spPr>
          <a:xfrm flipH="1" flipV="1">
            <a:off x="335360" y="6376246"/>
            <a:ext cx="11521280" cy="5085"/>
          </a:xfrm>
          <a:prstGeom prst="line">
            <a:avLst/>
          </a:prstGeom>
          <a:ln w="12700">
            <a:solidFill>
              <a:srgbClr val="1D2F45"/>
            </a:solidFill>
          </a:ln>
          <a:effectLst/>
        </p:spPr>
        <p:style>
          <a:lnRef idx="2">
            <a:schemeClr val="accent1"/>
          </a:lnRef>
          <a:fillRef idx="0">
            <a:schemeClr val="accent1"/>
          </a:fillRef>
          <a:effectRef idx="1">
            <a:schemeClr val="accent1"/>
          </a:effectRef>
          <a:fontRef idx="minor">
            <a:schemeClr val="tx1"/>
          </a:fontRef>
        </p:style>
      </p:cxnSp>
      <p:sp>
        <p:nvSpPr>
          <p:cNvPr id="40" name="Slide Number Placeholder 5">
            <a:extLst>
              <a:ext uri="{FF2B5EF4-FFF2-40B4-BE49-F238E27FC236}">
                <a16:creationId xmlns:a16="http://schemas.microsoft.com/office/drawing/2014/main" id="{B526890D-A7E7-0848-AAB2-0716D2C403A1}"/>
              </a:ext>
            </a:extLst>
          </p:cNvPr>
          <p:cNvSpPr>
            <a:spLocks noGrp="1"/>
          </p:cNvSpPr>
          <p:nvPr>
            <p:ph type="sldNum" sz="quarter" idx="12"/>
          </p:nvPr>
        </p:nvSpPr>
        <p:spPr>
          <a:xfrm>
            <a:off x="8737600" y="6381328"/>
            <a:ext cx="3119040" cy="288032"/>
          </a:xfrm>
          <a:prstGeom prst="rect">
            <a:avLst/>
          </a:prstGeom>
        </p:spPr>
        <p:txBody>
          <a:bodyPr/>
          <a:lstStyle>
            <a:lvl1pPr algn="r">
              <a:defRPr sz="1300" b="0" i="0">
                <a:solidFill>
                  <a:schemeClr val="tx1">
                    <a:lumMod val="75000"/>
                  </a:schemeClr>
                </a:solidFill>
                <a:latin typeface="Source Sans Pro" charset="0"/>
                <a:ea typeface="Source Sans Pro" charset="0"/>
                <a:cs typeface="Source Sans Pro" charset="0"/>
              </a:defRPr>
            </a:lvl1pPr>
          </a:lstStyle>
          <a:p>
            <a:fld id="{B6F15528-21DE-4FAA-801E-634DDDAF4B2B}" type="slidenum">
              <a:rPr lang="en-US" smtClean="0"/>
              <a:pPr/>
              <a:t>‹#›</a:t>
            </a:fld>
            <a:endParaRPr lang="en-US" dirty="0"/>
          </a:p>
        </p:txBody>
      </p:sp>
      <p:pic>
        <p:nvPicPr>
          <p:cNvPr id="41" name="Immagine 40">
            <a:extLst>
              <a:ext uri="{FF2B5EF4-FFF2-40B4-BE49-F238E27FC236}">
                <a16:creationId xmlns:a16="http://schemas.microsoft.com/office/drawing/2014/main" id="{2C34C010-9376-654D-A867-B52581D1056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120788"/>
            <a:ext cx="2808312" cy="754672"/>
          </a:xfrm>
          <a:prstGeom prst="rect">
            <a:avLst/>
          </a:prstGeom>
        </p:spPr>
      </p:pic>
      <p:pic>
        <p:nvPicPr>
          <p:cNvPr id="34" name="Immagine 33">
            <a:extLst>
              <a:ext uri="{FF2B5EF4-FFF2-40B4-BE49-F238E27FC236}">
                <a16:creationId xmlns:a16="http://schemas.microsoft.com/office/drawing/2014/main" id="{DC876967-883E-418D-B4C9-65119C6FA4A0}"/>
              </a:ext>
            </a:extLst>
          </p:cNvPr>
          <p:cNvPicPr>
            <a:picLocks noChangeAspect="1"/>
          </p:cNvPicPr>
          <p:nvPr userDrawn="1"/>
        </p:nvPicPr>
        <p:blipFill>
          <a:blip r:embed="rId3"/>
          <a:stretch>
            <a:fillRect/>
          </a:stretch>
        </p:blipFill>
        <p:spPr>
          <a:xfrm>
            <a:off x="0" y="6826217"/>
            <a:ext cx="12192000" cy="31783"/>
          </a:xfrm>
          <a:prstGeom prst="rect">
            <a:avLst/>
          </a:prstGeom>
        </p:spPr>
      </p:pic>
      <p:sp>
        <p:nvSpPr>
          <p:cNvPr id="42" name="Titolo 1">
            <a:extLst>
              <a:ext uri="{FF2B5EF4-FFF2-40B4-BE49-F238E27FC236}">
                <a16:creationId xmlns:a16="http://schemas.microsoft.com/office/drawing/2014/main" id="{AE87A924-9A41-49C3-B3AA-B18C27B82E01}"/>
              </a:ext>
            </a:extLst>
          </p:cNvPr>
          <p:cNvSpPr>
            <a:spLocks noGrp="1"/>
          </p:cNvSpPr>
          <p:nvPr>
            <p:ph type="title" hasCustomPrompt="1"/>
          </p:nvPr>
        </p:nvSpPr>
        <p:spPr>
          <a:xfrm>
            <a:off x="3220977" y="188640"/>
            <a:ext cx="8640960" cy="537716"/>
          </a:xfrm>
          <a:prstGeom prst="rect">
            <a:avLst/>
          </a:prstGeom>
        </p:spPr>
        <p:txBody>
          <a:bodyPr vert="horz">
            <a:normAutofit/>
          </a:bodyPr>
          <a:lstStyle>
            <a:lvl1pPr algn="l">
              <a:defRPr sz="3600" b="1" i="0">
                <a:solidFill>
                  <a:srgbClr val="1D2F45"/>
                </a:solidFill>
                <a:latin typeface="+mn-lt"/>
                <a:ea typeface="Source Sans Pro" charset="0"/>
                <a:cs typeface="Source Sans Pro" charset="0"/>
              </a:defRPr>
            </a:lvl1pPr>
          </a:lstStyle>
          <a:p>
            <a:r>
              <a:rPr lang="en-GB" noProof="0" dirty="0"/>
              <a:t>Click here to add Title</a:t>
            </a:r>
          </a:p>
        </p:txBody>
      </p:sp>
    </p:spTree>
    <p:extLst>
      <p:ext uri="{BB962C8B-B14F-4D97-AF65-F5344CB8AC3E}">
        <p14:creationId xmlns:p14="http://schemas.microsoft.com/office/powerpoint/2010/main" val="1809832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_Slide_2">
    <p:spTree>
      <p:nvGrpSpPr>
        <p:cNvPr id="1" name=""/>
        <p:cNvGrpSpPr/>
        <p:nvPr/>
      </p:nvGrpSpPr>
      <p:grpSpPr>
        <a:xfrm>
          <a:off x="0" y="0"/>
          <a:ext cx="0" cy="0"/>
          <a:chOff x="0" y="0"/>
          <a:chExt cx="0" cy="0"/>
        </a:xfrm>
      </p:grpSpPr>
      <p:sp>
        <p:nvSpPr>
          <p:cNvPr id="23" name="Rettangolo 22">
            <a:extLst>
              <a:ext uri="{FF2B5EF4-FFF2-40B4-BE49-F238E27FC236}">
                <a16:creationId xmlns:a16="http://schemas.microsoft.com/office/drawing/2014/main" id="{DE633CC4-435D-416E-AA98-4662B8A85FE2}"/>
              </a:ext>
            </a:extLst>
          </p:cNvPr>
          <p:cNvSpPr/>
          <p:nvPr userDrawn="1"/>
        </p:nvSpPr>
        <p:spPr>
          <a:xfrm>
            <a:off x="11414248" y="6376243"/>
            <a:ext cx="442392" cy="293117"/>
          </a:xfrm>
          <a:prstGeom prst="rect">
            <a:avLst/>
          </a:prstGeom>
          <a:solidFill>
            <a:srgbClr val="1D2F45">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solidFill>
                <a:schemeClr val="bg1">
                  <a:lumMod val="65000"/>
                </a:schemeClr>
              </a:solidFill>
            </a:endParaRPr>
          </a:p>
        </p:txBody>
      </p:sp>
      <p:sp>
        <p:nvSpPr>
          <p:cNvPr id="21" name="Content Placeholder 2">
            <a:extLst>
              <a:ext uri="{FF2B5EF4-FFF2-40B4-BE49-F238E27FC236}">
                <a16:creationId xmlns:a16="http://schemas.microsoft.com/office/drawing/2014/main" id="{B3F6A26B-5B89-2345-84B7-67F14B7446DF}"/>
              </a:ext>
            </a:extLst>
          </p:cNvPr>
          <p:cNvSpPr>
            <a:spLocks noGrp="1"/>
          </p:cNvSpPr>
          <p:nvPr>
            <p:ph idx="1" hasCustomPrompt="1"/>
          </p:nvPr>
        </p:nvSpPr>
        <p:spPr>
          <a:xfrm>
            <a:off x="335360" y="1293223"/>
            <a:ext cx="5664629" cy="4794991"/>
          </a:xfrm>
          <a:prstGeom prst="rect">
            <a:avLst/>
          </a:prstGeom>
        </p:spPr>
        <p:txBody>
          <a:bodyPr>
            <a:normAutofit/>
          </a:bodyPr>
          <a:lstStyle>
            <a:lvl1pPr marL="342900" indent="-342900">
              <a:buSzPct val="100000"/>
              <a:buFontTx/>
              <a:buBlip>
                <a:blip r:embed="rId2"/>
              </a:buBlip>
              <a:defRPr sz="2800" b="0" i="0">
                <a:solidFill>
                  <a:schemeClr val="tx1">
                    <a:lumMod val="75000"/>
                  </a:schemeClr>
                </a:solidFill>
                <a:latin typeface="+mn-lt"/>
                <a:ea typeface="Source Sans Pro" charset="0"/>
                <a:cs typeface="Source Sans Pro" charset="0"/>
              </a:defRPr>
            </a:lvl1pPr>
            <a:lvl2pPr marL="742950" indent="-285750">
              <a:buSzPct val="90000"/>
              <a:buFont typeface="Calibri" panose="020F0502020204030204" pitchFamily="34" charset="0"/>
              <a:buChar char="-"/>
              <a:defRPr sz="2600" b="0" i="0">
                <a:solidFill>
                  <a:schemeClr val="tx1">
                    <a:lumMod val="75000"/>
                  </a:schemeClr>
                </a:solidFill>
                <a:latin typeface="+mn-lt"/>
                <a:ea typeface="Source Sans Pro" charset="0"/>
                <a:cs typeface="Source Sans Pro" charset="0"/>
              </a:defRPr>
            </a:lvl2pPr>
            <a:lvl3pPr marL="1143000" indent="-228600">
              <a:buSzPct val="80000"/>
              <a:buFont typeface="Wingdings" panose="05000000000000000000" pitchFamily="2" charset="2"/>
              <a:buChar char="§"/>
              <a:defRPr sz="2400" b="0" i="0">
                <a:solidFill>
                  <a:schemeClr val="tx1">
                    <a:lumMod val="75000"/>
                  </a:schemeClr>
                </a:solidFill>
                <a:latin typeface="+mn-lt"/>
                <a:ea typeface="Source Sans Pro" charset="0"/>
                <a:cs typeface="Source Sans Pro" charset="0"/>
              </a:defRPr>
            </a:lvl3pPr>
            <a:lvl4pPr marL="1371600" marR="0" indent="0" algn="l" defTabSz="457200" rtl="0" eaLnBrk="1" fontAlgn="auto" latinLnBrk="0" hangingPunct="1">
              <a:lnSpc>
                <a:spcPct val="100000"/>
              </a:lnSpc>
              <a:spcBef>
                <a:spcPct val="20000"/>
              </a:spcBef>
              <a:spcAft>
                <a:spcPts val="0"/>
              </a:spcAft>
              <a:buClrTx/>
              <a:buSzPct val="70000"/>
              <a:buFontTx/>
              <a:buNone/>
              <a:tabLst/>
              <a:defRPr sz="2800" b="0" i="0">
                <a:solidFill>
                  <a:schemeClr val="tx1">
                    <a:lumMod val="75000"/>
                  </a:schemeClr>
                </a:solidFill>
                <a:latin typeface="+mn-lt"/>
                <a:ea typeface="Source Sans Pro" charset="0"/>
                <a:cs typeface="Source Sans Pro" charset="0"/>
              </a:defRPr>
            </a:lvl4pPr>
            <a:lvl5pPr marL="1828800" marR="0" indent="0" algn="l" defTabSz="457200" rtl="0" eaLnBrk="1" fontAlgn="auto" latinLnBrk="0" hangingPunct="1">
              <a:lnSpc>
                <a:spcPct val="100000"/>
              </a:lnSpc>
              <a:spcBef>
                <a:spcPct val="20000"/>
              </a:spcBef>
              <a:spcAft>
                <a:spcPts val="0"/>
              </a:spcAft>
              <a:buClrTx/>
              <a:buSzPct val="80000"/>
              <a:buFontTx/>
              <a:buNone/>
              <a:tabLst/>
              <a:defRPr sz="2800" b="0" i="0">
                <a:solidFill>
                  <a:schemeClr val="tx1">
                    <a:lumMod val="75000"/>
                  </a:schemeClr>
                </a:solidFill>
                <a:latin typeface="+mn-lt"/>
                <a:ea typeface="Source Sans Pro" charset="0"/>
                <a:cs typeface="Source Sans Pro" charset="0"/>
              </a:defRPr>
            </a:lvl5pPr>
          </a:lstStyle>
          <a:p>
            <a:pPr lvl="0"/>
            <a:r>
              <a:rPr lang="en-GB" noProof="0"/>
              <a:t>Click here to add text</a:t>
            </a:r>
          </a:p>
          <a:p>
            <a:pPr lvl="1"/>
            <a:r>
              <a:rPr lang="en-GB" noProof="0"/>
              <a:t>Second level</a:t>
            </a:r>
          </a:p>
          <a:p>
            <a:pPr lvl="2"/>
            <a:r>
              <a:rPr lang="en-GB" noProof="0"/>
              <a:t>Third level</a:t>
            </a:r>
          </a:p>
          <a:p>
            <a:pPr lvl="3"/>
            <a:endParaRPr lang="it-IT" dirty="0"/>
          </a:p>
          <a:p>
            <a:pPr lvl="4"/>
            <a:endParaRPr lang="it-IT" dirty="0"/>
          </a:p>
          <a:p>
            <a:pPr lvl="4"/>
            <a:endParaRPr lang="it-IT" dirty="0"/>
          </a:p>
          <a:p>
            <a:pPr lvl="4"/>
            <a:endParaRPr lang="it-IT" dirty="0"/>
          </a:p>
          <a:p>
            <a:pPr lvl="4"/>
            <a:endParaRPr lang="it-IT" dirty="0"/>
          </a:p>
          <a:p>
            <a:pPr lvl="4"/>
            <a:endParaRPr lang="it-IT" dirty="0"/>
          </a:p>
        </p:txBody>
      </p:sp>
      <p:sp>
        <p:nvSpPr>
          <p:cNvPr id="22" name="Content Placeholder 2">
            <a:extLst>
              <a:ext uri="{FF2B5EF4-FFF2-40B4-BE49-F238E27FC236}">
                <a16:creationId xmlns:a16="http://schemas.microsoft.com/office/drawing/2014/main" id="{EA9C6E97-D6ED-C742-B3BF-F3C7F85504AE}"/>
              </a:ext>
            </a:extLst>
          </p:cNvPr>
          <p:cNvSpPr>
            <a:spLocks noGrp="1"/>
          </p:cNvSpPr>
          <p:nvPr>
            <p:ph idx="15" hasCustomPrompt="1"/>
          </p:nvPr>
        </p:nvSpPr>
        <p:spPr>
          <a:xfrm>
            <a:off x="6192012" y="1293223"/>
            <a:ext cx="5664629" cy="4794992"/>
          </a:xfrm>
          <a:prstGeom prst="rect">
            <a:avLst/>
          </a:prstGeom>
        </p:spPr>
        <p:txBody>
          <a:bodyPr>
            <a:normAutofit/>
          </a:bodyPr>
          <a:lstStyle>
            <a:lvl1pPr marL="342900" indent="-342900">
              <a:buSzPct val="100000"/>
              <a:buFontTx/>
              <a:buBlip>
                <a:blip r:embed="rId2"/>
              </a:buBlip>
              <a:defRPr sz="2800" b="0" i="0">
                <a:solidFill>
                  <a:schemeClr val="tx1">
                    <a:lumMod val="75000"/>
                  </a:schemeClr>
                </a:solidFill>
                <a:latin typeface="+mn-lt"/>
                <a:ea typeface="Source Sans Pro" charset="0"/>
                <a:cs typeface="Source Sans Pro" charset="0"/>
              </a:defRPr>
            </a:lvl1pPr>
            <a:lvl2pPr marL="742950" indent="-285750">
              <a:buSzPct val="90000"/>
              <a:buFont typeface="Calibri" panose="020F0502020204030204" pitchFamily="34" charset="0"/>
              <a:buChar char="-"/>
              <a:defRPr sz="2600" b="0" i="0">
                <a:solidFill>
                  <a:schemeClr val="tx1">
                    <a:lumMod val="75000"/>
                  </a:schemeClr>
                </a:solidFill>
                <a:latin typeface="+mn-lt"/>
                <a:ea typeface="Source Sans Pro" charset="0"/>
                <a:cs typeface="Source Sans Pro" charset="0"/>
              </a:defRPr>
            </a:lvl2pPr>
            <a:lvl3pPr marL="1143000" indent="-228600">
              <a:buSzPct val="80000"/>
              <a:buFont typeface="Wingdings" panose="05000000000000000000" pitchFamily="2" charset="2"/>
              <a:buChar char="§"/>
              <a:defRPr sz="2400" b="0" i="0">
                <a:solidFill>
                  <a:schemeClr val="tx1">
                    <a:lumMod val="75000"/>
                  </a:schemeClr>
                </a:solidFill>
                <a:latin typeface="+mn-lt"/>
                <a:ea typeface="Source Sans Pro" charset="0"/>
                <a:cs typeface="Source Sans Pro" charset="0"/>
              </a:defRPr>
            </a:lvl3pPr>
            <a:lvl4pPr marL="1371600" marR="0" indent="0" algn="l" defTabSz="457200" rtl="0" eaLnBrk="1" fontAlgn="auto" latinLnBrk="0" hangingPunct="1">
              <a:lnSpc>
                <a:spcPct val="100000"/>
              </a:lnSpc>
              <a:spcBef>
                <a:spcPct val="20000"/>
              </a:spcBef>
              <a:spcAft>
                <a:spcPts val="0"/>
              </a:spcAft>
              <a:buClrTx/>
              <a:buSzPct val="70000"/>
              <a:buFontTx/>
              <a:buNone/>
              <a:tabLst/>
              <a:defRPr sz="2800" b="0" i="0">
                <a:solidFill>
                  <a:schemeClr val="tx1">
                    <a:lumMod val="75000"/>
                  </a:schemeClr>
                </a:solidFill>
                <a:latin typeface="+mn-lt"/>
                <a:ea typeface="Source Sans Pro" charset="0"/>
                <a:cs typeface="Source Sans Pro" charset="0"/>
              </a:defRPr>
            </a:lvl4pPr>
            <a:lvl5pPr marL="1828800" marR="0" indent="0" algn="l" defTabSz="457200" rtl="0" eaLnBrk="1" fontAlgn="auto" latinLnBrk="0" hangingPunct="1">
              <a:lnSpc>
                <a:spcPct val="100000"/>
              </a:lnSpc>
              <a:spcBef>
                <a:spcPct val="20000"/>
              </a:spcBef>
              <a:spcAft>
                <a:spcPts val="0"/>
              </a:spcAft>
              <a:buClrTx/>
              <a:buSzPct val="80000"/>
              <a:buFontTx/>
              <a:buNone/>
              <a:tabLst/>
              <a:defRPr sz="2800" b="0" i="0">
                <a:solidFill>
                  <a:schemeClr val="tx1">
                    <a:lumMod val="75000"/>
                  </a:schemeClr>
                </a:solidFill>
                <a:latin typeface="+mn-lt"/>
                <a:ea typeface="Source Sans Pro" charset="0"/>
                <a:cs typeface="Source Sans Pro" charset="0"/>
              </a:defRPr>
            </a:lvl5pPr>
          </a:lstStyle>
          <a:p>
            <a:pPr lvl="0"/>
            <a:r>
              <a:rPr lang="en-GB" noProof="0"/>
              <a:t>Click here to add text</a:t>
            </a:r>
          </a:p>
          <a:p>
            <a:pPr lvl="1"/>
            <a:r>
              <a:rPr lang="en-GB" noProof="0"/>
              <a:t>Second level</a:t>
            </a:r>
          </a:p>
          <a:p>
            <a:pPr lvl="2"/>
            <a:r>
              <a:rPr lang="en-GB" noProof="0"/>
              <a:t>Third level</a:t>
            </a:r>
          </a:p>
          <a:p>
            <a:pPr lvl="3"/>
            <a:endParaRPr lang="en-GB" noProof="0"/>
          </a:p>
          <a:p>
            <a:pPr lvl="4"/>
            <a:endParaRPr lang="en-GB" noProof="0"/>
          </a:p>
          <a:p>
            <a:pPr lvl="4"/>
            <a:endParaRPr lang="en-GB" noProof="0"/>
          </a:p>
          <a:p>
            <a:pPr lvl="4"/>
            <a:endParaRPr lang="en-GB" noProof="0"/>
          </a:p>
          <a:p>
            <a:pPr lvl="4"/>
            <a:endParaRPr lang="en-GB" noProof="0"/>
          </a:p>
          <a:p>
            <a:pPr lvl="4"/>
            <a:endParaRPr lang="en-GB" noProof="0"/>
          </a:p>
        </p:txBody>
      </p:sp>
      <p:sp>
        <p:nvSpPr>
          <p:cNvPr id="26" name="Rettangolo 25"/>
          <p:cNvSpPr>
            <a:spLocks/>
          </p:cNvSpPr>
          <p:nvPr userDrawn="1"/>
        </p:nvSpPr>
        <p:spPr>
          <a:xfrm>
            <a:off x="4152612" y="0"/>
            <a:ext cx="1511361"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7" name="Rettangolo 26"/>
          <p:cNvSpPr>
            <a:spLocks/>
          </p:cNvSpPr>
          <p:nvPr userDrawn="1"/>
        </p:nvSpPr>
        <p:spPr>
          <a:xfrm>
            <a:off x="7920205" y="0"/>
            <a:ext cx="4223295"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8" name="Rettangolo 27"/>
          <p:cNvSpPr>
            <a:spLocks/>
          </p:cNvSpPr>
          <p:nvPr userDrawn="1"/>
        </p:nvSpPr>
        <p:spPr>
          <a:xfrm>
            <a:off x="11202275" y="0"/>
            <a:ext cx="996844"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9" name="Rettangolo 28"/>
          <p:cNvSpPr>
            <a:spLocks/>
          </p:cNvSpPr>
          <p:nvPr userDrawn="1"/>
        </p:nvSpPr>
        <p:spPr>
          <a:xfrm>
            <a:off x="2543607" y="0"/>
            <a:ext cx="1354740"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0" name="Rettangolo 29"/>
          <p:cNvSpPr>
            <a:spLocks/>
          </p:cNvSpPr>
          <p:nvPr userDrawn="1"/>
        </p:nvSpPr>
        <p:spPr>
          <a:xfrm>
            <a:off x="9552385" y="0"/>
            <a:ext cx="1738195"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1" name="Rettangolo 30"/>
          <p:cNvSpPr>
            <a:spLocks/>
          </p:cNvSpPr>
          <p:nvPr userDrawn="1"/>
        </p:nvSpPr>
        <p:spPr>
          <a:xfrm>
            <a:off x="6960098" y="0"/>
            <a:ext cx="1523817"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2" name="Rettangolo 31"/>
          <p:cNvSpPr>
            <a:spLocks/>
          </p:cNvSpPr>
          <p:nvPr userDrawn="1"/>
        </p:nvSpPr>
        <p:spPr>
          <a:xfrm>
            <a:off x="1701959" y="-2"/>
            <a:ext cx="841647"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3" name="Rettangolo 32"/>
          <p:cNvSpPr>
            <a:spLocks/>
          </p:cNvSpPr>
          <p:nvPr userDrawn="1"/>
        </p:nvSpPr>
        <p:spPr>
          <a:xfrm>
            <a:off x="857970"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4" name="Rettangolo 33"/>
          <p:cNvSpPr>
            <a:spLocks/>
          </p:cNvSpPr>
          <p:nvPr userDrawn="1"/>
        </p:nvSpPr>
        <p:spPr>
          <a:xfrm>
            <a:off x="3454402"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5" name="Rettangolo 34"/>
          <p:cNvSpPr>
            <a:spLocks/>
          </p:cNvSpPr>
          <p:nvPr userDrawn="1"/>
        </p:nvSpPr>
        <p:spPr>
          <a:xfrm>
            <a:off x="5663973" y="0"/>
            <a:ext cx="1403313"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6" name="Rettangolo 35"/>
          <p:cNvSpPr>
            <a:spLocks/>
          </p:cNvSpPr>
          <p:nvPr userDrawn="1"/>
        </p:nvSpPr>
        <p:spPr>
          <a:xfrm>
            <a:off x="9810659" y="0"/>
            <a:ext cx="221780"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7" name="Rettangolo 36"/>
          <p:cNvSpPr>
            <a:spLocks/>
          </p:cNvSpPr>
          <p:nvPr userDrawn="1"/>
        </p:nvSpPr>
        <p:spPr>
          <a:xfrm>
            <a:off x="-181" y="-2"/>
            <a:ext cx="858151"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9" name="Date Placeholder 3">
            <a:extLst>
              <a:ext uri="{FF2B5EF4-FFF2-40B4-BE49-F238E27FC236}">
                <a16:creationId xmlns:a16="http://schemas.microsoft.com/office/drawing/2014/main" id="{2D6204B7-1D0D-1E43-967C-261D932E2D40}"/>
              </a:ext>
            </a:extLst>
          </p:cNvPr>
          <p:cNvSpPr>
            <a:spLocks noGrp="1"/>
          </p:cNvSpPr>
          <p:nvPr>
            <p:ph type="dt" sz="half" idx="10"/>
          </p:nvPr>
        </p:nvSpPr>
        <p:spPr>
          <a:xfrm>
            <a:off x="335360" y="6381328"/>
            <a:ext cx="2844800" cy="288032"/>
          </a:xfrm>
          <a:prstGeom prst="rect">
            <a:avLst/>
          </a:prstGeom>
        </p:spPr>
        <p:txBody>
          <a:bodyPr/>
          <a:lstStyle>
            <a:lvl1pPr>
              <a:defRPr sz="2000" b="0" i="0">
                <a:solidFill>
                  <a:schemeClr val="tx1">
                    <a:lumMod val="75000"/>
                  </a:schemeClr>
                </a:solidFill>
                <a:latin typeface="+mn-lt"/>
                <a:ea typeface="Source Sans Pro" charset="0"/>
                <a:cs typeface="Source Sans Pro" charset="0"/>
              </a:defRPr>
            </a:lvl1pPr>
          </a:lstStyle>
          <a:p>
            <a:r>
              <a:rPr lang="en-US"/>
              <a:t>10/10/2018</a:t>
            </a:r>
            <a:endParaRPr lang="en-US" dirty="0"/>
          </a:p>
        </p:txBody>
      </p:sp>
      <p:sp>
        <p:nvSpPr>
          <p:cNvPr id="40" name="Footer Placeholder 4">
            <a:extLst>
              <a:ext uri="{FF2B5EF4-FFF2-40B4-BE49-F238E27FC236}">
                <a16:creationId xmlns:a16="http://schemas.microsoft.com/office/drawing/2014/main" id="{E1E01ECC-58A4-0745-A3E0-F9FCCE41DACE}"/>
              </a:ext>
            </a:extLst>
          </p:cNvPr>
          <p:cNvSpPr>
            <a:spLocks noGrp="1"/>
          </p:cNvSpPr>
          <p:nvPr>
            <p:ph type="ftr" sz="quarter" idx="11"/>
          </p:nvPr>
        </p:nvSpPr>
        <p:spPr>
          <a:xfrm>
            <a:off x="4165600" y="6381328"/>
            <a:ext cx="3860800" cy="288032"/>
          </a:xfrm>
          <a:prstGeom prst="rect">
            <a:avLst/>
          </a:prstGeom>
        </p:spPr>
        <p:txBody>
          <a:bodyPr>
            <a:normAutofit/>
          </a:bodyPr>
          <a:lstStyle>
            <a:lvl1pPr>
              <a:defRPr sz="2000" b="0" i="0">
                <a:solidFill>
                  <a:schemeClr val="tx1">
                    <a:lumMod val="75000"/>
                  </a:schemeClr>
                </a:solidFill>
                <a:latin typeface="+mn-lt"/>
                <a:ea typeface="Source Sans Pro" charset="0"/>
                <a:cs typeface="Source Sans Pro" charset="0"/>
              </a:defRPr>
            </a:lvl1pPr>
          </a:lstStyle>
          <a:p>
            <a:r>
              <a:rPr lang="en-US"/>
              <a:t>DI4R</a:t>
            </a:r>
            <a:endParaRPr lang="en-US" dirty="0"/>
          </a:p>
        </p:txBody>
      </p:sp>
      <p:cxnSp>
        <p:nvCxnSpPr>
          <p:cNvPr id="41" name="Connettore 1 40">
            <a:extLst>
              <a:ext uri="{FF2B5EF4-FFF2-40B4-BE49-F238E27FC236}">
                <a16:creationId xmlns:a16="http://schemas.microsoft.com/office/drawing/2014/main" id="{05EEB7C1-79E8-894A-A6D8-E6E8AF7BA267}"/>
              </a:ext>
            </a:extLst>
          </p:cNvPr>
          <p:cNvCxnSpPr>
            <a:cxnSpLocks/>
          </p:cNvCxnSpPr>
          <p:nvPr userDrawn="1"/>
        </p:nvCxnSpPr>
        <p:spPr>
          <a:xfrm flipH="1" flipV="1">
            <a:off x="335360" y="6376246"/>
            <a:ext cx="11521280" cy="5085"/>
          </a:xfrm>
          <a:prstGeom prst="line">
            <a:avLst/>
          </a:prstGeom>
          <a:ln w="12700">
            <a:solidFill>
              <a:srgbClr val="1D2F45"/>
            </a:solidFill>
          </a:ln>
          <a:effectLst/>
        </p:spPr>
        <p:style>
          <a:lnRef idx="2">
            <a:schemeClr val="accent1"/>
          </a:lnRef>
          <a:fillRef idx="0">
            <a:schemeClr val="accent1"/>
          </a:fillRef>
          <a:effectRef idx="1">
            <a:schemeClr val="accent1"/>
          </a:effectRef>
          <a:fontRef idx="minor">
            <a:schemeClr val="tx1"/>
          </a:fontRef>
        </p:style>
      </p:cxnSp>
      <p:sp>
        <p:nvSpPr>
          <p:cNvPr id="43" name="Slide Number Placeholder 5">
            <a:extLst>
              <a:ext uri="{FF2B5EF4-FFF2-40B4-BE49-F238E27FC236}">
                <a16:creationId xmlns:a16="http://schemas.microsoft.com/office/drawing/2014/main" id="{B526890D-A7E7-0848-AAB2-0716D2C403A1}"/>
              </a:ext>
            </a:extLst>
          </p:cNvPr>
          <p:cNvSpPr>
            <a:spLocks noGrp="1"/>
          </p:cNvSpPr>
          <p:nvPr>
            <p:ph type="sldNum" sz="quarter" idx="12"/>
          </p:nvPr>
        </p:nvSpPr>
        <p:spPr>
          <a:xfrm>
            <a:off x="8737600" y="6381328"/>
            <a:ext cx="3119040" cy="288032"/>
          </a:xfrm>
          <a:prstGeom prst="rect">
            <a:avLst/>
          </a:prstGeom>
        </p:spPr>
        <p:txBody>
          <a:bodyPr/>
          <a:lstStyle>
            <a:lvl1pPr algn="r">
              <a:defRPr sz="1300" b="0" i="0">
                <a:solidFill>
                  <a:schemeClr val="tx1">
                    <a:lumMod val="75000"/>
                  </a:schemeClr>
                </a:solidFill>
                <a:latin typeface="Source Sans Pro" charset="0"/>
                <a:ea typeface="Source Sans Pro" charset="0"/>
                <a:cs typeface="Source Sans Pro" charset="0"/>
              </a:defRPr>
            </a:lvl1pPr>
          </a:lstStyle>
          <a:p>
            <a:fld id="{B6F15528-21DE-4FAA-801E-634DDDAF4B2B}" type="slidenum">
              <a:rPr lang="en-US" smtClean="0"/>
              <a:pPr/>
              <a:t>‹#›</a:t>
            </a:fld>
            <a:endParaRPr lang="en-US" dirty="0"/>
          </a:p>
        </p:txBody>
      </p:sp>
      <p:pic>
        <p:nvPicPr>
          <p:cNvPr id="44" name="Immagine 43">
            <a:extLst>
              <a:ext uri="{FF2B5EF4-FFF2-40B4-BE49-F238E27FC236}">
                <a16:creationId xmlns:a16="http://schemas.microsoft.com/office/drawing/2014/main" id="{2C34C010-9376-654D-A867-B52581D1056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04" y="120788"/>
            <a:ext cx="2808312" cy="754672"/>
          </a:xfrm>
          <a:prstGeom prst="rect">
            <a:avLst/>
          </a:prstGeom>
        </p:spPr>
      </p:pic>
      <p:pic>
        <p:nvPicPr>
          <p:cNvPr id="24" name="Immagine 23">
            <a:extLst>
              <a:ext uri="{FF2B5EF4-FFF2-40B4-BE49-F238E27FC236}">
                <a16:creationId xmlns:a16="http://schemas.microsoft.com/office/drawing/2014/main" id="{194572B0-78DD-4243-9D5D-D9DAD50C2F7A}"/>
              </a:ext>
            </a:extLst>
          </p:cNvPr>
          <p:cNvPicPr>
            <a:picLocks noChangeAspect="1"/>
          </p:cNvPicPr>
          <p:nvPr userDrawn="1"/>
        </p:nvPicPr>
        <p:blipFill>
          <a:blip r:embed="rId4"/>
          <a:stretch>
            <a:fillRect/>
          </a:stretch>
        </p:blipFill>
        <p:spPr>
          <a:xfrm>
            <a:off x="0" y="6826217"/>
            <a:ext cx="12192000" cy="31783"/>
          </a:xfrm>
          <a:prstGeom prst="rect">
            <a:avLst/>
          </a:prstGeom>
        </p:spPr>
      </p:pic>
      <p:sp>
        <p:nvSpPr>
          <p:cNvPr id="25" name="Titolo 1">
            <a:extLst>
              <a:ext uri="{FF2B5EF4-FFF2-40B4-BE49-F238E27FC236}">
                <a16:creationId xmlns:a16="http://schemas.microsoft.com/office/drawing/2014/main" id="{8C81318F-A6E2-4E4E-AD26-649A91504279}"/>
              </a:ext>
            </a:extLst>
          </p:cNvPr>
          <p:cNvSpPr>
            <a:spLocks noGrp="1"/>
          </p:cNvSpPr>
          <p:nvPr>
            <p:ph type="title" hasCustomPrompt="1"/>
          </p:nvPr>
        </p:nvSpPr>
        <p:spPr>
          <a:xfrm>
            <a:off x="3220977" y="188640"/>
            <a:ext cx="8640960" cy="537716"/>
          </a:xfrm>
          <a:prstGeom prst="rect">
            <a:avLst/>
          </a:prstGeom>
        </p:spPr>
        <p:txBody>
          <a:bodyPr vert="horz">
            <a:normAutofit/>
          </a:bodyPr>
          <a:lstStyle>
            <a:lvl1pPr algn="l">
              <a:defRPr sz="3600" b="1" i="0">
                <a:solidFill>
                  <a:srgbClr val="1D2F45"/>
                </a:solidFill>
                <a:latin typeface="+mn-lt"/>
                <a:ea typeface="Source Sans Pro" charset="0"/>
                <a:cs typeface="Source Sans Pro" charset="0"/>
              </a:defRPr>
            </a:lvl1pPr>
          </a:lstStyle>
          <a:p>
            <a:r>
              <a:rPr lang="en-GB" noProof="0" dirty="0"/>
              <a:t>Click here to add Title</a:t>
            </a:r>
          </a:p>
        </p:txBody>
      </p:sp>
    </p:spTree>
    <p:extLst>
      <p:ext uri="{BB962C8B-B14F-4D97-AF65-F5344CB8AC3E}">
        <p14:creationId xmlns:p14="http://schemas.microsoft.com/office/powerpoint/2010/main" val="1707022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ermediate Slide">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9783B677-330E-4253-B1BB-68B6A29BF270}"/>
              </a:ext>
            </a:extLst>
          </p:cNvPr>
          <p:cNvPicPr>
            <a:picLocks noChangeAspect="1"/>
          </p:cNvPicPr>
          <p:nvPr userDrawn="1"/>
        </p:nvPicPr>
        <p:blipFill>
          <a:blip r:embed="rId3"/>
          <a:stretch>
            <a:fillRect/>
          </a:stretch>
        </p:blipFill>
        <p:spPr>
          <a:xfrm>
            <a:off x="702348" y="1449438"/>
            <a:ext cx="2645516" cy="655642"/>
          </a:xfrm>
          <a:prstGeom prst="rect">
            <a:avLst/>
          </a:prstGeom>
        </p:spPr>
      </p:pic>
      <p:sp>
        <p:nvSpPr>
          <p:cNvPr id="4" name="Content Placeholder 2">
            <a:extLst>
              <a:ext uri="{FF2B5EF4-FFF2-40B4-BE49-F238E27FC236}">
                <a16:creationId xmlns:a16="http://schemas.microsoft.com/office/drawing/2014/main" id="{1EF6C7B7-1597-4762-9541-39E64CD64D0B}"/>
              </a:ext>
            </a:extLst>
          </p:cNvPr>
          <p:cNvSpPr>
            <a:spLocks noGrp="1"/>
          </p:cNvSpPr>
          <p:nvPr>
            <p:ph idx="1" hasCustomPrompt="1"/>
          </p:nvPr>
        </p:nvSpPr>
        <p:spPr>
          <a:xfrm>
            <a:off x="628650" y="3631913"/>
            <a:ext cx="7759774" cy="2317368"/>
          </a:xfrm>
          <a:prstGeom prst="rect">
            <a:avLst/>
          </a:prstGeom>
        </p:spPr>
        <p:txBody>
          <a:bodyPr>
            <a:normAutofit/>
          </a:bodyPr>
          <a:lstStyle>
            <a:lvl1pPr marL="0" indent="0">
              <a:buSzPct val="100000"/>
              <a:buFontTx/>
              <a:buNone/>
              <a:defRPr sz="2800" b="0" i="0">
                <a:solidFill>
                  <a:schemeClr val="tx1">
                    <a:lumMod val="75000"/>
                  </a:schemeClr>
                </a:solidFill>
                <a:latin typeface="+mn-lt"/>
                <a:ea typeface="Source Sans Pro" charset="0"/>
                <a:cs typeface="Source Sans Pro" charset="0"/>
              </a:defRPr>
            </a:lvl1pPr>
            <a:lvl2pPr marL="557213" indent="-214313">
              <a:buSzPct val="90000"/>
              <a:buFont typeface="Calibri" panose="020F0502020204030204" pitchFamily="34" charset="0"/>
              <a:buChar char="-"/>
              <a:defRPr sz="2600" b="0" i="0">
                <a:solidFill>
                  <a:schemeClr val="tx1">
                    <a:lumMod val="75000"/>
                  </a:schemeClr>
                </a:solidFill>
                <a:latin typeface="+mn-lt"/>
                <a:ea typeface="Source Sans Pro" charset="0"/>
                <a:cs typeface="Source Sans Pro" charset="0"/>
              </a:defRPr>
            </a:lvl2pPr>
            <a:lvl3pPr marL="857250" indent="-171450">
              <a:buSzPct val="80000"/>
              <a:buFont typeface="Wingdings" panose="05000000000000000000" pitchFamily="2" charset="2"/>
              <a:buChar char="§"/>
              <a:defRPr sz="2400" b="0" i="0">
                <a:solidFill>
                  <a:schemeClr val="tx1">
                    <a:lumMod val="75000"/>
                  </a:schemeClr>
                </a:solidFill>
                <a:latin typeface="+mn-lt"/>
                <a:ea typeface="Source Sans Pro" charset="0"/>
                <a:cs typeface="Source Sans Pro" charset="0"/>
              </a:defRPr>
            </a:lvl3pPr>
            <a:lvl4pPr marL="1028700" marR="0" indent="0" algn="l" defTabSz="342900" rtl="0" eaLnBrk="1" fontAlgn="auto" latinLnBrk="0" hangingPunct="1">
              <a:lnSpc>
                <a:spcPct val="100000"/>
              </a:lnSpc>
              <a:spcBef>
                <a:spcPct val="20000"/>
              </a:spcBef>
              <a:spcAft>
                <a:spcPts val="0"/>
              </a:spcAft>
              <a:buClrTx/>
              <a:buSzPct val="70000"/>
              <a:buFont typeface="Calibri" panose="020F0502020204030204" pitchFamily="34" charset="0"/>
              <a:buNone/>
              <a:tabLst/>
              <a:defRPr sz="2800" b="0" i="0">
                <a:solidFill>
                  <a:schemeClr val="tx1">
                    <a:lumMod val="75000"/>
                  </a:schemeClr>
                </a:solidFill>
                <a:latin typeface="+mn-lt"/>
                <a:ea typeface="Source Sans Pro" charset="0"/>
                <a:cs typeface="Source Sans Pro" charset="0"/>
              </a:defRPr>
            </a:lvl4pPr>
            <a:lvl5pPr marL="1371600" marR="0" indent="0" algn="l" defTabSz="342900" rtl="0" eaLnBrk="1" fontAlgn="auto" latinLnBrk="0" hangingPunct="1">
              <a:lnSpc>
                <a:spcPct val="100000"/>
              </a:lnSpc>
              <a:spcBef>
                <a:spcPct val="20000"/>
              </a:spcBef>
              <a:spcAft>
                <a:spcPts val="0"/>
              </a:spcAft>
              <a:buClrTx/>
              <a:buSzPct val="80000"/>
              <a:buFontTx/>
              <a:buNone/>
              <a:tabLst/>
              <a:defRPr sz="2800" b="0" i="0">
                <a:solidFill>
                  <a:schemeClr val="tx1">
                    <a:lumMod val="75000"/>
                  </a:schemeClr>
                </a:solidFill>
                <a:latin typeface="+mn-lt"/>
                <a:ea typeface="Source Sans Pro" charset="0"/>
                <a:cs typeface="Source Sans Pro" charset="0"/>
              </a:defRPr>
            </a:lvl5pPr>
          </a:lstStyle>
          <a:p>
            <a:pPr lvl="0"/>
            <a:r>
              <a:rPr lang="en-GB" noProof="0" dirty="0"/>
              <a:t>Click here to add text</a:t>
            </a:r>
            <a:endParaRPr lang="it-IT" dirty="0"/>
          </a:p>
          <a:p>
            <a:pPr lvl="4"/>
            <a:endParaRPr lang="it-IT" dirty="0"/>
          </a:p>
          <a:p>
            <a:pPr lvl="4"/>
            <a:endParaRPr lang="it-IT" dirty="0"/>
          </a:p>
          <a:p>
            <a:pPr lvl="4"/>
            <a:endParaRPr lang="it-IT" dirty="0"/>
          </a:p>
          <a:p>
            <a:pPr lvl="4"/>
            <a:endParaRPr lang="it-IT" dirty="0"/>
          </a:p>
          <a:p>
            <a:pPr lvl="4"/>
            <a:endParaRPr lang="it-IT" dirty="0"/>
          </a:p>
        </p:txBody>
      </p:sp>
      <p:sp>
        <p:nvSpPr>
          <p:cNvPr id="6" name="Content Placeholder 2">
            <a:extLst>
              <a:ext uri="{FF2B5EF4-FFF2-40B4-BE49-F238E27FC236}">
                <a16:creationId xmlns:a16="http://schemas.microsoft.com/office/drawing/2014/main" id="{2003D9A9-DAB0-4043-9528-4822DD2D82EF}"/>
              </a:ext>
            </a:extLst>
          </p:cNvPr>
          <p:cNvSpPr>
            <a:spLocks noGrp="1"/>
          </p:cNvSpPr>
          <p:nvPr>
            <p:ph idx="10" hasCustomPrompt="1"/>
          </p:nvPr>
        </p:nvSpPr>
        <p:spPr>
          <a:xfrm>
            <a:off x="628650" y="2944594"/>
            <a:ext cx="5883079" cy="505729"/>
          </a:xfrm>
          <a:prstGeom prst="rect">
            <a:avLst/>
          </a:prstGeom>
        </p:spPr>
        <p:txBody>
          <a:bodyPr>
            <a:normAutofit/>
          </a:bodyPr>
          <a:lstStyle>
            <a:lvl1pPr marL="0" indent="0">
              <a:buSzPct val="100000"/>
              <a:buFontTx/>
              <a:buNone/>
              <a:defRPr sz="2800" b="0" i="0">
                <a:solidFill>
                  <a:schemeClr val="accent5">
                    <a:lumMod val="75000"/>
                  </a:schemeClr>
                </a:solidFill>
                <a:latin typeface="+mn-lt"/>
                <a:ea typeface="Source Sans Pro" charset="0"/>
                <a:cs typeface="Source Sans Pro" charset="0"/>
              </a:defRPr>
            </a:lvl1pPr>
            <a:lvl2pPr marL="557213" indent="-214313">
              <a:buSzPct val="90000"/>
              <a:buFont typeface="Calibri" panose="020F0502020204030204" pitchFamily="34" charset="0"/>
              <a:buChar char="-"/>
              <a:defRPr sz="2600" b="0" i="0">
                <a:solidFill>
                  <a:schemeClr val="tx1">
                    <a:lumMod val="75000"/>
                  </a:schemeClr>
                </a:solidFill>
                <a:latin typeface="+mn-lt"/>
                <a:ea typeface="Source Sans Pro" charset="0"/>
                <a:cs typeface="Source Sans Pro" charset="0"/>
              </a:defRPr>
            </a:lvl2pPr>
            <a:lvl3pPr marL="857250" indent="-171450">
              <a:buSzPct val="80000"/>
              <a:buFont typeface="Wingdings" panose="05000000000000000000" pitchFamily="2" charset="2"/>
              <a:buChar char="§"/>
              <a:defRPr sz="2400" b="0" i="0">
                <a:solidFill>
                  <a:schemeClr val="tx1">
                    <a:lumMod val="75000"/>
                  </a:schemeClr>
                </a:solidFill>
                <a:latin typeface="+mn-lt"/>
                <a:ea typeface="Source Sans Pro" charset="0"/>
                <a:cs typeface="Source Sans Pro" charset="0"/>
              </a:defRPr>
            </a:lvl3pPr>
            <a:lvl4pPr marL="1028700" marR="0" indent="0" algn="l" defTabSz="342900" rtl="0" eaLnBrk="1" fontAlgn="auto" latinLnBrk="0" hangingPunct="1">
              <a:lnSpc>
                <a:spcPct val="100000"/>
              </a:lnSpc>
              <a:spcBef>
                <a:spcPct val="20000"/>
              </a:spcBef>
              <a:spcAft>
                <a:spcPts val="0"/>
              </a:spcAft>
              <a:buClrTx/>
              <a:buSzPct val="70000"/>
              <a:buFont typeface="Calibri" panose="020F0502020204030204" pitchFamily="34" charset="0"/>
              <a:buNone/>
              <a:tabLst/>
              <a:defRPr sz="2800" b="0" i="0">
                <a:solidFill>
                  <a:schemeClr val="tx1">
                    <a:lumMod val="75000"/>
                  </a:schemeClr>
                </a:solidFill>
                <a:latin typeface="+mn-lt"/>
                <a:ea typeface="Source Sans Pro" charset="0"/>
                <a:cs typeface="Source Sans Pro" charset="0"/>
              </a:defRPr>
            </a:lvl4pPr>
            <a:lvl5pPr marL="1371600" marR="0" indent="0" algn="l" defTabSz="342900" rtl="0" eaLnBrk="1" fontAlgn="auto" latinLnBrk="0" hangingPunct="1">
              <a:lnSpc>
                <a:spcPct val="100000"/>
              </a:lnSpc>
              <a:spcBef>
                <a:spcPct val="20000"/>
              </a:spcBef>
              <a:spcAft>
                <a:spcPts val="0"/>
              </a:spcAft>
              <a:buClrTx/>
              <a:buSzPct val="80000"/>
              <a:buFontTx/>
              <a:buNone/>
              <a:tabLst/>
              <a:defRPr sz="2800" b="0" i="0">
                <a:solidFill>
                  <a:schemeClr val="tx1">
                    <a:lumMod val="75000"/>
                  </a:schemeClr>
                </a:solidFill>
                <a:latin typeface="+mn-lt"/>
                <a:ea typeface="Source Sans Pro" charset="0"/>
                <a:cs typeface="Source Sans Pro" charset="0"/>
              </a:defRPr>
            </a:lvl5pPr>
          </a:lstStyle>
          <a:p>
            <a:r>
              <a:rPr lang="en-GB" b="0" dirty="0">
                <a:solidFill>
                  <a:schemeClr val="accent5">
                    <a:lumMod val="75000"/>
                  </a:schemeClr>
                </a:solidFill>
              </a:rPr>
              <a:t>Click here to add subtitle</a:t>
            </a:r>
            <a:endParaRPr lang="it-IT" dirty="0"/>
          </a:p>
        </p:txBody>
      </p:sp>
      <p:pic>
        <p:nvPicPr>
          <p:cNvPr id="7" name="Immagine 6">
            <a:extLst>
              <a:ext uri="{FF2B5EF4-FFF2-40B4-BE49-F238E27FC236}">
                <a16:creationId xmlns:a16="http://schemas.microsoft.com/office/drawing/2014/main" id="{EE416F95-D136-4291-9DBD-6D01BD783D36}"/>
              </a:ext>
            </a:extLst>
          </p:cNvPr>
          <p:cNvPicPr>
            <a:picLocks noChangeAspect="1"/>
          </p:cNvPicPr>
          <p:nvPr userDrawn="1"/>
        </p:nvPicPr>
        <p:blipFill>
          <a:blip r:embed="rId4"/>
          <a:stretch>
            <a:fillRect/>
          </a:stretch>
        </p:blipFill>
        <p:spPr>
          <a:xfrm>
            <a:off x="0" y="6826217"/>
            <a:ext cx="12192000" cy="31783"/>
          </a:xfrm>
          <a:prstGeom prst="rect">
            <a:avLst/>
          </a:prstGeom>
        </p:spPr>
      </p:pic>
      <p:sp>
        <p:nvSpPr>
          <p:cNvPr id="8" name="Titolo 1">
            <a:extLst>
              <a:ext uri="{FF2B5EF4-FFF2-40B4-BE49-F238E27FC236}">
                <a16:creationId xmlns:a16="http://schemas.microsoft.com/office/drawing/2014/main" id="{B4701CE1-45E5-49C0-9675-78EC85F6A44F}"/>
              </a:ext>
            </a:extLst>
          </p:cNvPr>
          <p:cNvSpPr>
            <a:spLocks noGrp="1"/>
          </p:cNvSpPr>
          <p:nvPr>
            <p:ph type="title" hasCustomPrompt="1"/>
          </p:nvPr>
        </p:nvSpPr>
        <p:spPr>
          <a:xfrm>
            <a:off x="628650" y="2286670"/>
            <a:ext cx="5756582" cy="505729"/>
          </a:xfrm>
          <a:prstGeom prst="rect">
            <a:avLst/>
          </a:prstGeom>
        </p:spPr>
        <p:txBody>
          <a:bodyPr vert="horz">
            <a:normAutofit/>
          </a:bodyPr>
          <a:lstStyle>
            <a:lvl1pPr algn="l">
              <a:defRPr sz="3600" b="1" i="0">
                <a:solidFill>
                  <a:srgbClr val="1D2F45"/>
                </a:solidFill>
                <a:latin typeface="+mn-lt"/>
                <a:ea typeface="Source Sans Pro" charset="0"/>
                <a:cs typeface="Source Sans Pro" charset="0"/>
              </a:defRPr>
            </a:lvl1pPr>
          </a:lstStyle>
          <a:p>
            <a:r>
              <a:rPr lang="en-GB" noProof="0" dirty="0"/>
              <a:t>Click here to add title</a:t>
            </a:r>
          </a:p>
        </p:txBody>
      </p:sp>
    </p:spTree>
    <p:extLst>
      <p:ext uri="{BB962C8B-B14F-4D97-AF65-F5344CB8AC3E}">
        <p14:creationId xmlns:p14="http://schemas.microsoft.com/office/powerpoint/2010/main" val="1265362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EF2F36-B244-4AAF-8FF9-09D26625E39C}"/>
              </a:ext>
            </a:extLst>
          </p:cNvPr>
          <p:cNvGrpSpPr/>
          <p:nvPr userDrawn="1"/>
        </p:nvGrpSpPr>
        <p:grpSpPr>
          <a:xfrm>
            <a:off x="4192277" y="4365104"/>
            <a:ext cx="3956040" cy="633228"/>
            <a:chOff x="4269008" y="5638956"/>
            <a:chExt cx="3956040" cy="633228"/>
          </a:xfrm>
        </p:grpSpPr>
        <p:pic>
          <p:nvPicPr>
            <p:cNvPr id="7" name="Immagine 6">
              <a:extLst>
                <a:ext uri="{FF2B5EF4-FFF2-40B4-BE49-F238E27FC236}">
                  <a16:creationId xmlns:a16="http://schemas.microsoft.com/office/drawing/2014/main" id="{4E9FBBCD-1A09-854C-AD37-ABFC23BF721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69008" y="5666091"/>
              <a:ext cx="630033" cy="578959"/>
            </a:xfrm>
            <a:prstGeom prst="rect">
              <a:avLst/>
            </a:prstGeom>
          </p:spPr>
        </p:pic>
        <p:pic>
          <p:nvPicPr>
            <p:cNvPr id="8" name="Immagine 7">
              <a:extLst>
                <a:ext uri="{FF2B5EF4-FFF2-40B4-BE49-F238E27FC236}">
                  <a16:creationId xmlns:a16="http://schemas.microsoft.com/office/drawing/2014/main" id="{AB059FA9-527F-3047-9752-90211709898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143505" y="5638956"/>
              <a:ext cx="658903" cy="633228"/>
            </a:xfrm>
            <a:prstGeom prst="rect">
              <a:avLst/>
            </a:prstGeom>
          </p:spPr>
        </p:pic>
        <p:sp>
          <p:nvSpPr>
            <p:cNvPr id="10" name="CasellaDiTesto 9">
              <a:extLst>
                <a:ext uri="{FF2B5EF4-FFF2-40B4-BE49-F238E27FC236}">
                  <a16:creationId xmlns:a16="http://schemas.microsoft.com/office/drawing/2014/main" id="{0C463FB9-8E58-4D7E-9AEC-9058EB62CFA0}"/>
                </a:ext>
              </a:extLst>
            </p:cNvPr>
            <p:cNvSpPr txBox="1"/>
            <p:nvPr userDrawn="1"/>
          </p:nvSpPr>
          <p:spPr>
            <a:xfrm>
              <a:off x="4759216" y="5755515"/>
              <a:ext cx="1552984" cy="400110"/>
            </a:xfrm>
            <a:prstGeom prst="rect">
              <a:avLst/>
            </a:prstGeom>
            <a:noFill/>
          </p:spPr>
          <p:txBody>
            <a:bodyPr wrap="square" rtlCol="0">
              <a:spAutoFit/>
            </a:bodyPr>
            <a:lstStyle/>
            <a:p>
              <a:pPr algn="l"/>
              <a:r>
                <a:rPr lang="en-GB" sz="2000" dirty="0">
                  <a:solidFill>
                    <a:srgbClr val="1C3046"/>
                  </a:solidFill>
                  <a:ea typeface="Source Sans Pro" charset="0"/>
                  <a:cs typeface="Source Sans Pro" charset="0"/>
                </a:rPr>
                <a:t>eosc-hub.eu</a:t>
              </a:r>
            </a:p>
          </p:txBody>
        </p:sp>
        <p:sp>
          <p:nvSpPr>
            <p:cNvPr id="11" name="CasellaDiTesto 10">
              <a:extLst>
                <a:ext uri="{FF2B5EF4-FFF2-40B4-BE49-F238E27FC236}">
                  <a16:creationId xmlns:a16="http://schemas.microsoft.com/office/drawing/2014/main" id="{7C1AC704-9BA4-4C9D-8727-21E0A6C216B1}"/>
                </a:ext>
              </a:extLst>
            </p:cNvPr>
            <p:cNvSpPr txBox="1"/>
            <p:nvPr userDrawn="1"/>
          </p:nvSpPr>
          <p:spPr>
            <a:xfrm>
              <a:off x="6600056" y="5755515"/>
              <a:ext cx="1624992" cy="400110"/>
            </a:xfrm>
            <a:prstGeom prst="rect">
              <a:avLst/>
            </a:prstGeom>
            <a:noFill/>
          </p:spPr>
          <p:txBody>
            <a:bodyPr wrap="square" rtlCol="0">
              <a:spAutoFit/>
            </a:bodyPr>
            <a:lstStyle/>
            <a:p>
              <a:pPr algn="l"/>
              <a:r>
                <a:rPr lang="en-GB" sz="2000" dirty="0">
                  <a:solidFill>
                    <a:srgbClr val="1C3046"/>
                  </a:solidFill>
                  <a:ea typeface="Source Sans Pro" charset="0"/>
                  <a:cs typeface="Source Sans Pro" charset="0"/>
                </a:rPr>
                <a:t>@</a:t>
              </a:r>
              <a:r>
                <a:rPr lang="en-GB" sz="2000" dirty="0" err="1">
                  <a:solidFill>
                    <a:srgbClr val="1C3046"/>
                  </a:solidFill>
                  <a:ea typeface="Source Sans Pro" charset="0"/>
                  <a:cs typeface="Source Sans Pro" charset="0"/>
                </a:rPr>
                <a:t>EOSC_eu</a:t>
              </a:r>
              <a:endParaRPr lang="en-GB" sz="2000" dirty="0">
                <a:solidFill>
                  <a:srgbClr val="1C3046"/>
                </a:solidFill>
                <a:ea typeface="Source Sans Pro" charset="0"/>
                <a:cs typeface="Source Sans Pro" charset="0"/>
              </a:endParaRPr>
            </a:p>
          </p:txBody>
        </p:sp>
      </p:grpSp>
      <p:pic>
        <p:nvPicPr>
          <p:cNvPr id="13" name="Immagine 12">
            <a:extLst>
              <a:ext uri="{FF2B5EF4-FFF2-40B4-BE49-F238E27FC236}">
                <a16:creationId xmlns:a16="http://schemas.microsoft.com/office/drawing/2014/main" id="{7AAF6B84-BF74-4F8E-B824-03711F26909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277817" y="1643590"/>
            <a:ext cx="1784961" cy="2231201"/>
          </a:xfrm>
          <a:prstGeom prst="rect">
            <a:avLst/>
          </a:prstGeom>
        </p:spPr>
      </p:pic>
      <p:sp>
        <p:nvSpPr>
          <p:cNvPr id="14" name="CasellaDiTesto 1">
            <a:extLst>
              <a:ext uri="{FF2B5EF4-FFF2-40B4-BE49-F238E27FC236}">
                <a16:creationId xmlns:a16="http://schemas.microsoft.com/office/drawing/2014/main" id="{B9E0F5DF-28BF-4603-9413-29E52713A802}"/>
              </a:ext>
            </a:extLst>
          </p:cNvPr>
          <p:cNvSpPr txBox="1"/>
          <p:nvPr userDrawn="1"/>
        </p:nvSpPr>
        <p:spPr>
          <a:xfrm>
            <a:off x="1116252" y="1902602"/>
            <a:ext cx="4128459" cy="954107"/>
          </a:xfrm>
          <a:prstGeom prst="rect">
            <a:avLst/>
          </a:prstGeom>
          <a:noFill/>
        </p:spPr>
        <p:txBody>
          <a:bodyPr wrap="square" rtlCol="0">
            <a:spAutoFit/>
          </a:bodyPr>
          <a:lstStyle/>
          <a:p>
            <a:r>
              <a:rPr lang="en-GB" sz="2800" b="1" dirty="0">
                <a:solidFill>
                  <a:srgbClr val="1D2F45"/>
                </a:solidFill>
                <a:ea typeface="Source Sans Pro" charset="0"/>
                <a:cs typeface="Source Sans Pro" charset="0"/>
              </a:rPr>
              <a:t>Thank you</a:t>
            </a:r>
          </a:p>
          <a:p>
            <a:r>
              <a:rPr lang="en-GB" sz="2800" b="1" dirty="0">
                <a:solidFill>
                  <a:srgbClr val="1D2F45"/>
                </a:solidFill>
                <a:ea typeface="Source Sans Pro" charset="0"/>
                <a:cs typeface="Source Sans Pro" charset="0"/>
              </a:rPr>
              <a:t>for your attention! </a:t>
            </a:r>
          </a:p>
        </p:txBody>
      </p:sp>
      <p:sp>
        <p:nvSpPr>
          <p:cNvPr id="15" name="CasellaDiTesto 2">
            <a:extLst>
              <a:ext uri="{FF2B5EF4-FFF2-40B4-BE49-F238E27FC236}">
                <a16:creationId xmlns:a16="http://schemas.microsoft.com/office/drawing/2014/main" id="{4D4D3755-ED45-4BF4-89D4-2BA41674BD19}"/>
              </a:ext>
            </a:extLst>
          </p:cNvPr>
          <p:cNvSpPr txBox="1"/>
          <p:nvPr userDrawn="1"/>
        </p:nvSpPr>
        <p:spPr>
          <a:xfrm>
            <a:off x="1103445" y="3145477"/>
            <a:ext cx="3888459" cy="400110"/>
          </a:xfrm>
          <a:prstGeom prst="rect">
            <a:avLst/>
          </a:prstGeom>
          <a:noFill/>
        </p:spPr>
        <p:txBody>
          <a:bodyPr wrap="square" rtlCol="0">
            <a:spAutoFit/>
          </a:bodyPr>
          <a:lstStyle/>
          <a:p>
            <a:r>
              <a:rPr lang="en-GB" sz="2000" i="1" dirty="0">
                <a:ea typeface="Source Sans Pro" panose="020B0503030403020204" pitchFamily="34" charset="0"/>
              </a:rPr>
              <a:t>Questions?</a:t>
            </a:r>
          </a:p>
        </p:txBody>
      </p:sp>
      <p:cxnSp>
        <p:nvCxnSpPr>
          <p:cNvPr id="17" name="Connettore 1 4">
            <a:extLst>
              <a:ext uri="{FF2B5EF4-FFF2-40B4-BE49-F238E27FC236}">
                <a16:creationId xmlns:a16="http://schemas.microsoft.com/office/drawing/2014/main" id="{8187ABF1-33F6-44C1-B88C-2672C628984B}"/>
              </a:ext>
            </a:extLst>
          </p:cNvPr>
          <p:cNvCxnSpPr/>
          <p:nvPr userDrawn="1"/>
        </p:nvCxnSpPr>
        <p:spPr>
          <a:xfrm>
            <a:off x="1199457" y="3084480"/>
            <a:ext cx="2112235" cy="0"/>
          </a:xfrm>
          <a:prstGeom prst="line">
            <a:avLst/>
          </a:prstGeom>
          <a:ln>
            <a:solidFill>
              <a:srgbClr val="1D2F45"/>
            </a:solidFill>
          </a:ln>
          <a:effectLst/>
        </p:spPr>
        <p:style>
          <a:lnRef idx="2">
            <a:schemeClr val="accent1"/>
          </a:lnRef>
          <a:fillRef idx="0">
            <a:schemeClr val="accent1"/>
          </a:fillRef>
          <a:effectRef idx="1">
            <a:schemeClr val="accent1"/>
          </a:effectRef>
          <a:fontRef idx="minor">
            <a:schemeClr val="tx1"/>
          </a:fontRef>
        </p:style>
      </p:cxnSp>
      <p:grpSp>
        <p:nvGrpSpPr>
          <p:cNvPr id="12" name="Group 11">
            <a:extLst>
              <a:ext uri="{FF2B5EF4-FFF2-40B4-BE49-F238E27FC236}">
                <a16:creationId xmlns:a16="http://schemas.microsoft.com/office/drawing/2014/main" id="{557573BB-FFBE-4128-A867-CF98847BD44E}"/>
              </a:ext>
            </a:extLst>
          </p:cNvPr>
          <p:cNvGrpSpPr/>
          <p:nvPr userDrawn="1"/>
        </p:nvGrpSpPr>
        <p:grpSpPr>
          <a:xfrm>
            <a:off x="935074" y="5956688"/>
            <a:ext cx="10470446" cy="400110"/>
            <a:chOff x="899592" y="6271590"/>
            <a:chExt cx="7705726" cy="294461"/>
          </a:xfrm>
        </p:grpSpPr>
        <p:pic>
          <p:nvPicPr>
            <p:cNvPr id="16" name="Picture 15">
              <a:extLst>
                <a:ext uri="{FF2B5EF4-FFF2-40B4-BE49-F238E27FC236}">
                  <a16:creationId xmlns:a16="http://schemas.microsoft.com/office/drawing/2014/main" id="{8988A985-D8B4-4CF8-8BFF-2DFCB01A16C0}"/>
                </a:ext>
              </a:extLst>
            </p:cNvPr>
            <p:cNvPicPr>
              <a:picLocks noChangeAspect="1"/>
            </p:cNvPicPr>
            <p:nvPr userDrawn="1"/>
          </p:nvPicPr>
          <p:blipFill>
            <a:blip r:embed="rId6"/>
            <a:stretch>
              <a:fillRect/>
            </a:stretch>
          </p:blipFill>
          <p:spPr>
            <a:xfrm>
              <a:off x="899592" y="6271590"/>
              <a:ext cx="842697" cy="294461"/>
            </a:xfrm>
            <a:prstGeom prst="rect">
              <a:avLst/>
            </a:prstGeom>
          </p:spPr>
        </p:pic>
        <p:pic>
          <p:nvPicPr>
            <p:cNvPr id="18" name="Picture 17">
              <a:extLst>
                <a:ext uri="{FF2B5EF4-FFF2-40B4-BE49-F238E27FC236}">
                  <a16:creationId xmlns:a16="http://schemas.microsoft.com/office/drawing/2014/main" id="{8396475E-36DF-4F28-A93D-81A651F0904A}"/>
                </a:ext>
              </a:extLst>
            </p:cNvPr>
            <p:cNvPicPr>
              <a:picLocks noChangeAspect="1"/>
            </p:cNvPicPr>
            <p:nvPr userDrawn="1"/>
          </p:nvPicPr>
          <p:blipFill>
            <a:blip r:embed="rId7"/>
            <a:stretch>
              <a:fillRect/>
            </a:stretch>
          </p:blipFill>
          <p:spPr>
            <a:xfrm>
              <a:off x="1813045" y="6349354"/>
              <a:ext cx="6792273" cy="216697"/>
            </a:xfrm>
            <a:prstGeom prst="rect">
              <a:avLst/>
            </a:prstGeom>
          </p:spPr>
        </p:pic>
      </p:grpSp>
    </p:spTree>
    <p:extLst>
      <p:ext uri="{BB962C8B-B14F-4D97-AF65-F5344CB8AC3E}">
        <p14:creationId xmlns:p14="http://schemas.microsoft.com/office/powerpoint/2010/main" val="1079941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Title &amp; Content">
    <p:spTree>
      <p:nvGrpSpPr>
        <p:cNvPr id="1" name=""/>
        <p:cNvGrpSpPr/>
        <p:nvPr/>
      </p:nvGrpSpPr>
      <p:grpSpPr>
        <a:xfrm>
          <a:off x="0" y="0"/>
          <a:ext cx="0" cy="0"/>
          <a:chOff x="0" y="0"/>
          <a:chExt cx="0" cy="0"/>
        </a:xfrm>
      </p:grpSpPr>
      <p:sp>
        <p:nvSpPr>
          <p:cNvPr id="23" name="Rettangolo 22">
            <a:extLst>
              <a:ext uri="{FF2B5EF4-FFF2-40B4-BE49-F238E27FC236}">
                <a16:creationId xmlns:a16="http://schemas.microsoft.com/office/drawing/2014/main" id="{E3F0AEEC-E8E7-4D6D-82B6-D294E5B82108}"/>
              </a:ext>
            </a:extLst>
          </p:cNvPr>
          <p:cNvSpPr/>
          <p:nvPr userDrawn="1"/>
        </p:nvSpPr>
        <p:spPr>
          <a:xfrm>
            <a:off x="11414248" y="6376243"/>
            <a:ext cx="442392" cy="293117"/>
          </a:xfrm>
          <a:prstGeom prst="rect">
            <a:avLst/>
          </a:prstGeom>
          <a:solidFill>
            <a:srgbClr val="1D2F45">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solidFill>
                <a:schemeClr val="bg1">
                  <a:lumMod val="65000"/>
                </a:schemeClr>
              </a:solidFill>
            </a:endParaRPr>
          </a:p>
        </p:txBody>
      </p:sp>
      <p:sp>
        <p:nvSpPr>
          <p:cNvPr id="3" name="Content Placeholder 2"/>
          <p:cNvSpPr>
            <a:spLocks noGrp="1"/>
          </p:cNvSpPr>
          <p:nvPr>
            <p:ph idx="1" hasCustomPrompt="1"/>
          </p:nvPr>
        </p:nvSpPr>
        <p:spPr>
          <a:xfrm>
            <a:off x="335360" y="1268763"/>
            <a:ext cx="11521280" cy="4855007"/>
          </a:xfrm>
          <a:prstGeom prst="rect">
            <a:avLst/>
          </a:prstGeom>
        </p:spPr>
        <p:txBody>
          <a:bodyPr>
            <a:normAutofit/>
          </a:bodyPr>
          <a:lstStyle>
            <a:lvl1pPr marL="342900" indent="-342900">
              <a:buSzPct val="100000"/>
              <a:buFontTx/>
              <a:buBlip>
                <a:blip r:embed="rId2"/>
              </a:buBlip>
              <a:defRPr sz="2800" b="0" i="0">
                <a:solidFill>
                  <a:schemeClr val="tx1">
                    <a:lumMod val="75000"/>
                  </a:schemeClr>
                </a:solidFill>
                <a:latin typeface="+mn-lt"/>
                <a:ea typeface="Source Sans Pro" charset="0"/>
                <a:cs typeface="Source Sans Pro" charset="0"/>
              </a:defRPr>
            </a:lvl1pPr>
            <a:lvl2pPr marL="742950" indent="-285750">
              <a:buSzPct val="90000"/>
              <a:buFont typeface="Calibri" panose="020F0502020204030204" pitchFamily="34" charset="0"/>
              <a:buChar char="-"/>
              <a:defRPr sz="2600" b="0" i="0">
                <a:solidFill>
                  <a:schemeClr val="tx1">
                    <a:lumMod val="75000"/>
                  </a:schemeClr>
                </a:solidFill>
                <a:latin typeface="+mn-lt"/>
                <a:ea typeface="Source Sans Pro" charset="0"/>
                <a:cs typeface="Source Sans Pro" charset="0"/>
              </a:defRPr>
            </a:lvl2pPr>
            <a:lvl3pPr marL="1143000" indent="-228600">
              <a:buSzPct val="80000"/>
              <a:buFont typeface="Wingdings" panose="05000000000000000000" pitchFamily="2" charset="2"/>
              <a:buChar char="§"/>
              <a:defRPr sz="2400" b="0" i="0">
                <a:solidFill>
                  <a:schemeClr val="tx1">
                    <a:lumMod val="75000"/>
                  </a:schemeClr>
                </a:solidFill>
                <a:latin typeface="+mn-lt"/>
                <a:ea typeface="Source Sans Pro" charset="0"/>
                <a:cs typeface="Source Sans Pro" charset="0"/>
              </a:defRPr>
            </a:lvl3pPr>
            <a:lvl4pPr marL="1371600" marR="0" indent="0" algn="l" defTabSz="457200" rtl="0" eaLnBrk="1" fontAlgn="auto" latinLnBrk="0" hangingPunct="1">
              <a:lnSpc>
                <a:spcPct val="100000"/>
              </a:lnSpc>
              <a:spcBef>
                <a:spcPct val="20000"/>
              </a:spcBef>
              <a:spcAft>
                <a:spcPts val="0"/>
              </a:spcAft>
              <a:buClrTx/>
              <a:buSzPct val="70000"/>
              <a:buFontTx/>
              <a:buNone/>
              <a:tabLst/>
              <a:defRPr sz="2800" b="0" i="0">
                <a:solidFill>
                  <a:schemeClr val="tx1">
                    <a:lumMod val="75000"/>
                  </a:schemeClr>
                </a:solidFill>
                <a:latin typeface="+mn-lt"/>
                <a:ea typeface="Source Sans Pro" charset="0"/>
                <a:cs typeface="Source Sans Pro" charset="0"/>
              </a:defRPr>
            </a:lvl4pPr>
            <a:lvl5pPr marL="1828800" marR="0" indent="0" algn="l" defTabSz="457200" rtl="0" eaLnBrk="1" fontAlgn="auto" latinLnBrk="0" hangingPunct="1">
              <a:lnSpc>
                <a:spcPct val="100000"/>
              </a:lnSpc>
              <a:spcBef>
                <a:spcPct val="20000"/>
              </a:spcBef>
              <a:spcAft>
                <a:spcPts val="0"/>
              </a:spcAft>
              <a:buClrTx/>
              <a:buSzPct val="80000"/>
              <a:buFontTx/>
              <a:buNone/>
              <a:tabLst/>
              <a:defRPr sz="2800" b="0" i="0">
                <a:solidFill>
                  <a:schemeClr val="tx1">
                    <a:lumMod val="75000"/>
                  </a:schemeClr>
                </a:solidFill>
                <a:latin typeface="+mn-lt"/>
                <a:ea typeface="Source Sans Pro" charset="0"/>
                <a:cs typeface="Source Sans Pro" charset="0"/>
              </a:defRPr>
            </a:lvl5pPr>
          </a:lstStyle>
          <a:p>
            <a:pPr lvl="0"/>
            <a:r>
              <a:rPr lang="en-GB" noProof="0" dirty="0"/>
              <a:t>Click here to add text</a:t>
            </a:r>
          </a:p>
          <a:p>
            <a:pPr lvl="1"/>
            <a:r>
              <a:rPr lang="en-GB" noProof="0" dirty="0"/>
              <a:t>Second level</a:t>
            </a:r>
          </a:p>
          <a:p>
            <a:pPr lvl="2"/>
            <a:r>
              <a:rPr lang="en-GB" noProof="0" dirty="0"/>
              <a:t>Third level</a:t>
            </a:r>
          </a:p>
          <a:p>
            <a:pPr lvl="3"/>
            <a:endParaRPr lang="en-GB" noProof="0" dirty="0"/>
          </a:p>
          <a:p>
            <a:pPr lvl="4"/>
            <a:endParaRPr lang="en-GB" noProof="0" dirty="0"/>
          </a:p>
          <a:p>
            <a:pPr lvl="4"/>
            <a:endParaRPr lang="en-GB" noProof="0" dirty="0"/>
          </a:p>
          <a:p>
            <a:pPr lvl="4"/>
            <a:endParaRPr lang="en-GB" noProof="0" dirty="0"/>
          </a:p>
          <a:p>
            <a:pPr lvl="4"/>
            <a:endParaRPr lang="en-GB" noProof="0" dirty="0"/>
          </a:p>
          <a:p>
            <a:pPr lvl="4"/>
            <a:endParaRPr lang="en-GB" noProof="0" dirty="0"/>
          </a:p>
        </p:txBody>
      </p:sp>
      <p:sp>
        <p:nvSpPr>
          <p:cNvPr id="12" name="Date Placeholder 3">
            <a:extLst>
              <a:ext uri="{FF2B5EF4-FFF2-40B4-BE49-F238E27FC236}">
                <a16:creationId xmlns:a16="http://schemas.microsoft.com/office/drawing/2014/main" id="{2D6204B7-1D0D-1E43-967C-261D932E2D40}"/>
              </a:ext>
            </a:extLst>
          </p:cNvPr>
          <p:cNvSpPr>
            <a:spLocks noGrp="1"/>
          </p:cNvSpPr>
          <p:nvPr>
            <p:ph type="dt" sz="half" idx="10"/>
          </p:nvPr>
        </p:nvSpPr>
        <p:spPr>
          <a:xfrm>
            <a:off x="335360" y="6381328"/>
            <a:ext cx="2844800" cy="288032"/>
          </a:xfrm>
          <a:prstGeom prst="rect">
            <a:avLst/>
          </a:prstGeom>
        </p:spPr>
        <p:txBody>
          <a:bodyPr/>
          <a:lstStyle>
            <a:lvl1pPr>
              <a:defRPr sz="950" b="0" i="0">
                <a:solidFill>
                  <a:schemeClr val="tx1">
                    <a:lumMod val="75000"/>
                  </a:schemeClr>
                </a:solidFill>
                <a:latin typeface="Calibri" panose="020F0502020204030204" pitchFamily="34" charset="0"/>
                <a:ea typeface="Source Sans Pro" charset="0"/>
                <a:cs typeface="Calibri" panose="020F0502020204030204" pitchFamily="34" charset="0"/>
              </a:defRPr>
            </a:lvl1pPr>
          </a:lstStyle>
          <a:p>
            <a:r>
              <a:rPr lang="en-US"/>
              <a:t>10/10/2018</a:t>
            </a:r>
            <a:endParaRPr lang="en-US" dirty="0"/>
          </a:p>
        </p:txBody>
      </p:sp>
      <p:sp>
        <p:nvSpPr>
          <p:cNvPr id="13" name="Footer Placeholder 4">
            <a:extLst>
              <a:ext uri="{FF2B5EF4-FFF2-40B4-BE49-F238E27FC236}">
                <a16:creationId xmlns:a16="http://schemas.microsoft.com/office/drawing/2014/main" id="{E1E01ECC-58A4-0745-A3E0-F9FCCE41DACE}"/>
              </a:ext>
            </a:extLst>
          </p:cNvPr>
          <p:cNvSpPr>
            <a:spLocks noGrp="1"/>
          </p:cNvSpPr>
          <p:nvPr>
            <p:ph type="ftr" sz="quarter" idx="11"/>
          </p:nvPr>
        </p:nvSpPr>
        <p:spPr>
          <a:xfrm>
            <a:off x="4165600" y="6381328"/>
            <a:ext cx="3860800" cy="288032"/>
          </a:xfrm>
          <a:prstGeom prst="rect">
            <a:avLst/>
          </a:prstGeom>
        </p:spPr>
        <p:txBody>
          <a:bodyPr>
            <a:normAutofit/>
          </a:bodyPr>
          <a:lstStyle>
            <a:lvl1pPr>
              <a:defRPr sz="950" b="0" i="0">
                <a:solidFill>
                  <a:schemeClr val="tx1">
                    <a:lumMod val="75000"/>
                  </a:schemeClr>
                </a:solidFill>
                <a:latin typeface="Calibri" panose="020F0502020204030204" pitchFamily="34" charset="0"/>
                <a:ea typeface="Source Sans Pro" charset="0"/>
                <a:cs typeface="Calibri" panose="020F0502020204030204" pitchFamily="34" charset="0"/>
              </a:defRPr>
            </a:lvl1pPr>
          </a:lstStyle>
          <a:p>
            <a:r>
              <a:rPr lang="en-US"/>
              <a:t>DI4R</a:t>
            </a:r>
            <a:endParaRPr lang="en-US" dirty="0"/>
          </a:p>
        </p:txBody>
      </p:sp>
      <p:cxnSp>
        <p:nvCxnSpPr>
          <p:cNvPr id="16" name="Connettore 1 15">
            <a:extLst>
              <a:ext uri="{FF2B5EF4-FFF2-40B4-BE49-F238E27FC236}">
                <a16:creationId xmlns:a16="http://schemas.microsoft.com/office/drawing/2014/main" id="{05EEB7C1-79E8-894A-A6D8-E6E8AF7BA267}"/>
              </a:ext>
            </a:extLst>
          </p:cNvPr>
          <p:cNvCxnSpPr>
            <a:cxnSpLocks/>
          </p:cNvCxnSpPr>
          <p:nvPr userDrawn="1"/>
        </p:nvCxnSpPr>
        <p:spPr>
          <a:xfrm flipH="1" flipV="1">
            <a:off x="335360" y="6376246"/>
            <a:ext cx="11521280" cy="5085"/>
          </a:xfrm>
          <a:prstGeom prst="line">
            <a:avLst/>
          </a:prstGeom>
          <a:ln w="12700">
            <a:solidFill>
              <a:srgbClr val="1D2F45"/>
            </a:solidFill>
          </a:ln>
          <a:effectLst/>
        </p:spPr>
        <p:style>
          <a:lnRef idx="2">
            <a:schemeClr val="accent1"/>
          </a:lnRef>
          <a:fillRef idx="0">
            <a:schemeClr val="accent1"/>
          </a:fillRef>
          <a:effectRef idx="1">
            <a:schemeClr val="accent1"/>
          </a:effectRef>
          <a:fontRef idx="minor">
            <a:schemeClr val="tx1"/>
          </a:fontRef>
        </p:style>
      </p:cxnSp>
      <p:sp>
        <p:nvSpPr>
          <p:cNvPr id="18" name="Slide Number Placeholder 5">
            <a:extLst>
              <a:ext uri="{FF2B5EF4-FFF2-40B4-BE49-F238E27FC236}">
                <a16:creationId xmlns:a16="http://schemas.microsoft.com/office/drawing/2014/main" id="{B526890D-A7E7-0848-AAB2-0716D2C403A1}"/>
              </a:ext>
            </a:extLst>
          </p:cNvPr>
          <p:cNvSpPr>
            <a:spLocks noGrp="1"/>
          </p:cNvSpPr>
          <p:nvPr>
            <p:ph type="sldNum" sz="quarter" idx="12"/>
          </p:nvPr>
        </p:nvSpPr>
        <p:spPr>
          <a:xfrm>
            <a:off x="8737600" y="6381328"/>
            <a:ext cx="3119040" cy="288032"/>
          </a:xfrm>
          <a:prstGeom prst="rect">
            <a:avLst/>
          </a:prstGeom>
        </p:spPr>
        <p:txBody>
          <a:bodyPr/>
          <a:lstStyle>
            <a:lvl1pPr algn="r">
              <a:defRPr sz="950" b="0" i="0">
                <a:solidFill>
                  <a:schemeClr val="tx1">
                    <a:lumMod val="75000"/>
                  </a:schemeClr>
                </a:solidFill>
                <a:latin typeface="Calibri" panose="020F0502020204030204" pitchFamily="34" charset="0"/>
                <a:ea typeface="Source Sans Pro" charset="0"/>
                <a:cs typeface="Calibri" panose="020F0502020204030204" pitchFamily="34" charset="0"/>
              </a:defRPr>
            </a:lvl1pPr>
          </a:lstStyle>
          <a:p>
            <a:fld id="{B6F15528-21DE-4FAA-801E-634DDDAF4B2B}" type="slidenum">
              <a:rPr lang="en-US" smtClean="0"/>
              <a:pPr/>
              <a:t>‹#›</a:t>
            </a:fld>
            <a:endParaRPr lang="en-US" dirty="0"/>
          </a:p>
        </p:txBody>
      </p:sp>
      <p:sp>
        <p:nvSpPr>
          <p:cNvPr id="15" name="Rettangolo 14"/>
          <p:cNvSpPr>
            <a:spLocks/>
          </p:cNvSpPr>
          <p:nvPr userDrawn="1"/>
        </p:nvSpPr>
        <p:spPr>
          <a:xfrm>
            <a:off x="4152612" y="0"/>
            <a:ext cx="1511361"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19" name="Rettangolo 18"/>
          <p:cNvSpPr>
            <a:spLocks/>
          </p:cNvSpPr>
          <p:nvPr userDrawn="1"/>
        </p:nvSpPr>
        <p:spPr>
          <a:xfrm>
            <a:off x="7920205" y="0"/>
            <a:ext cx="4223295"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0" name="Rettangolo 19"/>
          <p:cNvSpPr>
            <a:spLocks/>
          </p:cNvSpPr>
          <p:nvPr userDrawn="1"/>
        </p:nvSpPr>
        <p:spPr>
          <a:xfrm>
            <a:off x="11202275" y="0"/>
            <a:ext cx="996844"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5" name="Rettangolo 24"/>
          <p:cNvSpPr>
            <a:spLocks/>
          </p:cNvSpPr>
          <p:nvPr userDrawn="1"/>
        </p:nvSpPr>
        <p:spPr>
          <a:xfrm>
            <a:off x="2543607" y="0"/>
            <a:ext cx="1354740"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6" name="Rettangolo 25"/>
          <p:cNvSpPr>
            <a:spLocks/>
          </p:cNvSpPr>
          <p:nvPr userDrawn="1"/>
        </p:nvSpPr>
        <p:spPr>
          <a:xfrm>
            <a:off x="9552385" y="0"/>
            <a:ext cx="1738195"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7" name="Rettangolo 26"/>
          <p:cNvSpPr>
            <a:spLocks/>
          </p:cNvSpPr>
          <p:nvPr userDrawn="1"/>
        </p:nvSpPr>
        <p:spPr>
          <a:xfrm>
            <a:off x="6960098" y="0"/>
            <a:ext cx="1523817"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8" name="Rettangolo 27"/>
          <p:cNvSpPr>
            <a:spLocks/>
          </p:cNvSpPr>
          <p:nvPr userDrawn="1"/>
        </p:nvSpPr>
        <p:spPr>
          <a:xfrm>
            <a:off x="1701959" y="-2"/>
            <a:ext cx="841647"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29" name="Rettangolo 28"/>
          <p:cNvSpPr>
            <a:spLocks/>
          </p:cNvSpPr>
          <p:nvPr userDrawn="1"/>
        </p:nvSpPr>
        <p:spPr>
          <a:xfrm>
            <a:off x="857970"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0" name="Rettangolo 29"/>
          <p:cNvSpPr>
            <a:spLocks/>
          </p:cNvSpPr>
          <p:nvPr userDrawn="1"/>
        </p:nvSpPr>
        <p:spPr>
          <a:xfrm>
            <a:off x="3454402"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1" name="Rettangolo 30"/>
          <p:cNvSpPr>
            <a:spLocks/>
          </p:cNvSpPr>
          <p:nvPr userDrawn="1"/>
        </p:nvSpPr>
        <p:spPr>
          <a:xfrm>
            <a:off x="5663973" y="0"/>
            <a:ext cx="1403313"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2" name="Rettangolo 31"/>
          <p:cNvSpPr>
            <a:spLocks/>
          </p:cNvSpPr>
          <p:nvPr userDrawn="1"/>
        </p:nvSpPr>
        <p:spPr>
          <a:xfrm>
            <a:off x="9810659" y="0"/>
            <a:ext cx="221780"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sp>
        <p:nvSpPr>
          <p:cNvPr id="33" name="Rettangolo 32"/>
          <p:cNvSpPr>
            <a:spLocks/>
          </p:cNvSpPr>
          <p:nvPr userDrawn="1"/>
        </p:nvSpPr>
        <p:spPr>
          <a:xfrm>
            <a:off x="-181" y="-2"/>
            <a:ext cx="858151"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pic>
        <p:nvPicPr>
          <p:cNvPr id="35" name="Immagine 34">
            <a:extLst>
              <a:ext uri="{FF2B5EF4-FFF2-40B4-BE49-F238E27FC236}">
                <a16:creationId xmlns:a16="http://schemas.microsoft.com/office/drawing/2014/main" id="{2C34C010-9376-654D-A867-B52581D1056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04" y="120788"/>
            <a:ext cx="2808312" cy="754672"/>
          </a:xfrm>
          <a:prstGeom prst="rect">
            <a:avLst/>
          </a:prstGeom>
        </p:spPr>
      </p:pic>
      <p:pic>
        <p:nvPicPr>
          <p:cNvPr id="24" name="Immagine 23">
            <a:extLst>
              <a:ext uri="{FF2B5EF4-FFF2-40B4-BE49-F238E27FC236}">
                <a16:creationId xmlns:a16="http://schemas.microsoft.com/office/drawing/2014/main" id="{2AAEFF27-5769-49CA-8573-C39C406AF329}"/>
              </a:ext>
            </a:extLst>
          </p:cNvPr>
          <p:cNvPicPr>
            <a:picLocks noChangeAspect="1"/>
          </p:cNvPicPr>
          <p:nvPr userDrawn="1"/>
        </p:nvPicPr>
        <p:blipFill>
          <a:blip r:embed="rId4"/>
          <a:stretch>
            <a:fillRect/>
          </a:stretch>
        </p:blipFill>
        <p:spPr>
          <a:xfrm>
            <a:off x="0" y="6826217"/>
            <a:ext cx="12192000" cy="31783"/>
          </a:xfrm>
          <a:prstGeom prst="rect">
            <a:avLst/>
          </a:prstGeom>
        </p:spPr>
      </p:pic>
      <p:sp>
        <p:nvSpPr>
          <p:cNvPr id="4" name="Segnaposto contenuto 3">
            <a:extLst>
              <a:ext uri="{FF2B5EF4-FFF2-40B4-BE49-F238E27FC236}">
                <a16:creationId xmlns:a16="http://schemas.microsoft.com/office/drawing/2014/main" id="{439E1B6A-7D11-E849-A590-8111F721B393}"/>
              </a:ext>
            </a:extLst>
          </p:cNvPr>
          <p:cNvSpPr>
            <a:spLocks noGrp="1"/>
          </p:cNvSpPr>
          <p:nvPr>
            <p:ph sz="quarter" idx="13" hasCustomPrompt="1"/>
          </p:nvPr>
        </p:nvSpPr>
        <p:spPr>
          <a:xfrm>
            <a:off x="3221038" y="192857"/>
            <a:ext cx="8635602" cy="823430"/>
          </a:xfrm>
          <a:prstGeom prst="rect">
            <a:avLst/>
          </a:prstGeom>
        </p:spPr>
        <p:txBody>
          <a:bodyPr>
            <a:normAutofit/>
          </a:bodyPr>
          <a:lstStyle>
            <a:lvl1pPr marL="0" indent="0">
              <a:buNone/>
              <a:defRPr b="1">
                <a:solidFill>
                  <a:srgbClr val="1C3046"/>
                </a:solidFill>
              </a:defRPr>
            </a:lvl1pPr>
          </a:lstStyle>
          <a:p>
            <a:pPr lvl="0"/>
            <a:r>
              <a:rPr lang="it-IT" dirty="0"/>
              <a:t>Click </a:t>
            </a:r>
            <a:r>
              <a:rPr lang="it-IT" dirty="0" err="1"/>
              <a:t>here</a:t>
            </a:r>
            <a:r>
              <a:rPr lang="it-IT" dirty="0"/>
              <a:t> to </a:t>
            </a:r>
            <a:r>
              <a:rPr lang="it-IT" dirty="0" err="1"/>
              <a:t>add</a:t>
            </a:r>
            <a:r>
              <a:rPr lang="it-IT" dirty="0"/>
              <a:t> </a:t>
            </a:r>
            <a:r>
              <a:rPr lang="it-IT" dirty="0" err="1"/>
              <a:t>title</a:t>
            </a:r>
            <a:endParaRPr lang="en-GB" dirty="0"/>
          </a:p>
        </p:txBody>
      </p:sp>
    </p:spTree>
    <p:extLst>
      <p:ext uri="{BB962C8B-B14F-4D97-AF65-F5344CB8AC3E}">
        <p14:creationId xmlns:p14="http://schemas.microsoft.com/office/powerpoint/2010/main" val="42301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Content_Slide_2">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B3F6A26B-5B89-2345-84B7-67F14B7446DF}"/>
              </a:ext>
            </a:extLst>
          </p:cNvPr>
          <p:cNvSpPr>
            <a:spLocks noGrp="1"/>
          </p:cNvSpPr>
          <p:nvPr>
            <p:ph idx="1" hasCustomPrompt="1"/>
          </p:nvPr>
        </p:nvSpPr>
        <p:spPr>
          <a:xfrm>
            <a:off x="335360" y="1340772"/>
            <a:ext cx="5664629" cy="4747443"/>
          </a:xfrm>
          <a:prstGeom prst="rect">
            <a:avLst/>
          </a:prstGeom>
        </p:spPr>
        <p:txBody>
          <a:bodyPr>
            <a:normAutofit/>
          </a:bodyPr>
          <a:lstStyle>
            <a:lvl1pPr marL="257175" indent="-257175" algn="l" defTabSz="342900" rtl="0" eaLnBrk="1" latinLnBrk="0" hangingPunct="1">
              <a:spcBef>
                <a:spcPct val="20000"/>
              </a:spcBef>
              <a:buSzPct val="100000"/>
              <a:buFontTx/>
              <a:buBlip>
                <a:blip r:embed="rId2"/>
              </a:buBlip>
              <a:defRPr lang="en-GB" sz="2800" b="0" i="0" kern="1200" noProof="0" dirty="0" smtClean="0">
                <a:solidFill>
                  <a:schemeClr val="tx1">
                    <a:lumMod val="75000"/>
                  </a:schemeClr>
                </a:solidFill>
                <a:latin typeface="+mn-lt"/>
                <a:ea typeface="Source Sans Pro" charset="0"/>
                <a:cs typeface="Source Sans Pro" charset="0"/>
              </a:defRPr>
            </a:lvl1pPr>
            <a:lvl2pPr marL="557213" indent="-214313" algn="l" defTabSz="342900" rtl="0" eaLnBrk="1" latinLnBrk="0" hangingPunct="1">
              <a:spcBef>
                <a:spcPct val="20000"/>
              </a:spcBef>
              <a:buSzPct val="90000"/>
              <a:buFont typeface="Calibri" panose="020F0502020204030204" pitchFamily="34" charset="0"/>
              <a:buChar char="-"/>
              <a:defRPr lang="en-GB" sz="2600" b="0" i="0" kern="1200" noProof="0" dirty="0" smtClean="0">
                <a:solidFill>
                  <a:schemeClr val="tx1">
                    <a:lumMod val="75000"/>
                  </a:schemeClr>
                </a:solidFill>
                <a:latin typeface="+mn-lt"/>
                <a:ea typeface="Source Sans Pro" charset="0"/>
                <a:cs typeface="Source Sans Pro" charset="0"/>
              </a:defRPr>
            </a:lvl2pPr>
            <a:lvl3pPr marL="857250" indent="-171450" algn="l" defTabSz="342900" rtl="0" eaLnBrk="1" latinLnBrk="0" hangingPunct="1">
              <a:spcBef>
                <a:spcPct val="20000"/>
              </a:spcBef>
              <a:buSzPct val="80000"/>
              <a:buFont typeface="Wingdings" panose="05000000000000000000" pitchFamily="2" charset="2"/>
              <a:buChar char="§"/>
              <a:defRPr lang="en-GB" sz="2400" b="0" i="0" kern="1200" noProof="0" dirty="0" smtClean="0">
                <a:solidFill>
                  <a:schemeClr val="tx1">
                    <a:lumMod val="75000"/>
                  </a:schemeClr>
                </a:solidFill>
                <a:latin typeface="+mn-lt"/>
                <a:ea typeface="Source Sans Pro" charset="0"/>
                <a:cs typeface="Source Sans Pro" charset="0"/>
              </a:defRPr>
            </a:lvl3pPr>
            <a:lvl4pPr marL="1200150" marR="0" indent="-171450" algn="l" defTabSz="342900" rtl="0" eaLnBrk="1" fontAlgn="auto" latinLnBrk="0" hangingPunct="1">
              <a:lnSpc>
                <a:spcPct val="100000"/>
              </a:lnSpc>
              <a:spcBef>
                <a:spcPct val="20000"/>
              </a:spcBef>
              <a:spcAft>
                <a:spcPts val="0"/>
              </a:spcAft>
              <a:buClrTx/>
              <a:buSzPct val="70000"/>
              <a:buFont typeface="Calibri" panose="020F0502020204030204" pitchFamily="34" charset="0"/>
              <a:buChar char="-"/>
              <a:tabLst/>
              <a:defRPr lang="en-GB" sz="2800" b="0" i="0" kern="1200" noProof="0" dirty="0" smtClean="0">
                <a:solidFill>
                  <a:schemeClr val="tx1">
                    <a:lumMod val="75000"/>
                  </a:schemeClr>
                </a:solidFill>
                <a:latin typeface="+mn-lt"/>
                <a:ea typeface="Source Sans Pro" charset="0"/>
                <a:cs typeface="Source Sans Pro" charset="0"/>
              </a:defRPr>
            </a:lvl4pPr>
            <a:lvl5pPr marL="1371600" marR="0" indent="0" algn="l" defTabSz="342900" rtl="0" eaLnBrk="1" fontAlgn="auto" latinLnBrk="0" hangingPunct="1">
              <a:lnSpc>
                <a:spcPct val="100000"/>
              </a:lnSpc>
              <a:spcBef>
                <a:spcPct val="20000"/>
              </a:spcBef>
              <a:spcAft>
                <a:spcPts val="0"/>
              </a:spcAft>
              <a:buClrTx/>
              <a:buSzPct val="80000"/>
              <a:buFontTx/>
              <a:buNone/>
              <a:tabLst/>
              <a:defRPr sz="2800" b="0" i="0">
                <a:solidFill>
                  <a:schemeClr val="tx1">
                    <a:lumMod val="75000"/>
                  </a:schemeClr>
                </a:solidFill>
                <a:latin typeface="+mn-lt"/>
                <a:ea typeface="Source Sans Pro" charset="0"/>
                <a:cs typeface="Source Sans Pro" charset="0"/>
              </a:defRPr>
            </a:lvl5pPr>
          </a:lstStyle>
          <a:p>
            <a:pPr lvl="0"/>
            <a:r>
              <a:rPr lang="en-GB" noProof="0" dirty="0"/>
              <a:t>Click here to add text</a:t>
            </a:r>
          </a:p>
          <a:p>
            <a:pPr lvl="1"/>
            <a:r>
              <a:rPr lang="en-GB" noProof="0" dirty="0"/>
              <a:t>Second level</a:t>
            </a:r>
          </a:p>
          <a:p>
            <a:pPr lvl="2"/>
            <a:r>
              <a:rPr lang="en-GB" noProof="0" dirty="0"/>
              <a:t> Third level</a:t>
            </a:r>
          </a:p>
          <a:p>
            <a:pPr lvl="3"/>
            <a:endParaRPr lang="it-IT" dirty="0"/>
          </a:p>
          <a:p>
            <a:pPr lvl="4"/>
            <a:endParaRPr lang="it-IT" dirty="0"/>
          </a:p>
          <a:p>
            <a:pPr lvl="4"/>
            <a:endParaRPr lang="it-IT" dirty="0"/>
          </a:p>
          <a:p>
            <a:pPr lvl="4"/>
            <a:endParaRPr lang="it-IT" dirty="0"/>
          </a:p>
          <a:p>
            <a:pPr lvl="4"/>
            <a:endParaRPr lang="it-IT" dirty="0"/>
          </a:p>
          <a:p>
            <a:pPr lvl="4"/>
            <a:endParaRPr lang="it-IT" dirty="0"/>
          </a:p>
        </p:txBody>
      </p:sp>
      <p:sp>
        <p:nvSpPr>
          <p:cNvPr id="22" name="Content Placeholder 2">
            <a:extLst>
              <a:ext uri="{FF2B5EF4-FFF2-40B4-BE49-F238E27FC236}">
                <a16:creationId xmlns:a16="http://schemas.microsoft.com/office/drawing/2014/main" id="{EA9C6E97-D6ED-C742-B3BF-F3C7F85504AE}"/>
              </a:ext>
            </a:extLst>
          </p:cNvPr>
          <p:cNvSpPr>
            <a:spLocks noGrp="1"/>
          </p:cNvSpPr>
          <p:nvPr>
            <p:ph idx="15" hasCustomPrompt="1"/>
          </p:nvPr>
        </p:nvSpPr>
        <p:spPr>
          <a:xfrm>
            <a:off x="6192012" y="1340772"/>
            <a:ext cx="5664629" cy="4747443"/>
          </a:xfrm>
          <a:prstGeom prst="rect">
            <a:avLst/>
          </a:prstGeom>
        </p:spPr>
        <p:txBody>
          <a:bodyPr>
            <a:normAutofit/>
          </a:bodyPr>
          <a:lstStyle>
            <a:lvl1pPr marL="257175" indent="-257175">
              <a:buSzPct val="100000"/>
              <a:buFontTx/>
              <a:buBlip>
                <a:blip r:embed="rId2"/>
              </a:buBlip>
              <a:defRPr sz="2800" b="0" i="0">
                <a:solidFill>
                  <a:schemeClr val="tx1">
                    <a:lumMod val="75000"/>
                  </a:schemeClr>
                </a:solidFill>
                <a:latin typeface="+mn-lt"/>
                <a:ea typeface="Source Sans Pro" charset="0"/>
                <a:cs typeface="Source Sans Pro" charset="0"/>
              </a:defRPr>
            </a:lvl1pPr>
            <a:lvl2pPr marL="557213" indent="-214313">
              <a:buSzPct val="90000"/>
              <a:buFont typeface="Calibri" panose="020F0502020204030204" pitchFamily="34" charset="0"/>
              <a:buChar char="-"/>
              <a:defRPr sz="2600" b="0" i="0">
                <a:solidFill>
                  <a:schemeClr val="tx1">
                    <a:lumMod val="75000"/>
                  </a:schemeClr>
                </a:solidFill>
                <a:latin typeface="+mn-lt"/>
                <a:ea typeface="Source Sans Pro" charset="0"/>
                <a:cs typeface="Source Sans Pro" charset="0"/>
              </a:defRPr>
            </a:lvl2pPr>
            <a:lvl3pPr marL="857250" indent="-171450">
              <a:buSzPct val="80000"/>
              <a:buFont typeface="Wingdings" panose="05000000000000000000" pitchFamily="2" charset="2"/>
              <a:buChar char="§"/>
              <a:defRPr sz="2400" b="0" i="0">
                <a:solidFill>
                  <a:schemeClr val="tx1">
                    <a:lumMod val="75000"/>
                  </a:schemeClr>
                </a:solidFill>
                <a:latin typeface="+mn-lt"/>
                <a:ea typeface="Source Sans Pro" charset="0"/>
                <a:cs typeface="Source Sans Pro" charset="0"/>
              </a:defRPr>
            </a:lvl3pPr>
            <a:lvl4pPr marL="1028700" marR="0" indent="0" algn="l" defTabSz="342900" rtl="0" eaLnBrk="1" fontAlgn="auto" latinLnBrk="0" hangingPunct="1">
              <a:lnSpc>
                <a:spcPct val="100000"/>
              </a:lnSpc>
              <a:spcBef>
                <a:spcPct val="20000"/>
              </a:spcBef>
              <a:spcAft>
                <a:spcPts val="0"/>
              </a:spcAft>
              <a:buClrTx/>
              <a:buSzPct val="70000"/>
              <a:buFont typeface="Calibri" panose="020F0502020204030204" pitchFamily="34" charset="0"/>
              <a:buNone/>
              <a:tabLst/>
              <a:defRPr sz="2800" b="0" i="0">
                <a:solidFill>
                  <a:schemeClr val="tx1">
                    <a:lumMod val="75000"/>
                  </a:schemeClr>
                </a:solidFill>
                <a:latin typeface="+mn-lt"/>
                <a:ea typeface="Source Sans Pro" charset="0"/>
                <a:cs typeface="Source Sans Pro" charset="0"/>
              </a:defRPr>
            </a:lvl4pPr>
            <a:lvl5pPr marL="1657350" marR="0" indent="-457200" algn="l" defTabSz="342900" rtl="0" eaLnBrk="1" fontAlgn="auto" latinLnBrk="0" hangingPunct="1">
              <a:lnSpc>
                <a:spcPct val="100000"/>
              </a:lnSpc>
              <a:spcBef>
                <a:spcPct val="20000"/>
              </a:spcBef>
              <a:spcAft>
                <a:spcPts val="0"/>
              </a:spcAft>
              <a:buClrTx/>
              <a:buSzPct val="80000"/>
              <a:buFont typeface="Calibri" panose="020F0502020204030204" pitchFamily="34" charset="0"/>
              <a:buChar char="-"/>
              <a:tabLst/>
              <a:defRPr sz="2800" b="0" i="0">
                <a:solidFill>
                  <a:schemeClr val="tx1">
                    <a:lumMod val="75000"/>
                  </a:schemeClr>
                </a:solidFill>
                <a:latin typeface="+mn-lt"/>
                <a:ea typeface="Source Sans Pro" charset="0"/>
                <a:cs typeface="Source Sans Pro" charset="0"/>
              </a:defRPr>
            </a:lvl5pPr>
          </a:lstStyle>
          <a:p>
            <a:pPr lvl="0"/>
            <a:r>
              <a:rPr lang="it-IT" dirty="0"/>
              <a:t>Click </a:t>
            </a:r>
            <a:r>
              <a:rPr lang="it-IT" dirty="0" err="1"/>
              <a:t>here</a:t>
            </a:r>
            <a:r>
              <a:rPr lang="it-IT" dirty="0"/>
              <a:t> to </a:t>
            </a:r>
            <a:r>
              <a:rPr lang="it-IT" dirty="0" err="1"/>
              <a:t>add</a:t>
            </a:r>
            <a:r>
              <a:rPr lang="it-IT" dirty="0"/>
              <a:t> text</a:t>
            </a:r>
          </a:p>
          <a:p>
            <a:pPr lvl="1"/>
            <a:r>
              <a:rPr lang="it-IT" dirty="0"/>
              <a:t>Second </a:t>
            </a:r>
            <a:r>
              <a:rPr lang="it-IT" dirty="0" err="1"/>
              <a:t>level</a:t>
            </a:r>
            <a:endParaRPr lang="it-IT" dirty="0"/>
          </a:p>
          <a:p>
            <a:pPr lvl="2"/>
            <a:r>
              <a:rPr lang="it-IT" dirty="0"/>
              <a:t> Third </a:t>
            </a:r>
            <a:r>
              <a:rPr lang="it-IT" dirty="0" err="1"/>
              <a:t>level</a:t>
            </a:r>
            <a:endParaRPr lang="it-IT" dirty="0"/>
          </a:p>
          <a:p>
            <a:pPr lvl="3"/>
            <a:endParaRPr lang="it-IT" dirty="0"/>
          </a:p>
          <a:p>
            <a:pPr lvl="4"/>
            <a:endParaRPr lang="it-IT" dirty="0"/>
          </a:p>
          <a:p>
            <a:pPr lvl="4"/>
            <a:endParaRPr lang="it-IT" dirty="0"/>
          </a:p>
          <a:p>
            <a:pPr lvl="4"/>
            <a:endParaRPr lang="it-IT" dirty="0"/>
          </a:p>
          <a:p>
            <a:pPr lvl="4"/>
            <a:endParaRPr lang="it-IT" dirty="0"/>
          </a:p>
          <a:p>
            <a:pPr lvl="4"/>
            <a:endParaRPr lang="it-IT" dirty="0"/>
          </a:p>
        </p:txBody>
      </p:sp>
      <p:sp>
        <p:nvSpPr>
          <p:cNvPr id="26" name="Rettangolo 25"/>
          <p:cNvSpPr>
            <a:spLocks/>
          </p:cNvSpPr>
          <p:nvPr userDrawn="1"/>
        </p:nvSpPr>
        <p:spPr>
          <a:xfrm>
            <a:off x="4152613" y="0"/>
            <a:ext cx="1511361"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27" name="Rettangolo 26"/>
          <p:cNvSpPr>
            <a:spLocks/>
          </p:cNvSpPr>
          <p:nvPr userDrawn="1"/>
        </p:nvSpPr>
        <p:spPr>
          <a:xfrm>
            <a:off x="7920206" y="0"/>
            <a:ext cx="4223295"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28" name="Rettangolo 27"/>
          <p:cNvSpPr>
            <a:spLocks/>
          </p:cNvSpPr>
          <p:nvPr userDrawn="1"/>
        </p:nvSpPr>
        <p:spPr>
          <a:xfrm>
            <a:off x="11202275" y="0"/>
            <a:ext cx="996844"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29" name="Rettangolo 28"/>
          <p:cNvSpPr>
            <a:spLocks/>
          </p:cNvSpPr>
          <p:nvPr userDrawn="1"/>
        </p:nvSpPr>
        <p:spPr>
          <a:xfrm>
            <a:off x="2543607" y="0"/>
            <a:ext cx="1354740"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0" name="Rettangolo 29"/>
          <p:cNvSpPr>
            <a:spLocks/>
          </p:cNvSpPr>
          <p:nvPr userDrawn="1"/>
        </p:nvSpPr>
        <p:spPr>
          <a:xfrm>
            <a:off x="9552385" y="0"/>
            <a:ext cx="1738195"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1" name="Rettangolo 30"/>
          <p:cNvSpPr>
            <a:spLocks/>
          </p:cNvSpPr>
          <p:nvPr userDrawn="1"/>
        </p:nvSpPr>
        <p:spPr>
          <a:xfrm>
            <a:off x="6960100" y="0"/>
            <a:ext cx="1523817"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2" name="Rettangolo 31"/>
          <p:cNvSpPr>
            <a:spLocks/>
          </p:cNvSpPr>
          <p:nvPr userDrawn="1"/>
        </p:nvSpPr>
        <p:spPr>
          <a:xfrm>
            <a:off x="1701961" y="-2"/>
            <a:ext cx="841647" cy="36000"/>
          </a:xfrm>
          <a:prstGeom prst="rect">
            <a:avLst/>
          </a:prstGeom>
          <a:solidFill>
            <a:srgbClr val="1C30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3" name="Rettangolo 32"/>
          <p:cNvSpPr>
            <a:spLocks/>
          </p:cNvSpPr>
          <p:nvPr userDrawn="1"/>
        </p:nvSpPr>
        <p:spPr>
          <a:xfrm>
            <a:off x="857971"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4" name="Rettangolo 33"/>
          <p:cNvSpPr>
            <a:spLocks/>
          </p:cNvSpPr>
          <p:nvPr userDrawn="1"/>
        </p:nvSpPr>
        <p:spPr>
          <a:xfrm>
            <a:off x="3454403" y="0"/>
            <a:ext cx="854092"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5" name="Rettangolo 34"/>
          <p:cNvSpPr>
            <a:spLocks/>
          </p:cNvSpPr>
          <p:nvPr userDrawn="1"/>
        </p:nvSpPr>
        <p:spPr>
          <a:xfrm>
            <a:off x="5663974" y="0"/>
            <a:ext cx="1403313"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6" name="Rettangolo 35"/>
          <p:cNvSpPr>
            <a:spLocks/>
          </p:cNvSpPr>
          <p:nvPr userDrawn="1"/>
        </p:nvSpPr>
        <p:spPr>
          <a:xfrm>
            <a:off x="9810659" y="0"/>
            <a:ext cx="221780" cy="36000"/>
          </a:xfrm>
          <a:prstGeom prst="rect">
            <a:avLst/>
          </a:prstGeom>
          <a:solidFill>
            <a:srgbClr val="75A5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37" name="Rettangolo 36"/>
          <p:cNvSpPr>
            <a:spLocks/>
          </p:cNvSpPr>
          <p:nvPr userDrawn="1"/>
        </p:nvSpPr>
        <p:spPr>
          <a:xfrm>
            <a:off x="-180" y="-2"/>
            <a:ext cx="858151" cy="36000"/>
          </a:xfrm>
          <a:prstGeom prst="rect">
            <a:avLst/>
          </a:prstGeom>
          <a:solidFill>
            <a:srgbClr val="B58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cxnSp>
        <p:nvCxnSpPr>
          <p:cNvPr id="41" name="Connettore 1 40">
            <a:extLst>
              <a:ext uri="{FF2B5EF4-FFF2-40B4-BE49-F238E27FC236}">
                <a16:creationId xmlns:a16="http://schemas.microsoft.com/office/drawing/2014/main" id="{05EEB7C1-79E8-894A-A6D8-E6E8AF7BA267}"/>
              </a:ext>
            </a:extLst>
          </p:cNvPr>
          <p:cNvCxnSpPr>
            <a:cxnSpLocks/>
          </p:cNvCxnSpPr>
          <p:nvPr userDrawn="1"/>
        </p:nvCxnSpPr>
        <p:spPr>
          <a:xfrm flipH="1" flipV="1">
            <a:off x="335360" y="6376248"/>
            <a:ext cx="11521280" cy="5085"/>
          </a:xfrm>
          <a:prstGeom prst="line">
            <a:avLst/>
          </a:prstGeom>
          <a:ln w="12700">
            <a:solidFill>
              <a:srgbClr val="1D2F45"/>
            </a:solidFill>
          </a:ln>
          <a:effectLst/>
        </p:spPr>
        <p:style>
          <a:lnRef idx="2">
            <a:schemeClr val="accent1"/>
          </a:lnRef>
          <a:fillRef idx="0">
            <a:schemeClr val="accent1"/>
          </a:fillRef>
          <a:effectRef idx="1">
            <a:schemeClr val="accent1"/>
          </a:effectRef>
          <a:fontRef idx="minor">
            <a:schemeClr val="tx1"/>
          </a:fontRef>
        </p:style>
      </p:cxnSp>
      <p:pic>
        <p:nvPicPr>
          <p:cNvPr id="38" name="Immagine 37">
            <a:extLst>
              <a:ext uri="{FF2B5EF4-FFF2-40B4-BE49-F238E27FC236}">
                <a16:creationId xmlns:a16="http://schemas.microsoft.com/office/drawing/2014/main" id="{6E92571F-B9E2-4515-A851-FD195B169038}"/>
              </a:ext>
            </a:extLst>
          </p:cNvPr>
          <p:cNvPicPr>
            <a:picLocks noChangeAspect="1"/>
          </p:cNvPicPr>
          <p:nvPr userDrawn="1"/>
        </p:nvPicPr>
        <p:blipFill>
          <a:blip r:embed="rId3"/>
          <a:stretch>
            <a:fillRect/>
          </a:stretch>
        </p:blipFill>
        <p:spPr>
          <a:xfrm>
            <a:off x="-180" y="6813550"/>
            <a:ext cx="12192000" cy="44450"/>
          </a:xfrm>
          <a:prstGeom prst="rect">
            <a:avLst/>
          </a:prstGeom>
        </p:spPr>
      </p:pic>
      <p:pic>
        <p:nvPicPr>
          <p:cNvPr id="44" name="Immagine 43">
            <a:extLst>
              <a:ext uri="{FF2B5EF4-FFF2-40B4-BE49-F238E27FC236}">
                <a16:creationId xmlns:a16="http://schemas.microsoft.com/office/drawing/2014/main" id="{928418AB-C8AD-472B-89A7-2D6A16B3D901}"/>
              </a:ext>
            </a:extLst>
          </p:cNvPr>
          <p:cNvPicPr>
            <a:picLocks noChangeAspect="1"/>
          </p:cNvPicPr>
          <p:nvPr userDrawn="1"/>
        </p:nvPicPr>
        <p:blipFill>
          <a:blip r:embed="rId3"/>
          <a:stretch>
            <a:fillRect/>
          </a:stretch>
        </p:blipFill>
        <p:spPr>
          <a:xfrm>
            <a:off x="-180" y="-1585"/>
            <a:ext cx="12192000" cy="56665"/>
          </a:xfrm>
          <a:prstGeom prst="rect">
            <a:avLst/>
          </a:prstGeom>
        </p:spPr>
      </p:pic>
      <p:sp>
        <p:nvSpPr>
          <p:cNvPr id="46" name="Rettangolo 45">
            <a:extLst>
              <a:ext uri="{FF2B5EF4-FFF2-40B4-BE49-F238E27FC236}">
                <a16:creationId xmlns:a16="http://schemas.microsoft.com/office/drawing/2014/main" id="{123C6A7A-0C9A-4D82-B852-DF92CC423C4B}"/>
              </a:ext>
            </a:extLst>
          </p:cNvPr>
          <p:cNvSpPr/>
          <p:nvPr userDrawn="1"/>
        </p:nvSpPr>
        <p:spPr>
          <a:xfrm>
            <a:off x="11266784" y="6381333"/>
            <a:ext cx="589856" cy="293117"/>
          </a:xfrm>
          <a:prstGeom prst="rect">
            <a:avLst/>
          </a:prstGeom>
          <a:solidFill>
            <a:srgbClr val="1D2F45">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solidFill>
                <a:schemeClr val="bg1">
                  <a:lumMod val="65000"/>
                </a:schemeClr>
              </a:solidFill>
            </a:endParaRPr>
          </a:p>
        </p:txBody>
      </p:sp>
      <p:sp>
        <p:nvSpPr>
          <p:cNvPr id="24" name="Slide Number Placeholder 5">
            <a:extLst>
              <a:ext uri="{FF2B5EF4-FFF2-40B4-BE49-F238E27FC236}">
                <a16:creationId xmlns:a16="http://schemas.microsoft.com/office/drawing/2014/main" id="{00EFEDC4-EF62-9343-9EE9-EB34B88BB9D5}"/>
              </a:ext>
            </a:extLst>
          </p:cNvPr>
          <p:cNvSpPr>
            <a:spLocks noGrp="1"/>
          </p:cNvSpPr>
          <p:nvPr>
            <p:ph type="sldNum" sz="quarter" idx="12"/>
          </p:nvPr>
        </p:nvSpPr>
        <p:spPr>
          <a:xfrm>
            <a:off x="8737600" y="6381328"/>
            <a:ext cx="3119040" cy="288032"/>
          </a:xfrm>
          <a:prstGeom prst="rect">
            <a:avLst/>
          </a:prstGeom>
        </p:spPr>
        <p:txBody>
          <a:bodyPr/>
          <a:lstStyle>
            <a:lvl1pPr algn="r">
              <a:defRPr sz="975" b="0" i="0">
                <a:solidFill>
                  <a:schemeClr val="tx1"/>
                </a:solidFill>
                <a:latin typeface="Calibri" panose="020F0502020204030204" pitchFamily="34" charset="0"/>
                <a:ea typeface="Source Sans Pro" charset="0"/>
                <a:cs typeface="Calibri" panose="020F0502020204030204" pitchFamily="34" charset="0"/>
              </a:defRPr>
            </a:lvl1pPr>
          </a:lstStyle>
          <a:p>
            <a:fld id="{B6F15528-21DE-4FAA-801E-634DDDAF4B2B}" type="slidenum">
              <a:rPr lang="en-US" smtClean="0"/>
              <a:pPr/>
              <a:t>‹#›</a:t>
            </a:fld>
            <a:endParaRPr lang="en-US" dirty="0"/>
          </a:p>
        </p:txBody>
      </p:sp>
      <p:sp>
        <p:nvSpPr>
          <p:cNvPr id="42" name="Date Placeholder 3">
            <a:extLst>
              <a:ext uri="{FF2B5EF4-FFF2-40B4-BE49-F238E27FC236}">
                <a16:creationId xmlns:a16="http://schemas.microsoft.com/office/drawing/2014/main" id="{8BDDDF39-2847-5C45-8C28-79E66DD0975F}"/>
              </a:ext>
            </a:extLst>
          </p:cNvPr>
          <p:cNvSpPr>
            <a:spLocks noGrp="1"/>
          </p:cNvSpPr>
          <p:nvPr>
            <p:ph type="dt" sz="half" idx="10"/>
          </p:nvPr>
        </p:nvSpPr>
        <p:spPr>
          <a:xfrm>
            <a:off x="335360" y="6381328"/>
            <a:ext cx="2844800" cy="288032"/>
          </a:xfrm>
          <a:prstGeom prst="rect">
            <a:avLst/>
          </a:prstGeom>
        </p:spPr>
        <p:txBody>
          <a:bodyPr/>
          <a:lstStyle>
            <a:lvl1pPr>
              <a:defRPr sz="980" b="0" i="0">
                <a:solidFill>
                  <a:schemeClr val="tx1">
                    <a:lumMod val="75000"/>
                  </a:schemeClr>
                </a:solidFill>
                <a:latin typeface="+mn-lt"/>
                <a:ea typeface="Source Sans Pro" charset="0"/>
                <a:cs typeface="Source Sans Pro" charset="0"/>
              </a:defRPr>
            </a:lvl1pPr>
          </a:lstStyle>
          <a:p>
            <a:r>
              <a:rPr lang="en-US"/>
              <a:t>10/10/2018</a:t>
            </a:r>
            <a:endParaRPr lang="en-US" dirty="0"/>
          </a:p>
        </p:txBody>
      </p:sp>
      <p:sp>
        <p:nvSpPr>
          <p:cNvPr id="43" name="Footer Placeholder 4">
            <a:extLst>
              <a:ext uri="{FF2B5EF4-FFF2-40B4-BE49-F238E27FC236}">
                <a16:creationId xmlns:a16="http://schemas.microsoft.com/office/drawing/2014/main" id="{E515CF22-948A-774C-8025-06D4D9860710}"/>
              </a:ext>
            </a:extLst>
          </p:cNvPr>
          <p:cNvSpPr>
            <a:spLocks noGrp="1"/>
          </p:cNvSpPr>
          <p:nvPr>
            <p:ph type="ftr" sz="quarter" idx="11"/>
          </p:nvPr>
        </p:nvSpPr>
        <p:spPr>
          <a:xfrm>
            <a:off x="4165600" y="6381328"/>
            <a:ext cx="3860800" cy="288032"/>
          </a:xfrm>
          <a:prstGeom prst="rect">
            <a:avLst/>
          </a:prstGeom>
        </p:spPr>
        <p:txBody>
          <a:bodyPr>
            <a:normAutofit/>
          </a:bodyPr>
          <a:lstStyle>
            <a:lvl1pPr>
              <a:defRPr sz="980" b="0" i="0">
                <a:solidFill>
                  <a:schemeClr val="tx1">
                    <a:lumMod val="75000"/>
                  </a:schemeClr>
                </a:solidFill>
                <a:latin typeface="+mn-lt"/>
                <a:ea typeface="Source Sans Pro" charset="0"/>
                <a:cs typeface="Source Sans Pro" charset="0"/>
              </a:defRPr>
            </a:lvl1pPr>
          </a:lstStyle>
          <a:p>
            <a:r>
              <a:rPr lang="en-US"/>
              <a:t>DI4R</a:t>
            </a:r>
            <a:endParaRPr lang="en-US" dirty="0"/>
          </a:p>
        </p:txBody>
      </p:sp>
      <p:sp>
        <p:nvSpPr>
          <p:cNvPr id="40" name="Segnaposto testo 3">
            <a:extLst>
              <a:ext uri="{FF2B5EF4-FFF2-40B4-BE49-F238E27FC236}">
                <a16:creationId xmlns:a16="http://schemas.microsoft.com/office/drawing/2014/main" id="{26E22B5B-74B7-984A-B35C-01F845E6DC7E}"/>
              </a:ext>
            </a:extLst>
          </p:cNvPr>
          <p:cNvSpPr>
            <a:spLocks noGrp="1"/>
          </p:cNvSpPr>
          <p:nvPr>
            <p:ph type="body" sz="quarter" idx="14" hasCustomPrompt="1"/>
          </p:nvPr>
        </p:nvSpPr>
        <p:spPr>
          <a:xfrm>
            <a:off x="3882237" y="260490"/>
            <a:ext cx="7974404" cy="864081"/>
          </a:xfrm>
          <a:prstGeom prst="rect">
            <a:avLst/>
          </a:prstGeom>
        </p:spPr>
        <p:txBody>
          <a:bodyPr>
            <a:normAutofit/>
          </a:bodyPr>
          <a:lstStyle>
            <a:lvl1pPr marL="0" indent="0">
              <a:buNone/>
              <a:defRPr sz="3200" b="1">
                <a:solidFill>
                  <a:srgbClr val="1C3046"/>
                </a:solidFill>
              </a:defRPr>
            </a:lvl1pPr>
          </a:lstStyle>
          <a:p>
            <a:pPr lvl="0"/>
            <a:r>
              <a:rPr lang="en-GB" noProof="0" dirty="0"/>
              <a:t>Click here to add title</a:t>
            </a:r>
            <a:endParaRPr lang="en-GB" dirty="0"/>
          </a:p>
        </p:txBody>
      </p:sp>
    </p:spTree>
    <p:extLst>
      <p:ext uri="{BB962C8B-B14F-4D97-AF65-F5344CB8AC3E}">
        <p14:creationId xmlns:p14="http://schemas.microsoft.com/office/powerpoint/2010/main" val="205643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Title &amp; Text (Vertical)">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01252496-1750-864D-B854-CEE0315DE692}"/>
              </a:ext>
            </a:extLst>
          </p:cNvPr>
          <p:cNvSpPr>
            <a:spLocks noGrp="1"/>
          </p:cNvSpPr>
          <p:nvPr>
            <p:ph idx="13" hasCustomPrompt="1"/>
          </p:nvPr>
        </p:nvSpPr>
        <p:spPr>
          <a:xfrm rot="5400000">
            <a:off x="3647727" y="-2043607"/>
            <a:ext cx="4896546" cy="11521280"/>
          </a:xfrm>
          <a:prstGeom prst="rect">
            <a:avLst/>
          </a:prstGeom>
        </p:spPr>
        <p:txBody>
          <a:bodyPr>
            <a:normAutofit/>
          </a:bodyPr>
          <a:lstStyle>
            <a:lvl1pPr marL="257175" indent="-257175">
              <a:buSzPct val="100000"/>
              <a:buFontTx/>
              <a:buBlip>
                <a:blip r:embed="rId2"/>
              </a:buBlip>
              <a:defRPr sz="2800" b="0" i="0">
                <a:solidFill>
                  <a:schemeClr val="tx1">
                    <a:lumMod val="50000"/>
                  </a:schemeClr>
                </a:solidFill>
                <a:latin typeface="+mn-lt"/>
                <a:ea typeface="Source Sans Pro" charset="0"/>
                <a:cs typeface="Source Sans Pro" charset="0"/>
              </a:defRPr>
            </a:lvl1pPr>
            <a:lvl2pPr marL="557213" indent="-214313">
              <a:buSzPct val="90000"/>
              <a:buFont typeface="Calibri" panose="020F0502020204030204" pitchFamily="34" charset="0"/>
              <a:buChar char="-"/>
              <a:defRPr sz="2600" b="0" i="0">
                <a:solidFill>
                  <a:schemeClr val="tx1">
                    <a:lumMod val="50000"/>
                  </a:schemeClr>
                </a:solidFill>
                <a:latin typeface="+mn-lt"/>
                <a:ea typeface="Source Sans Pro" charset="0"/>
                <a:cs typeface="Source Sans Pro" charset="0"/>
              </a:defRPr>
            </a:lvl2pPr>
            <a:lvl3pPr marL="857250" indent="-171450">
              <a:buSzPct val="80000"/>
              <a:buFont typeface="Wingdings" panose="05000000000000000000" pitchFamily="2" charset="2"/>
              <a:buChar char="§"/>
              <a:defRPr sz="2400" b="0" i="0">
                <a:solidFill>
                  <a:schemeClr val="tx1">
                    <a:lumMod val="50000"/>
                  </a:schemeClr>
                </a:solidFill>
                <a:latin typeface="+mn-lt"/>
                <a:ea typeface="Source Sans Pro" charset="0"/>
                <a:cs typeface="Source Sans Pro" charset="0"/>
              </a:defRPr>
            </a:lvl3pPr>
            <a:lvl4pPr marL="1028700" marR="0" indent="0" algn="l" defTabSz="342900" rtl="0" eaLnBrk="1" fontAlgn="auto" latinLnBrk="0" hangingPunct="1">
              <a:lnSpc>
                <a:spcPct val="100000"/>
              </a:lnSpc>
              <a:spcBef>
                <a:spcPct val="20000"/>
              </a:spcBef>
              <a:spcAft>
                <a:spcPts val="0"/>
              </a:spcAft>
              <a:buClrTx/>
              <a:buSzPct val="70000"/>
              <a:buFont typeface="Calibri" panose="020F0502020204030204" pitchFamily="34" charset="0"/>
              <a:buNone/>
              <a:tabLst/>
              <a:defRPr sz="2800" b="0" i="0">
                <a:solidFill>
                  <a:schemeClr val="tx1">
                    <a:lumMod val="50000"/>
                  </a:schemeClr>
                </a:solidFill>
                <a:latin typeface="+mn-lt"/>
                <a:ea typeface="Source Sans Pro" charset="0"/>
                <a:cs typeface="Source Sans Pro" charset="0"/>
              </a:defRPr>
            </a:lvl4pPr>
            <a:lvl5pPr marL="1657350" marR="0" indent="-457200" algn="l" defTabSz="342900" rtl="0" eaLnBrk="1" fontAlgn="auto" latinLnBrk="0" hangingPunct="1">
              <a:lnSpc>
                <a:spcPct val="100000"/>
              </a:lnSpc>
              <a:spcBef>
                <a:spcPct val="20000"/>
              </a:spcBef>
              <a:spcAft>
                <a:spcPts val="0"/>
              </a:spcAft>
              <a:buClrTx/>
              <a:buSzPct val="80000"/>
              <a:buFont typeface="Calibri" panose="020F0502020204030204" pitchFamily="34" charset="0"/>
              <a:buChar char="-"/>
              <a:tabLst/>
              <a:defRPr sz="2800" b="0" i="0">
                <a:solidFill>
                  <a:schemeClr val="tx1">
                    <a:lumMod val="50000"/>
                  </a:schemeClr>
                </a:solidFill>
                <a:latin typeface="+mn-lt"/>
                <a:ea typeface="Source Sans Pro" charset="0"/>
                <a:cs typeface="Source Sans Pro" charset="0"/>
              </a:defRPr>
            </a:lvl5pPr>
          </a:lstStyle>
          <a:p>
            <a:pPr lvl="0"/>
            <a:r>
              <a:rPr lang="en-GB" noProof="0" dirty="0"/>
              <a:t>Click here to add text</a:t>
            </a:r>
          </a:p>
          <a:p>
            <a:pPr lvl="1"/>
            <a:r>
              <a:rPr lang="en-GB" noProof="0" dirty="0"/>
              <a:t>Second level</a:t>
            </a:r>
          </a:p>
          <a:p>
            <a:pPr lvl="2"/>
            <a:r>
              <a:rPr lang="en-GB" noProof="0" dirty="0"/>
              <a:t> Third level</a:t>
            </a:r>
          </a:p>
          <a:p>
            <a:pPr lvl="3"/>
            <a:r>
              <a:rPr lang="en-GB" noProof="0" dirty="0"/>
              <a:t> </a:t>
            </a:r>
          </a:p>
          <a:p>
            <a:pPr lvl="4"/>
            <a:endParaRPr lang="en-GB" noProof="0" dirty="0"/>
          </a:p>
          <a:p>
            <a:pPr lvl="4"/>
            <a:endParaRPr lang="en-GB" noProof="0" dirty="0"/>
          </a:p>
          <a:p>
            <a:pPr lvl="4"/>
            <a:endParaRPr lang="en-GB" noProof="0" dirty="0"/>
          </a:p>
          <a:p>
            <a:pPr lvl="4"/>
            <a:endParaRPr lang="en-GB" noProof="0" dirty="0"/>
          </a:p>
          <a:p>
            <a:pPr lvl="4"/>
            <a:endParaRPr lang="en-GB" noProof="0" dirty="0"/>
          </a:p>
        </p:txBody>
      </p:sp>
      <p:cxnSp>
        <p:nvCxnSpPr>
          <p:cNvPr id="40" name="Connettore 1 39">
            <a:extLst>
              <a:ext uri="{FF2B5EF4-FFF2-40B4-BE49-F238E27FC236}">
                <a16:creationId xmlns:a16="http://schemas.microsoft.com/office/drawing/2014/main" id="{05EEB7C1-79E8-894A-A6D8-E6E8AF7BA267}"/>
              </a:ext>
            </a:extLst>
          </p:cNvPr>
          <p:cNvCxnSpPr>
            <a:cxnSpLocks/>
          </p:cNvCxnSpPr>
          <p:nvPr userDrawn="1"/>
        </p:nvCxnSpPr>
        <p:spPr>
          <a:xfrm flipH="1" flipV="1">
            <a:off x="335360" y="6376248"/>
            <a:ext cx="11521280" cy="5085"/>
          </a:xfrm>
          <a:prstGeom prst="line">
            <a:avLst/>
          </a:prstGeom>
          <a:ln w="12700">
            <a:solidFill>
              <a:srgbClr val="1D2F45"/>
            </a:solidFill>
          </a:ln>
          <a:effectLst/>
        </p:spPr>
        <p:style>
          <a:lnRef idx="2">
            <a:schemeClr val="accent1"/>
          </a:lnRef>
          <a:fillRef idx="0">
            <a:schemeClr val="accent1"/>
          </a:fillRef>
          <a:effectRef idx="1">
            <a:schemeClr val="accent1"/>
          </a:effectRef>
          <a:fontRef idx="minor">
            <a:schemeClr val="tx1"/>
          </a:fontRef>
        </p:style>
      </p:cxnSp>
      <p:pic>
        <p:nvPicPr>
          <p:cNvPr id="32" name="Immagine 31">
            <a:extLst>
              <a:ext uri="{FF2B5EF4-FFF2-40B4-BE49-F238E27FC236}">
                <a16:creationId xmlns:a16="http://schemas.microsoft.com/office/drawing/2014/main" id="{FA6B2CD8-FEE8-4B8F-B1F0-EA8D83797BBF}"/>
              </a:ext>
            </a:extLst>
          </p:cNvPr>
          <p:cNvPicPr>
            <a:picLocks noChangeAspect="1"/>
          </p:cNvPicPr>
          <p:nvPr userDrawn="1"/>
        </p:nvPicPr>
        <p:blipFill>
          <a:blip r:embed="rId3"/>
          <a:stretch>
            <a:fillRect/>
          </a:stretch>
        </p:blipFill>
        <p:spPr>
          <a:xfrm>
            <a:off x="-180" y="6813550"/>
            <a:ext cx="12192000" cy="44450"/>
          </a:xfrm>
          <a:prstGeom prst="rect">
            <a:avLst/>
          </a:prstGeom>
        </p:spPr>
      </p:pic>
      <p:pic>
        <p:nvPicPr>
          <p:cNvPr id="37" name="Immagine 36">
            <a:extLst>
              <a:ext uri="{FF2B5EF4-FFF2-40B4-BE49-F238E27FC236}">
                <a16:creationId xmlns:a16="http://schemas.microsoft.com/office/drawing/2014/main" id="{0EBFEB97-F397-4880-BA39-E13E87E3191D}"/>
              </a:ext>
            </a:extLst>
          </p:cNvPr>
          <p:cNvPicPr>
            <a:picLocks noChangeAspect="1"/>
          </p:cNvPicPr>
          <p:nvPr userDrawn="1"/>
        </p:nvPicPr>
        <p:blipFill>
          <a:blip r:embed="rId3"/>
          <a:stretch>
            <a:fillRect/>
          </a:stretch>
        </p:blipFill>
        <p:spPr>
          <a:xfrm>
            <a:off x="-180" y="-1585"/>
            <a:ext cx="12192000" cy="56665"/>
          </a:xfrm>
          <a:prstGeom prst="rect">
            <a:avLst/>
          </a:prstGeom>
        </p:spPr>
      </p:pic>
      <p:sp>
        <p:nvSpPr>
          <p:cNvPr id="45" name="Rettangolo 44">
            <a:extLst>
              <a:ext uri="{FF2B5EF4-FFF2-40B4-BE49-F238E27FC236}">
                <a16:creationId xmlns:a16="http://schemas.microsoft.com/office/drawing/2014/main" id="{D9796DA9-E1E4-4FB4-8943-01C592107B8A}"/>
              </a:ext>
            </a:extLst>
          </p:cNvPr>
          <p:cNvSpPr/>
          <p:nvPr userDrawn="1"/>
        </p:nvSpPr>
        <p:spPr>
          <a:xfrm>
            <a:off x="11266784" y="6381333"/>
            <a:ext cx="589856" cy="293117"/>
          </a:xfrm>
          <a:prstGeom prst="rect">
            <a:avLst/>
          </a:prstGeom>
          <a:solidFill>
            <a:srgbClr val="1D2F45">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solidFill>
                <a:schemeClr val="bg1">
                  <a:lumMod val="65000"/>
                </a:schemeClr>
              </a:solidFill>
            </a:endParaRPr>
          </a:p>
        </p:txBody>
      </p:sp>
      <p:sp>
        <p:nvSpPr>
          <p:cNvPr id="11" name="Slide Number Placeholder 5">
            <a:extLst>
              <a:ext uri="{FF2B5EF4-FFF2-40B4-BE49-F238E27FC236}">
                <a16:creationId xmlns:a16="http://schemas.microsoft.com/office/drawing/2014/main" id="{08331AB2-FA10-F049-BA93-704EC2A5F733}"/>
              </a:ext>
            </a:extLst>
          </p:cNvPr>
          <p:cNvSpPr>
            <a:spLocks noGrp="1"/>
          </p:cNvSpPr>
          <p:nvPr>
            <p:ph type="sldNum" sz="quarter" idx="12"/>
          </p:nvPr>
        </p:nvSpPr>
        <p:spPr>
          <a:xfrm>
            <a:off x="8737600" y="6381328"/>
            <a:ext cx="3119040" cy="288032"/>
          </a:xfrm>
          <a:prstGeom prst="rect">
            <a:avLst/>
          </a:prstGeom>
        </p:spPr>
        <p:txBody>
          <a:bodyPr/>
          <a:lstStyle>
            <a:lvl1pPr algn="r">
              <a:defRPr sz="975" b="0" i="0">
                <a:solidFill>
                  <a:schemeClr val="tx1"/>
                </a:solidFill>
                <a:latin typeface="Calibri" panose="020F0502020204030204" pitchFamily="34" charset="0"/>
                <a:ea typeface="Source Sans Pro" charset="0"/>
                <a:cs typeface="Calibri" panose="020F0502020204030204" pitchFamily="34" charset="0"/>
              </a:defRPr>
            </a:lvl1pPr>
          </a:lstStyle>
          <a:p>
            <a:fld id="{B6F15528-21DE-4FAA-801E-634DDDAF4B2B}" type="slidenum">
              <a:rPr lang="en-US" smtClean="0"/>
              <a:pPr/>
              <a:t>‹#›</a:t>
            </a:fld>
            <a:endParaRPr lang="en-US" dirty="0"/>
          </a:p>
        </p:txBody>
      </p:sp>
      <p:sp>
        <p:nvSpPr>
          <p:cNvPr id="12" name="Date Placeholder 3">
            <a:extLst>
              <a:ext uri="{FF2B5EF4-FFF2-40B4-BE49-F238E27FC236}">
                <a16:creationId xmlns:a16="http://schemas.microsoft.com/office/drawing/2014/main" id="{89817EDF-DE74-3540-B1AD-C331BAC21565}"/>
              </a:ext>
            </a:extLst>
          </p:cNvPr>
          <p:cNvSpPr>
            <a:spLocks noGrp="1"/>
          </p:cNvSpPr>
          <p:nvPr>
            <p:ph type="dt" sz="half" idx="10"/>
          </p:nvPr>
        </p:nvSpPr>
        <p:spPr>
          <a:xfrm>
            <a:off x="335360" y="6381328"/>
            <a:ext cx="2844800" cy="288032"/>
          </a:xfrm>
          <a:prstGeom prst="rect">
            <a:avLst/>
          </a:prstGeom>
        </p:spPr>
        <p:txBody>
          <a:bodyPr/>
          <a:lstStyle>
            <a:lvl1pPr>
              <a:defRPr sz="980" b="0" i="0">
                <a:solidFill>
                  <a:schemeClr val="tx1">
                    <a:lumMod val="75000"/>
                  </a:schemeClr>
                </a:solidFill>
                <a:latin typeface="+mn-lt"/>
                <a:ea typeface="Source Sans Pro" charset="0"/>
                <a:cs typeface="Source Sans Pro" charset="0"/>
              </a:defRPr>
            </a:lvl1pPr>
          </a:lstStyle>
          <a:p>
            <a:r>
              <a:rPr lang="en-US"/>
              <a:t>10/10/2018</a:t>
            </a:r>
            <a:endParaRPr lang="en-US" dirty="0"/>
          </a:p>
        </p:txBody>
      </p:sp>
      <p:sp>
        <p:nvSpPr>
          <p:cNvPr id="14" name="Footer Placeholder 4">
            <a:extLst>
              <a:ext uri="{FF2B5EF4-FFF2-40B4-BE49-F238E27FC236}">
                <a16:creationId xmlns:a16="http://schemas.microsoft.com/office/drawing/2014/main" id="{0BE6B5B4-AF6A-764F-AC9F-BFC02551E165}"/>
              </a:ext>
            </a:extLst>
          </p:cNvPr>
          <p:cNvSpPr>
            <a:spLocks noGrp="1"/>
          </p:cNvSpPr>
          <p:nvPr>
            <p:ph type="ftr" sz="quarter" idx="11"/>
          </p:nvPr>
        </p:nvSpPr>
        <p:spPr>
          <a:xfrm>
            <a:off x="4165600" y="6381328"/>
            <a:ext cx="3860800" cy="288032"/>
          </a:xfrm>
          <a:prstGeom prst="rect">
            <a:avLst/>
          </a:prstGeom>
        </p:spPr>
        <p:txBody>
          <a:bodyPr>
            <a:normAutofit/>
          </a:bodyPr>
          <a:lstStyle>
            <a:lvl1pPr>
              <a:defRPr sz="980" b="0" i="0">
                <a:solidFill>
                  <a:schemeClr val="tx1">
                    <a:lumMod val="75000"/>
                  </a:schemeClr>
                </a:solidFill>
                <a:latin typeface="+mn-lt"/>
                <a:ea typeface="Source Sans Pro" charset="0"/>
                <a:cs typeface="Source Sans Pro" charset="0"/>
              </a:defRPr>
            </a:lvl1pPr>
          </a:lstStyle>
          <a:p>
            <a:r>
              <a:rPr lang="en-US"/>
              <a:t>DI4R</a:t>
            </a:r>
            <a:endParaRPr lang="en-US" dirty="0"/>
          </a:p>
        </p:txBody>
      </p:sp>
      <p:sp>
        <p:nvSpPr>
          <p:cNvPr id="15" name="Segnaposto testo 3">
            <a:extLst>
              <a:ext uri="{FF2B5EF4-FFF2-40B4-BE49-F238E27FC236}">
                <a16:creationId xmlns:a16="http://schemas.microsoft.com/office/drawing/2014/main" id="{2D92F18E-5415-984E-8376-0329B157E528}"/>
              </a:ext>
            </a:extLst>
          </p:cNvPr>
          <p:cNvSpPr>
            <a:spLocks noGrp="1"/>
          </p:cNvSpPr>
          <p:nvPr>
            <p:ph type="body" sz="quarter" idx="14" hasCustomPrompt="1"/>
          </p:nvPr>
        </p:nvSpPr>
        <p:spPr>
          <a:xfrm>
            <a:off x="3882237" y="260490"/>
            <a:ext cx="7974404" cy="864081"/>
          </a:xfrm>
          <a:prstGeom prst="rect">
            <a:avLst/>
          </a:prstGeom>
        </p:spPr>
        <p:txBody>
          <a:bodyPr>
            <a:normAutofit/>
          </a:bodyPr>
          <a:lstStyle>
            <a:lvl1pPr marL="0" indent="0">
              <a:buNone/>
              <a:defRPr sz="3200" b="1">
                <a:solidFill>
                  <a:srgbClr val="1C3046"/>
                </a:solidFill>
              </a:defRPr>
            </a:lvl1pPr>
          </a:lstStyle>
          <a:p>
            <a:pPr lvl="0"/>
            <a:r>
              <a:rPr lang="en-GB" noProof="0" dirty="0"/>
              <a:t>Click here to add title</a:t>
            </a:r>
            <a:endParaRPr lang="en-GB" dirty="0"/>
          </a:p>
        </p:txBody>
      </p:sp>
    </p:spTree>
    <p:extLst>
      <p:ext uri="{BB962C8B-B14F-4D97-AF65-F5344CB8AC3E}">
        <p14:creationId xmlns:p14="http://schemas.microsoft.com/office/powerpoint/2010/main" val="1429754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18377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4" r:id="rId3"/>
    <p:sldLayoutId id="2147483709" r:id="rId4"/>
    <p:sldLayoutId id="2147483712" r:id="rId5"/>
    <p:sldLayoutId id="2147483711" r:id="rId6"/>
    <p:sldLayoutId id="2147483713" r:id="rId7"/>
    <p:sldLayoutId id="2147483714" r:id="rId8"/>
    <p:sldLayoutId id="2147483715" r:id="rId9"/>
    <p:sldLayoutId id="2147483716" r:id="rId10"/>
    <p:sldLayoutId id="2147483717" r:id="rId11"/>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hyperlink" Target="https://legacy.gitbook.com/@jnp" TargetMode="Externa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hyperlink" Target="https://www.eosc-hub.eu/partners"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E5888FF4-7091-F547-BED3-1E8B9F928902}"/>
              </a:ext>
            </a:extLst>
          </p:cNvPr>
          <p:cNvSpPr txBox="1">
            <a:spLocks/>
          </p:cNvSpPr>
          <p:nvPr/>
        </p:nvSpPr>
        <p:spPr>
          <a:xfrm>
            <a:off x="1343472" y="3011566"/>
            <a:ext cx="9793088" cy="576065"/>
          </a:xfrm>
          <a:prstGeom prst="rect">
            <a:avLst/>
          </a:prstGeom>
        </p:spPr>
        <p:txBody>
          <a:bodyPr vert="horz">
            <a:scene3d>
              <a:camera prst="orthographicFront"/>
              <a:lightRig rig="threePt" dir="t"/>
            </a:scene3d>
            <a:sp3d contourW="12700">
              <a:contourClr>
                <a:srgbClr val="1C3046"/>
              </a:contourClr>
            </a:sp3d>
          </a:bodyPr>
          <a:lstStyle>
            <a:lvl1pPr algn="ctr" defTabSz="457200" rtl="0" eaLnBrk="1" latinLnBrk="0" hangingPunct="1">
              <a:spcBef>
                <a:spcPct val="0"/>
              </a:spcBef>
              <a:buNone/>
              <a:defRPr sz="2800" b="1" i="0" kern="1200">
                <a:solidFill>
                  <a:schemeClr val="tx1"/>
                </a:solidFill>
                <a:latin typeface="Source Sans Pro" charset="0"/>
                <a:ea typeface="Source Sans Pro" charset="0"/>
                <a:cs typeface="Source Sans Pro" charset="0"/>
              </a:defRPr>
            </a:lvl1pPr>
          </a:lstStyle>
          <a:p>
            <a:pPr algn="l"/>
            <a:r>
              <a:rPr lang="en-GB" sz="3600" dirty="0">
                <a:solidFill>
                  <a:srgbClr val="1C3046"/>
                </a:solidFill>
                <a:latin typeface="+mn-lt"/>
              </a:rPr>
              <a:t>EOSC-hub Service Catalogue and the Marketplace</a:t>
            </a:r>
            <a:endParaRPr lang="en-GB" sz="3600" b="1" dirty="0">
              <a:solidFill>
                <a:srgbClr val="1C3046"/>
              </a:solidFill>
              <a:latin typeface="+mn-lt"/>
            </a:endParaRPr>
          </a:p>
        </p:txBody>
      </p:sp>
      <p:sp>
        <p:nvSpPr>
          <p:cNvPr id="6" name="Titolo 1">
            <a:extLst>
              <a:ext uri="{FF2B5EF4-FFF2-40B4-BE49-F238E27FC236}">
                <a16:creationId xmlns:a16="http://schemas.microsoft.com/office/drawing/2014/main" id="{DA40618A-E780-6B4C-9F22-53ADEAFB468E}"/>
              </a:ext>
            </a:extLst>
          </p:cNvPr>
          <p:cNvSpPr txBox="1">
            <a:spLocks/>
          </p:cNvSpPr>
          <p:nvPr/>
        </p:nvSpPr>
        <p:spPr>
          <a:xfrm>
            <a:off x="1343472" y="3717032"/>
            <a:ext cx="9793088" cy="576065"/>
          </a:xfrm>
          <a:prstGeom prst="rect">
            <a:avLst/>
          </a:prstGeom>
        </p:spPr>
        <p:txBody>
          <a:bodyPr vert="horz"/>
          <a:lstStyle>
            <a:lvl1pPr algn="ctr" defTabSz="457200" rtl="0" eaLnBrk="1" latinLnBrk="0" hangingPunct="1">
              <a:spcBef>
                <a:spcPct val="0"/>
              </a:spcBef>
              <a:buNone/>
              <a:defRPr sz="2800" b="1" i="0" kern="1200">
                <a:solidFill>
                  <a:schemeClr val="tx1"/>
                </a:solidFill>
                <a:latin typeface="Source Sans Pro" charset="0"/>
                <a:ea typeface="Source Sans Pro" charset="0"/>
                <a:cs typeface="Source Sans Pro" charset="0"/>
              </a:defRPr>
            </a:lvl1pPr>
          </a:lstStyle>
          <a:p>
            <a:pPr algn="l"/>
            <a:r>
              <a:rPr lang="en-GB" b="0" dirty="0">
                <a:solidFill>
                  <a:srgbClr val="B5892D"/>
                </a:solidFill>
                <a:latin typeface="+mn-lt"/>
              </a:rPr>
              <a:t>Sergio </a:t>
            </a:r>
            <a:r>
              <a:rPr lang="en-GB" b="0" dirty="0" err="1">
                <a:solidFill>
                  <a:srgbClr val="B5892D"/>
                </a:solidFill>
                <a:latin typeface="+mn-lt"/>
              </a:rPr>
              <a:t>Andreozzi</a:t>
            </a:r>
            <a:r>
              <a:rPr lang="en-GB" b="0" dirty="0">
                <a:solidFill>
                  <a:srgbClr val="B5892D"/>
                </a:solidFill>
                <a:latin typeface="+mn-lt"/>
              </a:rPr>
              <a:t>, EGI Foundation and T2.2 Task Leader</a:t>
            </a:r>
          </a:p>
        </p:txBody>
      </p:sp>
      <p:sp>
        <p:nvSpPr>
          <p:cNvPr id="7" name="TextBox 6">
            <a:extLst>
              <a:ext uri="{FF2B5EF4-FFF2-40B4-BE49-F238E27FC236}">
                <a16:creationId xmlns:a16="http://schemas.microsoft.com/office/drawing/2014/main" id="{BA7AD28B-C595-4505-A53C-4A8CA5E69B72}"/>
              </a:ext>
            </a:extLst>
          </p:cNvPr>
          <p:cNvSpPr txBox="1"/>
          <p:nvPr/>
        </p:nvSpPr>
        <p:spPr>
          <a:xfrm>
            <a:off x="4055096" y="4941168"/>
            <a:ext cx="8136904" cy="338554"/>
          </a:xfrm>
          <a:prstGeom prst="rect">
            <a:avLst/>
          </a:prstGeom>
          <a:noFill/>
        </p:spPr>
        <p:txBody>
          <a:bodyPr wrap="square" rtlCol="0">
            <a:spAutoFit/>
          </a:bodyPr>
          <a:lstStyle/>
          <a:p>
            <a:pPr lvl="0"/>
            <a:r>
              <a:rPr lang="en-GB" sz="1600" b="1" dirty="0">
                <a:solidFill>
                  <a:srgbClr val="1C3046"/>
                </a:solidFill>
              </a:rPr>
              <a:t>Dissemination level</a:t>
            </a:r>
            <a:r>
              <a:rPr lang="en-GB" sz="1600" dirty="0">
                <a:solidFill>
                  <a:srgbClr val="1C3046"/>
                </a:solidFill>
              </a:rPr>
              <a:t>: Public</a:t>
            </a:r>
          </a:p>
        </p:txBody>
      </p:sp>
    </p:spTree>
    <p:extLst>
      <p:ext uri="{BB962C8B-B14F-4D97-AF65-F5344CB8AC3E}">
        <p14:creationId xmlns:p14="http://schemas.microsoft.com/office/powerpoint/2010/main" val="4640634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10/10/2018</a:t>
            </a:r>
            <a:endParaRPr lang="en-US" dirty="0"/>
          </a:p>
        </p:txBody>
      </p:sp>
      <p:sp>
        <p:nvSpPr>
          <p:cNvPr id="2" name="Footer Placeholder 1">
            <a:extLst>
              <a:ext uri="{FF2B5EF4-FFF2-40B4-BE49-F238E27FC236}">
                <a16:creationId xmlns:a16="http://schemas.microsoft.com/office/drawing/2014/main" id="{A443AFC6-1E6B-1F42-80D1-EE1FAC22908B}"/>
              </a:ext>
            </a:extLst>
          </p:cNvPr>
          <p:cNvSpPr>
            <a:spLocks noGrp="1"/>
          </p:cNvSpPr>
          <p:nvPr>
            <p:ph type="ftr" sz="quarter" idx="11"/>
          </p:nvPr>
        </p:nvSpPr>
        <p:spPr/>
        <p:txBody>
          <a:bodyPr>
            <a:normAutofit fontScale="70000" lnSpcReduction="20000"/>
          </a:bodyPr>
          <a:lstStyle/>
          <a:p>
            <a:r>
              <a:rPr lang="en-US"/>
              <a:t>DI4R</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10</a:t>
            </a:fld>
            <a:endParaRPr lang="en-US" dirty="0"/>
          </a:p>
        </p:txBody>
      </p:sp>
      <p:sp>
        <p:nvSpPr>
          <p:cNvPr id="9" name="Title 8">
            <a:extLst>
              <a:ext uri="{FF2B5EF4-FFF2-40B4-BE49-F238E27FC236}">
                <a16:creationId xmlns:a16="http://schemas.microsoft.com/office/drawing/2014/main" id="{D3E755A1-8648-8349-AE6C-FBAD3F83BF81}"/>
              </a:ext>
            </a:extLst>
          </p:cNvPr>
          <p:cNvSpPr>
            <a:spLocks noGrp="1"/>
          </p:cNvSpPr>
          <p:nvPr>
            <p:ph type="title"/>
          </p:nvPr>
        </p:nvSpPr>
        <p:spPr/>
        <p:txBody>
          <a:bodyPr>
            <a:normAutofit fontScale="90000"/>
          </a:bodyPr>
          <a:lstStyle/>
          <a:p>
            <a:r>
              <a:rPr lang="en-US" dirty="0"/>
              <a:t>Services by area</a:t>
            </a:r>
            <a:br>
              <a:rPr lang="en-US" dirty="0"/>
            </a:br>
            <a:endParaRPr lang="en-US" dirty="0"/>
          </a:p>
        </p:txBody>
      </p:sp>
      <p:sp>
        <p:nvSpPr>
          <p:cNvPr id="7" name="Title 3"/>
          <p:cNvSpPr txBox="1">
            <a:spLocks/>
          </p:cNvSpPr>
          <p:nvPr/>
        </p:nvSpPr>
        <p:spPr>
          <a:xfrm>
            <a:off x="1991544" y="620688"/>
            <a:ext cx="6120680" cy="576064"/>
          </a:xfrm>
          <a:prstGeom prst="rect">
            <a:avLst/>
          </a:prstGeom>
        </p:spPr>
        <p:txBody>
          <a:bodyPr/>
          <a:lstStyle>
            <a:lvl1pPr algn="l" defTabSz="342900" rtl="0" eaLnBrk="1" latinLnBrk="0" hangingPunct="1">
              <a:spcBef>
                <a:spcPct val="0"/>
              </a:spcBef>
              <a:buNone/>
              <a:defRPr sz="3200" b="1" kern="1200">
                <a:solidFill>
                  <a:srgbClr val="1C3046"/>
                </a:solidFill>
                <a:latin typeface="+mn-lt"/>
                <a:ea typeface="+mj-ea"/>
                <a:cs typeface="+mj-cs"/>
              </a:defRPr>
            </a:lvl1pPr>
          </a:lstStyle>
          <a:p>
            <a:endParaRPr lang="en-US" dirty="0"/>
          </a:p>
        </p:txBody>
      </p:sp>
      <p:graphicFrame>
        <p:nvGraphicFramePr>
          <p:cNvPr id="8" name="Diagram 7"/>
          <p:cNvGraphicFramePr/>
          <p:nvPr>
            <p:extLst>
              <p:ext uri="{D42A27DB-BD31-4B8C-83A1-F6EECF244321}">
                <p14:modId xmlns:p14="http://schemas.microsoft.com/office/powerpoint/2010/main" val="2605534107"/>
              </p:ext>
            </p:extLst>
          </p:nvPr>
        </p:nvGraphicFramePr>
        <p:xfrm>
          <a:off x="1703512" y="836712"/>
          <a:ext cx="8784976"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0" name="Group 9"/>
          <p:cNvGrpSpPr/>
          <p:nvPr/>
        </p:nvGrpSpPr>
        <p:grpSpPr>
          <a:xfrm>
            <a:off x="8904313" y="2420889"/>
            <a:ext cx="1512168" cy="1368737"/>
            <a:chOff x="30360" y="1294972"/>
            <a:chExt cx="2978225" cy="2161409"/>
          </a:xfrm>
          <a:solidFill>
            <a:schemeClr val="accent1">
              <a:lumMod val="60000"/>
              <a:lumOff val="40000"/>
            </a:schemeClr>
          </a:solidFill>
        </p:grpSpPr>
        <p:sp>
          <p:nvSpPr>
            <p:cNvPr id="11" name="Rounded Rectangle 10"/>
            <p:cNvSpPr/>
            <p:nvPr/>
          </p:nvSpPr>
          <p:spPr>
            <a:xfrm>
              <a:off x="30360" y="1294972"/>
              <a:ext cx="2978225" cy="2161409"/>
            </a:xfrm>
            <a:prstGeom prst="roundRect">
              <a:avLst>
                <a:gd name="adj" fmla="val 10000"/>
              </a:avLst>
            </a:prstGeom>
            <a:grpFill/>
          </p:spPr>
          <p:style>
            <a:lnRef idx="2">
              <a:schemeClr val="l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sp>
        <p:sp>
          <p:nvSpPr>
            <p:cNvPr id="12" name="Rounded Rectangle 4"/>
            <p:cNvSpPr/>
            <p:nvPr/>
          </p:nvSpPr>
          <p:spPr>
            <a:xfrm>
              <a:off x="93666" y="1358278"/>
              <a:ext cx="2851613" cy="2034797"/>
            </a:xfrm>
            <a:prstGeom prst="rect">
              <a:avLst/>
            </a:prstGeom>
            <a:solidFill>
              <a:schemeClr val="accent1">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t" anchorCtr="0">
              <a:noAutofit/>
            </a:bodyPr>
            <a:lstStyle/>
            <a:p>
              <a:pPr defTabSz="800100">
                <a:lnSpc>
                  <a:spcPct val="90000"/>
                </a:lnSpc>
                <a:spcBef>
                  <a:spcPct val="0"/>
                </a:spcBef>
                <a:spcAft>
                  <a:spcPct val="35000"/>
                </a:spcAft>
              </a:pPr>
              <a:r>
                <a:rPr lang="en-US" sz="1100" dirty="0"/>
                <a:t>Physical Sciences</a:t>
              </a:r>
            </a:p>
            <a:p>
              <a:pPr marL="171450" lvl="1" indent="-171450" defTabSz="800100">
                <a:lnSpc>
                  <a:spcPct val="90000"/>
                </a:lnSpc>
                <a:spcBef>
                  <a:spcPct val="0"/>
                </a:spcBef>
                <a:spcAft>
                  <a:spcPct val="15000"/>
                </a:spcAft>
                <a:buChar char="••"/>
              </a:pPr>
              <a:r>
                <a:rPr lang="en-US" sz="1100" dirty="0"/>
                <a:t>Astronomy (LOFAR)</a:t>
              </a:r>
            </a:p>
            <a:p>
              <a:pPr marL="171450" lvl="1" indent="-171450" defTabSz="800100">
                <a:lnSpc>
                  <a:spcPct val="90000"/>
                </a:lnSpc>
                <a:spcBef>
                  <a:spcPct val="0"/>
                </a:spcBef>
                <a:spcAft>
                  <a:spcPct val="15000"/>
                </a:spcAft>
                <a:buChar char="••"/>
              </a:pPr>
              <a:r>
                <a:rPr lang="en-US" sz="1100" dirty="0"/>
                <a:t>Fusion (ITER)</a:t>
              </a:r>
            </a:p>
            <a:p>
              <a:pPr marL="171450" lvl="1" indent="-171450" defTabSz="800100">
                <a:lnSpc>
                  <a:spcPct val="90000"/>
                </a:lnSpc>
                <a:spcBef>
                  <a:spcPct val="0"/>
                </a:spcBef>
                <a:spcAft>
                  <a:spcPct val="15000"/>
                </a:spcAft>
                <a:buChar char="••"/>
              </a:pPr>
              <a:r>
                <a:rPr lang="en-US" sz="1100" dirty="0"/>
                <a:t>High Energy Physics (CMS and VIRGO)</a:t>
              </a:r>
            </a:p>
            <a:p>
              <a:pPr marL="171450" lvl="1" indent="-171450" defTabSz="800100">
                <a:lnSpc>
                  <a:spcPct val="90000"/>
                </a:lnSpc>
                <a:spcBef>
                  <a:spcPct val="0"/>
                </a:spcBef>
                <a:spcAft>
                  <a:spcPct val="15000"/>
                </a:spcAft>
                <a:buChar char="••"/>
              </a:pPr>
              <a:r>
                <a:rPr lang="en-US" sz="1100" dirty="0"/>
                <a:t>Space Science (EISCAT-3D)</a:t>
              </a:r>
            </a:p>
          </p:txBody>
        </p:sp>
      </p:grpSp>
      <p:grpSp>
        <p:nvGrpSpPr>
          <p:cNvPr id="13" name="Group 12"/>
          <p:cNvGrpSpPr/>
          <p:nvPr/>
        </p:nvGrpSpPr>
        <p:grpSpPr>
          <a:xfrm>
            <a:off x="8904312" y="3861048"/>
            <a:ext cx="1512168" cy="1296144"/>
            <a:chOff x="2838670" y="425"/>
            <a:chExt cx="3024328" cy="1802677"/>
          </a:xfrm>
          <a:solidFill>
            <a:schemeClr val="accent1">
              <a:lumMod val="60000"/>
              <a:lumOff val="40000"/>
            </a:schemeClr>
          </a:solidFill>
        </p:grpSpPr>
        <p:sp>
          <p:nvSpPr>
            <p:cNvPr id="14" name="Rounded Rectangle 13"/>
            <p:cNvSpPr/>
            <p:nvPr/>
          </p:nvSpPr>
          <p:spPr>
            <a:xfrm>
              <a:off x="2838670" y="425"/>
              <a:ext cx="3024328" cy="1802677"/>
            </a:xfrm>
            <a:prstGeom prst="roundRect">
              <a:avLst>
                <a:gd name="adj" fmla="val 10000"/>
              </a:avLst>
            </a:prstGeom>
            <a:grpFill/>
          </p:spPr>
          <p:style>
            <a:lnRef idx="2">
              <a:schemeClr val="lt1">
                <a:hueOff val="0"/>
                <a:satOff val="0"/>
                <a:lumOff val="0"/>
                <a:alphaOff val="0"/>
              </a:schemeClr>
            </a:lnRef>
            <a:fillRef idx="1">
              <a:schemeClr val="accent1">
                <a:shade val="80000"/>
                <a:hueOff val="72719"/>
                <a:satOff val="-25386"/>
                <a:lumOff val="19570"/>
                <a:alphaOff val="0"/>
              </a:schemeClr>
            </a:fillRef>
            <a:effectRef idx="0">
              <a:schemeClr val="accent1">
                <a:shade val="80000"/>
                <a:hueOff val="72719"/>
                <a:satOff val="-25386"/>
                <a:lumOff val="19570"/>
                <a:alphaOff val="0"/>
              </a:schemeClr>
            </a:effectRef>
            <a:fontRef idx="minor">
              <a:schemeClr val="lt1"/>
            </a:fontRef>
          </p:style>
        </p:sp>
        <p:sp>
          <p:nvSpPr>
            <p:cNvPr id="15" name="Rounded Rectangle 4"/>
            <p:cNvSpPr/>
            <p:nvPr/>
          </p:nvSpPr>
          <p:spPr>
            <a:xfrm>
              <a:off x="2891469" y="53224"/>
              <a:ext cx="2918730" cy="169707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t" anchorCtr="0">
              <a:noAutofit/>
            </a:bodyPr>
            <a:lstStyle/>
            <a:p>
              <a:pPr defTabSz="800100">
                <a:lnSpc>
                  <a:spcPct val="90000"/>
                </a:lnSpc>
                <a:spcBef>
                  <a:spcPct val="0"/>
                </a:spcBef>
                <a:spcAft>
                  <a:spcPct val="35000"/>
                </a:spcAft>
              </a:pPr>
              <a:r>
                <a:rPr lang="en-US" sz="1100" dirty="0"/>
                <a:t>Earth Science</a:t>
              </a:r>
            </a:p>
            <a:p>
              <a:pPr marL="171450" lvl="1" indent="-171450" defTabSz="800100">
                <a:lnSpc>
                  <a:spcPct val="90000"/>
                </a:lnSpc>
                <a:spcBef>
                  <a:spcPct val="0"/>
                </a:spcBef>
                <a:spcAft>
                  <a:spcPct val="15000"/>
                </a:spcAft>
                <a:buChar char="••"/>
              </a:pPr>
              <a:r>
                <a:rPr lang="en-US" sz="1100" dirty="0"/>
                <a:t>EO Pillar</a:t>
              </a:r>
            </a:p>
            <a:p>
              <a:pPr marL="171450" lvl="1" indent="-171450" defTabSz="800100">
                <a:lnSpc>
                  <a:spcPct val="90000"/>
                </a:lnSpc>
                <a:spcBef>
                  <a:spcPct val="0"/>
                </a:spcBef>
                <a:spcAft>
                  <a:spcPct val="15000"/>
                </a:spcAft>
                <a:buChar char="••"/>
              </a:pPr>
              <a:r>
                <a:rPr lang="en-US" sz="1100" dirty="0"/>
                <a:t>GEO</a:t>
              </a:r>
            </a:p>
            <a:p>
              <a:pPr marL="171450" lvl="1" indent="-171450" defTabSz="800100">
                <a:lnSpc>
                  <a:spcPct val="90000"/>
                </a:lnSpc>
                <a:spcBef>
                  <a:spcPct val="0"/>
                </a:spcBef>
                <a:spcAft>
                  <a:spcPct val="15000"/>
                </a:spcAft>
                <a:buChar char="••"/>
              </a:pPr>
              <a:r>
                <a:rPr lang="en-US" sz="1100" dirty="0"/>
                <a:t>Climate Research (ENES)</a:t>
              </a:r>
            </a:p>
            <a:p>
              <a:pPr marL="171450" lvl="1" indent="-171450" defTabSz="800100">
                <a:lnSpc>
                  <a:spcPct val="90000"/>
                </a:lnSpc>
                <a:spcBef>
                  <a:spcPct val="0"/>
                </a:spcBef>
                <a:spcAft>
                  <a:spcPct val="15000"/>
                </a:spcAft>
                <a:buChar char="••"/>
              </a:pPr>
              <a:r>
                <a:rPr lang="en-US" sz="1100" dirty="0"/>
                <a:t>Seismology (ORFEUS, EPOS)</a:t>
              </a:r>
            </a:p>
          </p:txBody>
        </p:sp>
      </p:grpSp>
      <p:grpSp>
        <p:nvGrpSpPr>
          <p:cNvPr id="16" name="Group 15"/>
          <p:cNvGrpSpPr/>
          <p:nvPr/>
        </p:nvGrpSpPr>
        <p:grpSpPr>
          <a:xfrm>
            <a:off x="8904312" y="5229202"/>
            <a:ext cx="1512168" cy="1440159"/>
            <a:chOff x="5609777" y="1474339"/>
            <a:chExt cx="3144837" cy="1802677"/>
          </a:xfrm>
          <a:solidFill>
            <a:schemeClr val="accent1">
              <a:lumMod val="60000"/>
              <a:lumOff val="40000"/>
            </a:schemeClr>
          </a:solidFill>
        </p:grpSpPr>
        <p:sp>
          <p:nvSpPr>
            <p:cNvPr id="17" name="Rounded Rectangle 16"/>
            <p:cNvSpPr/>
            <p:nvPr/>
          </p:nvSpPr>
          <p:spPr>
            <a:xfrm>
              <a:off x="5609777" y="1474339"/>
              <a:ext cx="3144837" cy="1802677"/>
            </a:xfrm>
            <a:prstGeom prst="roundRect">
              <a:avLst>
                <a:gd name="adj" fmla="val 10000"/>
              </a:avLst>
            </a:prstGeom>
            <a:grpFill/>
          </p:spPr>
          <p:style>
            <a:lnRef idx="2">
              <a:schemeClr val="lt1">
                <a:hueOff val="0"/>
                <a:satOff val="0"/>
                <a:lumOff val="0"/>
                <a:alphaOff val="0"/>
              </a:schemeClr>
            </a:lnRef>
            <a:fillRef idx="1">
              <a:schemeClr val="accent1">
                <a:shade val="80000"/>
                <a:hueOff val="145437"/>
                <a:satOff val="-50772"/>
                <a:lumOff val="39140"/>
                <a:alphaOff val="0"/>
              </a:schemeClr>
            </a:fillRef>
            <a:effectRef idx="0">
              <a:schemeClr val="accent1">
                <a:shade val="80000"/>
                <a:hueOff val="145437"/>
                <a:satOff val="-50772"/>
                <a:lumOff val="39140"/>
                <a:alphaOff val="0"/>
              </a:schemeClr>
            </a:effectRef>
            <a:fontRef idx="minor">
              <a:schemeClr val="lt1"/>
            </a:fontRef>
          </p:style>
        </p:sp>
        <p:sp>
          <p:nvSpPr>
            <p:cNvPr id="18" name="Rounded Rectangle 4"/>
            <p:cNvSpPr/>
            <p:nvPr/>
          </p:nvSpPr>
          <p:spPr>
            <a:xfrm>
              <a:off x="5662576" y="1527138"/>
              <a:ext cx="3039239" cy="169707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t" anchorCtr="0">
              <a:noAutofit/>
            </a:bodyPr>
            <a:lstStyle/>
            <a:p>
              <a:pPr defTabSz="800100">
                <a:lnSpc>
                  <a:spcPct val="90000"/>
                </a:lnSpc>
                <a:spcBef>
                  <a:spcPct val="0"/>
                </a:spcBef>
                <a:spcAft>
                  <a:spcPct val="35000"/>
                </a:spcAft>
              </a:pPr>
              <a:r>
                <a:rPr lang="en-US" sz="1100" dirty="0"/>
                <a:t>Biological Sciences</a:t>
              </a:r>
            </a:p>
            <a:p>
              <a:pPr marL="171450" lvl="1" indent="-171450" defTabSz="800100">
                <a:lnSpc>
                  <a:spcPct val="90000"/>
                </a:lnSpc>
                <a:spcBef>
                  <a:spcPct val="0"/>
                </a:spcBef>
                <a:spcAft>
                  <a:spcPct val="15000"/>
                </a:spcAft>
                <a:buChar char="••"/>
              </a:pPr>
              <a:r>
                <a:rPr lang="en-US" sz="1100" dirty="0"/>
                <a:t>Marine and freshwater biology (IFREMER)</a:t>
              </a:r>
            </a:p>
            <a:p>
              <a:pPr marL="171450" lvl="1" indent="-171450" defTabSz="800100">
                <a:lnSpc>
                  <a:spcPct val="90000"/>
                </a:lnSpc>
                <a:spcBef>
                  <a:spcPct val="0"/>
                </a:spcBef>
                <a:spcAft>
                  <a:spcPct val="15000"/>
                </a:spcAft>
                <a:buChar char="••"/>
              </a:pPr>
              <a:r>
                <a:rPr lang="en-US" sz="1100" dirty="0"/>
                <a:t>Biodiversity conservation (</a:t>
              </a:r>
              <a:r>
                <a:rPr lang="en-US" sz="1100" dirty="0" err="1"/>
                <a:t>LifeWatch</a:t>
              </a:r>
              <a:r>
                <a:rPr lang="en-US" sz="1100" dirty="0"/>
                <a:t>)</a:t>
              </a:r>
            </a:p>
            <a:p>
              <a:pPr marL="171450" lvl="1" indent="-171450" defTabSz="800100">
                <a:lnSpc>
                  <a:spcPct val="90000"/>
                </a:lnSpc>
                <a:spcBef>
                  <a:spcPct val="0"/>
                </a:spcBef>
                <a:spcAft>
                  <a:spcPct val="15000"/>
                </a:spcAft>
                <a:buChar char="••"/>
              </a:pPr>
              <a:r>
                <a:rPr lang="en-US" sz="1100" dirty="0"/>
                <a:t>Ecology (ICOS)</a:t>
              </a:r>
            </a:p>
          </p:txBody>
        </p:sp>
      </p:grpSp>
    </p:spTree>
    <p:extLst>
      <p:ext uri="{BB962C8B-B14F-4D97-AF65-F5344CB8AC3E}">
        <p14:creationId xmlns:p14="http://schemas.microsoft.com/office/powerpoint/2010/main" val="2869552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9D39B78-DF02-C64D-8029-A5E77B8BB2BC}"/>
              </a:ext>
            </a:extLst>
          </p:cNvPr>
          <p:cNvSpPr>
            <a:spLocks noGrp="1"/>
          </p:cNvSpPr>
          <p:nvPr>
            <p:ph type="dt" sz="half" idx="10"/>
          </p:nvPr>
        </p:nvSpPr>
        <p:spPr/>
        <p:txBody>
          <a:bodyPr/>
          <a:lstStyle/>
          <a:p>
            <a:r>
              <a:rPr lang="en-US"/>
              <a:t>10/10/2018</a:t>
            </a:r>
            <a:endParaRPr lang="en-US" dirty="0"/>
          </a:p>
        </p:txBody>
      </p:sp>
      <p:sp>
        <p:nvSpPr>
          <p:cNvPr id="3" name="Slide Number Placeholder 2">
            <a:extLst>
              <a:ext uri="{FF2B5EF4-FFF2-40B4-BE49-F238E27FC236}">
                <a16:creationId xmlns:a16="http://schemas.microsoft.com/office/drawing/2014/main" id="{D27C1E3A-C92A-8648-9099-F2445B9ED879}"/>
              </a:ext>
            </a:extLst>
          </p:cNvPr>
          <p:cNvSpPr>
            <a:spLocks noGrp="1"/>
          </p:cNvSpPr>
          <p:nvPr>
            <p:ph type="sldNum" sz="quarter" idx="12"/>
          </p:nvPr>
        </p:nvSpPr>
        <p:spPr/>
        <p:txBody>
          <a:bodyPr/>
          <a:lstStyle/>
          <a:p>
            <a:fld id="{B6F15528-21DE-4FAA-801E-634DDDAF4B2B}" type="slidenum">
              <a:rPr lang="en-US" smtClean="0"/>
              <a:pPr/>
              <a:t>11</a:t>
            </a:fld>
            <a:endParaRPr lang="en-US" dirty="0"/>
          </a:p>
        </p:txBody>
      </p:sp>
      <p:sp>
        <p:nvSpPr>
          <p:cNvPr id="10" name="Title 9">
            <a:extLst>
              <a:ext uri="{FF2B5EF4-FFF2-40B4-BE49-F238E27FC236}">
                <a16:creationId xmlns:a16="http://schemas.microsoft.com/office/drawing/2014/main" id="{1CEFCBEB-F55F-3B49-8D00-3DAA59240B24}"/>
              </a:ext>
            </a:extLst>
          </p:cNvPr>
          <p:cNvSpPr>
            <a:spLocks noGrp="1"/>
          </p:cNvSpPr>
          <p:nvPr>
            <p:ph type="title"/>
          </p:nvPr>
        </p:nvSpPr>
        <p:spPr/>
        <p:txBody>
          <a:bodyPr>
            <a:normAutofit fontScale="90000"/>
          </a:bodyPr>
          <a:lstStyle/>
          <a:p>
            <a:r>
              <a:rPr lang="en-US" dirty="0"/>
              <a:t>EOSC-hub Internal Service Portfolio - areas</a:t>
            </a:r>
          </a:p>
        </p:txBody>
      </p:sp>
      <p:graphicFrame>
        <p:nvGraphicFramePr>
          <p:cNvPr id="8" name="Content Placeholder 9">
            <a:extLst>
              <a:ext uri="{FF2B5EF4-FFF2-40B4-BE49-F238E27FC236}">
                <a16:creationId xmlns:a16="http://schemas.microsoft.com/office/drawing/2014/main" id="{86FBA880-8500-0942-A32C-F202A263C105}"/>
              </a:ext>
            </a:extLst>
          </p:cNvPr>
          <p:cNvGraphicFramePr>
            <a:graphicFrameLocks/>
          </p:cNvGraphicFramePr>
          <p:nvPr>
            <p:extLst>
              <p:ext uri="{D42A27DB-BD31-4B8C-83A1-F6EECF244321}">
                <p14:modId xmlns:p14="http://schemas.microsoft.com/office/powerpoint/2010/main" val="1192184519"/>
              </p:ext>
            </p:extLst>
          </p:nvPr>
        </p:nvGraphicFramePr>
        <p:xfrm>
          <a:off x="695400" y="2601342"/>
          <a:ext cx="10620696" cy="1905000"/>
        </p:xfrm>
        <a:graphic>
          <a:graphicData uri="http://schemas.openxmlformats.org/drawingml/2006/table">
            <a:tbl>
              <a:tblPr firstRow="1" bandRow="1">
                <a:tableStyleId>{5C22544A-7EE6-4342-B048-85BDC9FD1C3A}</a:tableStyleId>
              </a:tblPr>
              <a:tblGrid>
                <a:gridCol w="2364189">
                  <a:extLst>
                    <a:ext uri="{9D8B030D-6E8A-4147-A177-3AD203B41FA5}">
                      <a16:colId xmlns:a16="http://schemas.microsoft.com/office/drawing/2014/main" val="918295024"/>
                    </a:ext>
                  </a:extLst>
                </a:gridCol>
                <a:gridCol w="8256507">
                  <a:extLst>
                    <a:ext uri="{9D8B030D-6E8A-4147-A177-3AD203B41FA5}">
                      <a16:colId xmlns:a16="http://schemas.microsoft.com/office/drawing/2014/main" val="1928042217"/>
                    </a:ext>
                  </a:extLst>
                </a:gridCol>
              </a:tblGrid>
              <a:tr h="370840">
                <a:tc>
                  <a:txBody>
                    <a:bodyPr/>
                    <a:lstStyle/>
                    <a:p>
                      <a:pPr algn="l" fontAlgn="t"/>
                      <a:r>
                        <a:rPr lang="en-GB" sz="1800" noProof="0" dirty="0">
                          <a:effectLst/>
                        </a:rPr>
                        <a:t>Area</a:t>
                      </a:r>
                    </a:p>
                  </a:txBody>
                  <a:tcPr marL="95250" marR="95250" marT="66675" marB="66675"/>
                </a:tc>
                <a:tc>
                  <a:txBody>
                    <a:bodyPr/>
                    <a:lstStyle/>
                    <a:p>
                      <a:pPr algn="l" fontAlgn="t"/>
                      <a:r>
                        <a:rPr lang="en-GB" sz="1800" noProof="0">
                          <a:effectLst/>
                        </a:rPr>
                        <a:t>Definition</a:t>
                      </a:r>
                    </a:p>
                  </a:txBody>
                  <a:tcPr marL="95250" marR="95250" marT="66675" marB="66675"/>
                </a:tc>
                <a:extLst>
                  <a:ext uri="{0D108BD9-81ED-4DB2-BD59-A6C34878D82A}">
                    <a16:rowId xmlns:a16="http://schemas.microsoft.com/office/drawing/2014/main" val="2091255468"/>
                  </a:ext>
                </a:extLst>
              </a:tr>
              <a:tr h="370840">
                <a:tc>
                  <a:txBody>
                    <a:bodyPr/>
                    <a:lstStyle/>
                    <a:p>
                      <a:pPr algn="l" fontAlgn="t"/>
                      <a:r>
                        <a:rPr lang="en-GB" sz="1800" b="1" noProof="0" dirty="0">
                          <a:effectLst/>
                        </a:rPr>
                        <a:t>Operations</a:t>
                      </a:r>
                    </a:p>
                  </a:txBody>
                  <a:tcPr marL="95250" marR="95250" marT="66675" marB="66675"/>
                </a:tc>
                <a:tc>
                  <a:txBody>
                    <a:bodyPr/>
                    <a:lstStyle/>
                    <a:p>
                      <a:pPr algn="l" fontAlgn="t"/>
                      <a:r>
                        <a:rPr lang="en-GB" sz="1800" b="0" i="0" kern="1200" noProof="0" dirty="0">
                          <a:solidFill>
                            <a:schemeClr val="dk1"/>
                          </a:solidFill>
                          <a:effectLst/>
                          <a:latin typeface="+mn-lt"/>
                          <a:ea typeface="+mn-ea"/>
                          <a:cs typeface="+mn-cs"/>
                        </a:rPr>
                        <a:t>Access tools and services to help you develop, deploy and manage the EOSC Hub</a:t>
                      </a:r>
                      <a:endParaRPr lang="en-GB" sz="1800" noProof="0" dirty="0">
                        <a:effectLst/>
                      </a:endParaRPr>
                    </a:p>
                  </a:txBody>
                  <a:tcPr marL="95250" marR="95250" marT="66675" marB="66675"/>
                </a:tc>
                <a:extLst>
                  <a:ext uri="{0D108BD9-81ED-4DB2-BD59-A6C34878D82A}">
                    <a16:rowId xmlns:a16="http://schemas.microsoft.com/office/drawing/2014/main" val="3006486390"/>
                  </a:ext>
                </a:extLst>
              </a:tr>
              <a:tr h="370840">
                <a:tc>
                  <a:txBody>
                    <a:bodyPr/>
                    <a:lstStyle/>
                    <a:p>
                      <a:pPr algn="l" fontAlgn="t"/>
                      <a:r>
                        <a:rPr lang="en-GB" sz="1800" b="1" noProof="0" dirty="0">
                          <a:effectLst/>
                        </a:rPr>
                        <a:t>Identity &amp; Security</a:t>
                      </a:r>
                    </a:p>
                  </a:txBody>
                  <a:tcPr marL="95250" marR="95250" marT="66675" marB="66675"/>
                </a:tc>
                <a:tc>
                  <a:txBody>
                    <a:bodyPr/>
                    <a:lstStyle/>
                    <a:p>
                      <a:pPr marL="0" algn="l" defTabSz="457200" rtl="0" eaLnBrk="1" fontAlgn="t" latinLnBrk="0" hangingPunct="1"/>
                      <a:r>
                        <a:rPr lang="en-GB" sz="1800" b="0" i="0" kern="1200" noProof="0" dirty="0">
                          <a:solidFill>
                            <a:schemeClr val="dk1"/>
                          </a:solidFill>
                          <a:effectLst/>
                          <a:latin typeface="+mn-lt"/>
                          <a:ea typeface="+mn-ea"/>
                          <a:cs typeface="+mn-cs"/>
                        </a:rPr>
                        <a:t>Integrate identity management, authorisation and other security services to comply with policies and regulations </a:t>
                      </a:r>
                    </a:p>
                  </a:txBody>
                  <a:tcPr marL="95250" marR="95250" marT="66675" marB="66675"/>
                </a:tc>
                <a:extLst>
                  <a:ext uri="{0D108BD9-81ED-4DB2-BD59-A6C34878D82A}">
                    <a16:rowId xmlns:a16="http://schemas.microsoft.com/office/drawing/2014/main" val="1915155444"/>
                  </a:ext>
                </a:extLst>
              </a:tr>
              <a:tr h="370840">
                <a:tc>
                  <a:txBody>
                    <a:bodyPr/>
                    <a:lstStyle/>
                    <a:p>
                      <a:pPr algn="l" fontAlgn="t"/>
                      <a:r>
                        <a:rPr lang="en-GB" sz="1800" b="1" noProof="0" dirty="0">
                          <a:solidFill>
                            <a:srgbClr val="2B2C33"/>
                          </a:solidFill>
                          <a:effectLst/>
                        </a:rPr>
                        <a:t>Coordination</a:t>
                      </a:r>
                      <a:endParaRPr lang="en-GB" sz="1800" b="1" noProof="0" dirty="0">
                        <a:effectLst/>
                      </a:endParaRPr>
                    </a:p>
                  </a:txBody>
                  <a:tcPr marL="95250" marR="95250" marT="66675" marB="66675"/>
                </a:tc>
                <a:tc>
                  <a:txBody>
                    <a:bodyPr/>
                    <a:lstStyle/>
                    <a:p>
                      <a:pPr algn="l" fontAlgn="t"/>
                      <a:r>
                        <a:rPr lang="en-US" sz="1800" b="0" i="0" kern="1200" dirty="0">
                          <a:solidFill>
                            <a:schemeClr val="dk1"/>
                          </a:solidFill>
                          <a:effectLst/>
                          <a:latin typeface="+mn-lt"/>
                          <a:ea typeface="+mn-ea"/>
                          <a:cs typeface="+mn-cs"/>
                        </a:rPr>
                        <a:t>Services to ensure a seamless coordination of the EOSC-hub ecosystem</a:t>
                      </a:r>
                      <a:endParaRPr lang="en-GB" sz="1800" noProof="0" dirty="0">
                        <a:effectLst/>
                      </a:endParaRPr>
                    </a:p>
                  </a:txBody>
                  <a:tcPr marL="95250" marR="95250" marT="66675" marB="66675"/>
                </a:tc>
                <a:extLst>
                  <a:ext uri="{0D108BD9-81ED-4DB2-BD59-A6C34878D82A}">
                    <a16:rowId xmlns:a16="http://schemas.microsoft.com/office/drawing/2014/main" val="2474566835"/>
                  </a:ext>
                </a:extLst>
              </a:tr>
            </a:tbl>
          </a:graphicData>
        </a:graphic>
      </p:graphicFrame>
      <p:sp>
        <p:nvSpPr>
          <p:cNvPr id="2" name="Footer Placeholder 1">
            <a:extLst>
              <a:ext uri="{FF2B5EF4-FFF2-40B4-BE49-F238E27FC236}">
                <a16:creationId xmlns:a16="http://schemas.microsoft.com/office/drawing/2014/main" id="{28179601-0358-C740-9532-2F31A7EC3A20}"/>
              </a:ext>
            </a:extLst>
          </p:cNvPr>
          <p:cNvSpPr>
            <a:spLocks noGrp="1"/>
          </p:cNvSpPr>
          <p:nvPr>
            <p:ph type="ftr" sz="quarter" idx="11"/>
          </p:nvPr>
        </p:nvSpPr>
        <p:spPr/>
        <p:txBody>
          <a:bodyPr>
            <a:normAutofit fontScale="70000" lnSpcReduction="20000"/>
          </a:bodyPr>
          <a:lstStyle/>
          <a:p>
            <a:r>
              <a:rPr lang="en-US"/>
              <a:t>DI4R</a:t>
            </a:r>
            <a:endParaRPr lang="en-US" dirty="0"/>
          </a:p>
        </p:txBody>
      </p:sp>
    </p:spTree>
    <p:extLst>
      <p:ext uri="{BB962C8B-B14F-4D97-AF65-F5344CB8AC3E}">
        <p14:creationId xmlns:p14="http://schemas.microsoft.com/office/powerpoint/2010/main" val="1014919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ACE6EEA-0ECA-0F48-9C4F-A4A523E57EB6}"/>
              </a:ext>
            </a:extLst>
          </p:cNvPr>
          <p:cNvSpPr>
            <a:spLocks noGrp="1"/>
          </p:cNvSpPr>
          <p:nvPr>
            <p:ph type="dt" sz="half" idx="10"/>
          </p:nvPr>
        </p:nvSpPr>
        <p:spPr/>
        <p:txBody>
          <a:bodyPr/>
          <a:lstStyle/>
          <a:p>
            <a:r>
              <a:rPr lang="en-US"/>
              <a:t>10/10/2018</a:t>
            </a:r>
            <a:endParaRPr lang="en-US" dirty="0"/>
          </a:p>
        </p:txBody>
      </p:sp>
      <p:sp>
        <p:nvSpPr>
          <p:cNvPr id="4" name="Footer Placeholder 3">
            <a:extLst>
              <a:ext uri="{FF2B5EF4-FFF2-40B4-BE49-F238E27FC236}">
                <a16:creationId xmlns:a16="http://schemas.microsoft.com/office/drawing/2014/main" id="{C36C1390-FC78-074B-B09C-2F6FDE2C039D}"/>
              </a:ext>
            </a:extLst>
          </p:cNvPr>
          <p:cNvSpPr>
            <a:spLocks noGrp="1"/>
          </p:cNvSpPr>
          <p:nvPr>
            <p:ph type="ftr" sz="quarter" idx="11"/>
          </p:nvPr>
        </p:nvSpPr>
        <p:spPr/>
        <p:txBody>
          <a:bodyPr>
            <a:normAutofit fontScale="70000" lnSpcReduction="20000"/>
          </a:bodyPr>
          <a:lstStyle/>
          <a:p>
            <a:r>
              <a:rPr lang="en-US"/>
              <a:t>DI4R</a:t>
            </a:r>
            <a:endParaRPr lang="en-US" dirty="0"/>
          </a:p>
        </p:txBody>
      </p:sp>
      <p:sp>
        <p:nvSpPr>
          <p:cNvPr id="5" name="Slide Number Placeholder 4">
            <a:extLst>
              <a:ext uri="{FF2B5EF4-FFF2-40B4-BE49-F238E27FC236}">
                <a16:creationId xmlns:a16="http://schemas.microsoft.com/office/drawing/2014/main" id="{821C7E71-705E-B54B-B80E-8BBFE50116A9}"/>
              </a:ext>
            </a:extLst>
          </p:cNvPr>
          <p:cNvSpPr>
            <a:spLocks noGrp="1"/>
          </p:cNvSpPr>
          <p:nvPr>
            <p:ph type="sldNum" sz="quarter" idx="12"/>
          </p:nvPr>
        </p:nvSpPr>
        <p:spPr/>
        <p:txBody>
          <a:bodyPr/>
          <a:lstStyle/>
          <a:p>
            <a:fld id="{B6F15528-21DE-4FAA-801E-634DDDAF4B2B}" type="slidenum">
              <a:rPr lang="en-US" smtClean="0"/>
              <a:pPr/>
              <a:t>12</a:t>
            </a:fld>
            <a:endParaRPr lang="en-US" dirty="0"/>
          </a:p>
        </p:txBody>
      </p:sp>
      <p:sp>
        <p:nvSpPr>
          <p:cNvPr id="6" name="Title 5">
            <a:extLst>
              <a:ext uri="{FF2B5EF4-FFF2-40B4-BE49-F238E27FC236}">
                <a16:creationId xmlns:a16="http://schemas.microsoft.com/office/drawing/2014/main" id="{B9833B8E-7156-8247-AAF9-EEBEB6F43C0F}"/>
              </a:ext>
            </a:extLst>
          </p:cNvPr>
          <p:cNvSpPr>
            <a:spLocks noGrp="1"/>
          </p:cNvSpPr>
          <p:nvPr>
            <p:ph type="title"/>
          </p:nvPr>
        </p:nvSpPr>
        <p:spPr/>
        <p:txBody>
          <a:bodyPr>
            <a:normAutofit fontScale="90000"/>
          </a:bodyPr>
          <a:lstStyle/>
          <a:p>
            <a:r>
              <a:rPr lang="en-US" dirty="0"/>
              <a:t>EOSC-hub Internal Service Portfolio</a:t>
            </a:r>
          </a:p>
        </p:txBody>
      </p:sp>
      <p:graphicFrame>
        <p:nvGraphicFramePr>
          <p:cNvPr id="9" name="Table 8">
            <a:extLst>
              <a:ext uri="{FF2B5EF4-FFF2-40B4-BE49-F238E27FC236}">
                <a16:creationId xmlns:a16="http://schemas.microsoft.com/office/drawing/2014/main" id="{10D8D999-8AB2-A142-B91A-DB96D746FAFD}"/>
              </a:ext>
            </a:extLst>
          </p:cNvPr>
          <p:cNvGraphicFramePr>
            <a:graphicFrameLocks noGrp="1"/>
          </p:cNvGraphicFramePr>
          <p:nvPr>
            <p:extLst>
              <p:ext uri="{D42A27DB-BD31-4B8C-83A1-F6EECF244321}">
                <p14:modId xmlns:p14="http://schemas.microsoft.com/office/powerpoint/2010/main" val="1900469788"/>
              </p:ext>
            </p:extLst>
          </p:nvPr>
        </p:nvGraphicFramePr>
        <p:xfrm>
          <a:off x="2855640" y="1124744"/>
          <a:ext cx="3060824" cy="4820920"/>
        </p:xfrm>
        <a:graphic>
          <a:graphicData uri="http://schemas.openxmlformats.org/drawingml/2006/table">
            <a:tbl>
              <a:tblPr firstRow="1" bandRow="1">
                <a:tableStyleId>{5C22544A-7EE6-4342-B048-85BDC9FD1C3A}</a:tableStyleId>
              </a:tblPr>
              <a:tblGrid>
                <a:gridCol w="3060824">
                  <a:extLst>
                    <a:ext uri="{9D8B030D-6E8A-4147-A177-3AD203B41FA5}">
                      <a16:colId xmlns:a16="http://schemas.microsoft.com/office/drawing/2014/main" val="284589935"/>
                    </a:ext>
                  </a:extLst>
                </a:gridCol>
              </a:tblGrid>
              <a:tr h="370840">
                <a:tc>
                  <a:txBody>
                    <a:bodyPr/>
                    <a:lstStyle/>
                    <a:p>
                      <a:r>
                        <a:rPr lang="en-GB" dirty="0"/>
                        <a:t>Operations</a:t>
                      </a:r>
                    </a:p>
                  </a:txBody>
                  <a:tcPr/>
                </a:tc>
                <a:extLst>
                  <a:ext uri="{0D108BD9-81ED-4DB2-BD59-A6C34878D82A}">
                    <a16:rowId xmlns:a16="http://schemas.microsoft.com/office/drawing/2014/main" val="2199299437"/>
                  </a:ext>
                </a:extLst>
              </a:tr>
              <a:tr h="370840">
                <a:tc>
                  <a:txBody>
                    <a:bodyPr/>
                    <a:lstStyle/>
                    <a:p>
                      <a:r>
                        <a:rPr lang="en-GB" dirty="0"/>
                        <a:t>Accounting</a:t>
                      </a:r>
                    </a:p>
                  </a:txBody>
                  <a:tcPr/>
                </a:tc>
                <a:extLst>
                  <a:ext uri="{0D108BD9-81ED-4DB2-BD59-A6C34878D82A}">
                    <a16:rowId xmlns:a16="http://schemas.microsoft.com/office/drawing/2014/main" val="1683887392"/>
                  </a:ext>
                </a:extLst>
              </a:tr>
              <a:tr h="370840">
                <a:tc>
                  <a:txBody>
                    <a:bodyPr/>
                    <a:lstStyle/>
                    <a:p>
                      <a:r>
                        <a:rPr lang="en-GB" dirty="0"/>
                        <a:t>ARGO</a:t>
                      </a:r>
                    </a:p>
                  </a:txBody>
                  <a:tcPr/>
                </a:tc>
                <a:extLst>
                  <a:ext uri="{0D108BD9-81ED-4DB2-BD59-A6C34878D82A}">
                    <a16:rowId xmlns:a16="http://schemas.microsoft.com/office/drawing/2014/main" val="2743062933"/>
                  </a:ext>
                </a:extLst>
              </a:tr>
              <a:tr h="370840">
                <a:tc>
                  <a:txBody>
                    <a:bodyPr/>
                    <a:lstStyle/>
                    <a:p>
                      <a:r>
                        <a:rPr lang="en-GB" dirty="0"/>
                        <a:t>GOCDB</a:t>
                      </a:r>
                    </a:p>
                  </a:txBody>
                  <a:tcPr/>
                </a:tc>
                <a:extLst>
                  <a:ext uri="{0D108BD9-81ED-4DB2-BD59-A6C34878D82A}">
                    <a16:rowId xmlns:a16="http://schemas.microsoft.com/office/drawing/2014/main" val="3884842645"/>
                  </a:ext>
                </a:extLst>
              </a:tr>
              <a:tr h="370840">
                <a:tc>
                  <a:txBody>
                    <a:bodyPr/>
                    <a:lstStyle/>
                    <a:p>
                      <a:r>
                        <a:rPr lang="en-GB" dirty="0"/>
                        <a:t>Marketplace</a:t>
                      </a:r>
                    </a:p>
                  </a:txBody>
                  <a:tcPr/>
                </a:tc>
                <a:extLst>
                  <a:ext uri="{0D108BD9-81ED-4DB2-BD59-A6C34878D82A}">
                    <a16:rowId xmlns:a16="http://schemas.microsoft.com/office/drawing/2014/main" val="22015473"/>
                  </a:ext>
                </a:extLst>
              </a:tr>
              <a:tr h="370840">
                <a:tc>
                  <a:txBody>
                    <a:bodyPr/>
                    <a:lstStyle/>
                    <a:p>
                      <a:r>
                        <a:rPr lang="en-GB" dirty="0"/>
                        <a:t>Operations portal</a:t>
                      </a:r>
                    </a:p>
                  </a:txBody>
                  <a:tcPr/>
                </a:tc>
                <a:extLst>
                  <a:ext uri="{0D108BD9-81ED-4DB2-BD59-A6C34878D82A}">
                    <a16:rowId xmlns:a16="http://schemas.microsoft.com/office/drawing/2014/main" val="797437889"/>
                  </a:ext>
                </a:extLst>
              </a:tr>
              <a:tr h="370840">
                <a:tc>
                  <a:txBody>
                    <a:bodyPr/>
                    <a:lstStyle/>
                    <a:p>
                      <a:r>
                        <a:rPr lang="en-GB" dirty="0"/>
                        <a:t>RC </a:t>
                      </a:r>
                      <a:r>
                        <a:rPr lang="en-GB" dirty="0" err="1"/>
                        <a:t>Auth</a:t>
                      </a:r>
                      <a:endParaRPr lang="en-GB" dirty="0"/>
                    </a:p>
                  </a:txBody>
                  <a:tcPr/>
                </a:tc>
                <a:extLst>
                  <a:ext uri="{0D108BD9-81ED-4DB2-BD59-A6C34878D82A}">
                    <a16:rowId xmlns:a16="http://schemas.microsoft.com/office/drawing/2014/main" val="792058500"/>
                  </a:ext>
                </a:extLst>
              </a:tr>
              <a:tr h="370840">
                <a:tc>
                  <a:txBody>
                    <a:bodyPr/>
                    <a:lstStyle/>
                    <a:p>
                      <a:r>
                        <a:rPr lang="en-GB" dirty="0"/>
                        <a:t>SPMT</a:t>
                      </a:r>
                    </a:p>
                  </a:txBody>
                  <a:tcPr/>
                </a:tc>
                <a:extLst>
                  <a:ext uri="{0D108BD9-81ED-4DB2-BD59-A6C34878D82A}">
                    <a16:rowId xmlns:a16="http://schemas.microsoft.com/office/drawing/2014/main" val="2767242240"/>
                  </a:ext>
                </a:extLst>
              </a:tr>
              <a:tr h="370840">
                <a:tc>
                  <a:txBody>
                    <a:bodyPr/>
                    <a:lstStyle/>
                    <a:p>
                      <a:r>
                        <a:rPr lang="en-GB" dirty="0"/>
                        <a:t>DPMT</a:t>
                      </a:r>
                    </a:p>
                  </a:txBody>
                  <a:tcPr/>
                </a:tc>
                <a:extLst>
                  <a:ext uri="{0D108BD9-81ED-4DB2-BD59-A6C34878D82A}">
                    <a16:rowId xmlns:a16="http://schemas.microsoft.com/office/drawing/2014/main" val="3580264199"/>
                  </a:ext>
                </a:extLst>
              </a:tr>
              <a:tr h="370840">
                <a:tc>
                  <a:txBody>
                    <a:bodyPr/>
                    <a:lstStyle/>
                    <a:p>
                      <a:r>
                        <a:rPr lang="en-GB" dirty="0" err="1"/>
                        <a:t>WaTTS</a:t>
                      </a:r>
                      <a:endParaRPr lang="en-GB" dirty="0"/>
                    </a:p>
                  </a:txBody>
                  <a:tcPr/>
                </a:tc>
                <a:extLst>
                  <a:ext uri="{0D108BD9-81ED-4DB2-BD59-A6C34878D82A}">
                    <a16:rowId xmlns:a16="http://schemas.microsoft.com/office/drawing/2014/main" val="1906489631"/>
                  </a:ext>
                </a:extLst>
              </a:tr>
              <a:tr h="370840">
                <a:tc>
                  <a:txBody>
                    <a:bodyPr/>
                    <a:lstStyle/>
                    <a:p>
                      <a:r>
                        <a:rPr lang="en-GB" dirty="0"/>
                        <a:t>EOSC-hub Helpdesk</a:t>
                      </a:r>
                    </a:p>
                  </a:txBody>
                  <a:tcPr/>
                </a:tc>
                <a:extLst>
                  <a:ext uri="{0D108BD9-81ED-4DB2-BD59-A6C34878D82A}">
                    <a16:rowId xmlns:a16="http://schemas.microsoft.com/office/drawing/2014/main" val="95174914"/>
                  </a:ext>
                </a:extLst>
              </a:tr>
              <a:tr h="370840">
                <a:tc>
                  <a:txBody>
                    <a:bodyPr/>
                    <a:lstStyle/>
                    <a:p>
                      <a:r>
                        <a:rPr lang="en-GB" dirty="0" err="1"/>
                        <a:t>SVMon</a:t>
                      </a:r>
                      <a:endParaRPr lang="en-GB" dirty="0"/>
                    </a:p>
                  </a:txBody>
                  <a:tcPr/>
                </a:tc>
                <a:extLst>
                  <a:ext uri="{0D108BD9-81ED-4DB2-BD59-A6C34878D82A}">
                    <a16:rowId xmlns:a16="http://schemas.microsoft.com/office/drawing/2014/main" val="2576408222"/>
                  </a:ext>
                </a:extLst>
              </a:tr>
              <a:tr h="370840">
                <a:tc>
                  <a:txBody>
                    <a:bodyPr/>
                    <a:lstStyle/>
                    <a:p>
                      <a:r>
                        <a:rPr lang="en-GB" dirty="0"/>
                        <a:t>BDII</a:t>
                      </a:r>
                    </a:p>
                  </a:txBody>
                  <a:tcPr/>
                </a:tc>
                <a:extLst>
                  <a:ext uri="{0D108BD9-81ED-4DB2-BD59-A6C34878D82A}">
                    <a16:rowId xmlns:a16="http://schemas.microsoft.com/office/drawing/2014/main" val="2191353244"/>
                  </a:ext>
                </a:extLst>
              </a:tr>
            </a:tbl>
          </a:graphicData>
        </a:graphic>
      </p:graphicFrame>
      <p:graphicFrame>
        <p:nvGraphicFramePr>
          <p:cNvPr id="14" name="Table 13">
            <a:extLst>
              <a:ext uri="{FF2B5EF4-FFF2-40B4-BE49-F238E27FC236}">
                <a16:creationId xmlns:a16="http://schemas.microsoft.com/office/drawing/2014/main" id="{500ACBFA-E3FF-C14F-AA30-435B9FF09B89}"/>
              </a:ext>
            </a:extLst>
          </p:cNvPr>
          <p:cNvGraphicFramePr>
            <a:graphicFrameLocks noGrp="1"/>
          </p:cNvGraphicFramePr>
          <p:nvPr>
            <p:extLst>
              <p:ext uri="{D42A27DB-BD31-4B8C-83A1-F6EECF244321}">
                <p14:modId xmlns:p14="http://schemas.microsoft.com/office/powerpoint/2010/main" val="2771202160"/>
              </p:ext>
            </p:extLst>
          </p:nvPr>
        </p:nvGraphicFramePr>
        <p:xfrm>
          <a:off x="6096000" y="1157536"/>
          <a:ext cx="2459321" cy="1112520"/>
        </p:xfrm>
        <a:graphic>
          <a:graphicData uri="http://schemas.openxmlformats.org/drawingml/2006/table">
            <a:tbl>
              <a:tblPr firstRow="1" bandRow="1">
                <a:tableStyleId>{5C22544A-7EE6-4342-B048-85BDC9FD1C3A}</a:tableStyleId>
              </a:tblPr>
              <a:tblGrid>
                <a:gridCol w="2459321">
                  <a:extLst>
                    <a:ext uri="{9D8B030D-6E8A-4147-A177-3AD203B41FA5}">
                      <a16:colId xmlns:a16="http://schemas.microsoft.com/office/drawing/2014/main" val="284589935"/>
                    </a:ext>
                  </a:extLst>
                </a:gridCol>
              </a:tblGrid>
              <a:tr h="370840">
                <a:tc>
                  <a:txBody>
                    <a:bodyPr/>
                    <a:lstStyle/>
                    <a:p>
                      <a:r>
                        <a:rPr lang="en-GB" dirty="0"/>
                        <a:t>Identity &amp; Security</a:t>
                      </a:r>
                    </a:p>
                  </a:txBody>
                  <a:tcPr/>
                </a:tc>
                <a:extLst>
                  <a:ext uri="{0D108BD9-81ED-4DB2-BD59-A6C34878D82A}">
                    <a16:rowId xmlns:a16="http://schemas.microsoft.com/office/drawing/2014/main" val="2199299437"/>
                  </a:ext>
                </a:extLst>
              </a:tr>
              <a:tr h="370840">
                <a:tc>
                  <a:txBody>
                    <a:bodyPr/>
                    <a:lstStyle/>
                    <a:p>
                      <a:r>
                        <a:rPr lang="en-GB" dirty="0"/>
                        <a:t>EGI Check-in</a:t>
                      </a:r>
                    </a:p>
                  </a:txBody>
                  <a:tcPr/>
                </a:tc>
                <a:extLst>
                  <a:ext uri="{0D108BD9-81ED-4DB2-BD59-A6C34878D82A}">
                    <a16:rowId xmlns:a16="http://schemas.microsoft.com/office/drawing/2014/main" val="3884842645"/>
                  </a:ext>
                </a:extLst>
              </a:tr>
              <a:tr h="370840">
                <a:tc>
                  <a:txBody>
                    <a:bodyPr/>
                    <a:lstStyle/>
                    <a:p>
                      <a:r>
                        <a:rPr lang="en-GB" dirty="0"/>
                        <a:t>B2Access</a:t>
                      </a:r>
                    </a:p>
                  </a:txBody>
                  <a:tcPr/>
                </a:tc>
                <a:extLst>
                  <a:ext uri="{0D108BD9-81ED-4DB2-BD59-A6C34878D82A}">
                    <a16:rowId xmlns:a16="http://schemas.microsoft.com/office/drawing/2014/main" val="916834815"/>
                  </a:ext>
                </a:extLst>
              </a:tr>
            </a:tbl>
          </a:graphicData>
        </a:graphic>
      </p:graphicFrame>
      <p:graphicFrame>
        <p:nvGraphicFramePr>
          <p:cNvPr id="17" name="Table 16">
            <a:extLst>
              <a:ext uri="{FF2B5EF4-FFF2-40B4-BE49-F238E27FC236}">
                <a16:creationId xmlns:a16="http://schemas.microsoft.com/office/drawing/2014/main" id="{889BB325-06A7-2D4F-9666-2EEBE0315355}"/>
              </a:ext>
            </a:extLst>
          </p:cNvPr>
          <p:cNvGraphicFramePr>
            <a:graphicFrameLocks noGrp="1"/>
          </p:cNvGraphicFramePr>
          <p:nvPr>
            <p:extLst>
              <p:ext uri="{D42A27DB-BD31-4B8C-83A1-F6EECF244321}">
                <p14:modId xmlns:p14="http://schemas.microsoft.com/office/powerpoint/2010/main" val="3525710068"/>
              </p:ext>
            </p:extLst>
          </p:nvPr>
        </p:nvGraphicFramePr>
        <p:xfrm>
          <a:off x="6096000" y="2441322"/>
          <a:ext cx="2459321" cy="1112520"/>
        </p:xfrm>
        <a:graphic>
          <a:graphicData uri="http://schemas.openxmlformats.org/drawingml/2006/table">
            <a:tbl>
              <a:tblPr firstRow="1" bandRow="1">
                <a:tableStyleId>{5C22544A-7EE6-4342-B048-85BDC9FD1C3A}</a:tableStyleId>
              </a:tblPr>
              <a:tblGrid>
                <a:gridCol w="2459321">
                  <a:extLst>
                    <a:ext uri="{9D8B030D-6E8A-4147-A177-3AD203B41FA5}">
                      <a16:colId xmlns:a16="http://schemas.microsoft.com/office/drawing/2014/main" val="284589935"/>
                    </a:ext>
                  </a:extLst>
                </a:gridCol>
              </a:tblGrid>
              <a:tr h="370840">
                <a:tc>
                  <a:txBody>
                    <a:bodyPr/>
                    <a:lstStyle/>
                    <a:p>
                      <a:r>
                        <a:rPr lang="en-GB" dirty="0"/>
                        <a:t>Coordination</a:t>
                      </a:r>
                    </a:p>
                  </a:txBody>
                  <a:tcPr/>
                </a:tc>
                <a:extLst>
                  <a:ext uri="{0D108BD9-81ED-4DB2-BD59-A6C34878D82A}">
                    <a16:rowId xmlns:a16="http://schemas.microsoft.com/office/drawing/2014/main" val="2199299437"/>
                  </a:ext>
                </a:extLst>
              </a:tr>
              <a:tr h="370840">
                <a:tc>
                  <a:txBody>
                    <a:bodyPr/>
                    <a:lstStyle/>
                    <a:p>
                      <a:r>
                        <a:rPr lang="en-GB" dirty="0"/>
                        <a:t>Order management</a:t>
                      </a:r>
                    </a:p>
                  </a:txBody>
                  <a:tcPr/>
                </a:tc>
                <a:extLst>
                  <a:ext uri="{0D108BD9-81ED-4DB2-BD59-A6C34878D82A}">
                    <a16:rowId xmlns:a16="http://schemas.microsoft.com/office/drawing/2014/main" val="1683887392"/>
                  </a:ext>
                </a:extLst>
              </a:tr>
              <a:tr h="370840">
                <a:tc>
                  <a:txBody>
                    <a:bodyPr/>
                    <a:lstStyle/>
                    <a:p>
                      <a:r>
                        <a:rPr lang="en-GB" dirty="0"/>
                        <a:t>…</a:t>
                      </a:r>
                    </a:p>
                  </a:txBody>
                  <a:tcPr/>
                </a:tc>
                <a:extLst>
                  <a:ext uri="{0D108BD9-81ED-4DB2-BD59-A6C34878D82A}">
                    <a16:rowId xmlns:a16="http://schemas.microsoft.com/office/drawing/2014/main" val="2743062933"/>
                  </a:ext>
                </a:extLst>
              </a:tr>
            </a:tbl>
          </a:graphicData>
        </a:graphic>
      </p:graphicFrame>
      <p:sp>
        <p:nvSpPr>
          <p:cNvPr id="18" name="TextBox 17">
            <a:extLst>
              <a:ext uri="{FF2B5EF4-FFF2-40B4-BE49-F238E27FC236}">
                <a16:creationId xmlns:a16="http://schemas.microsoft.com/office/drawing/2014/main" id="{E84C3F7A-D006-6142-BCDE-CC0BFCFA31AB}"/>
              </a:ext>
            </a:extLst>
          </p:cNvPr>
          <p:cNvSpPr txBox="1"/>
          <p:nvPr/>
        </p:nvSpPr>
        <p:spPr>
          <a:xfrm>
            <a:off x="5771192" y="5974720"/>
            <a:ext cx="6085448" cy="369332"/>
          </a:xfrm>
          <a:prstGeom prst="rect">
            <a:avLst/>
          </a:prstGeom>
          <a:noFill/>
        </p:spPr>
        <p:txBody>
          <a:bodyPr wrap="none" rtlCol="0">
            <a:spAutoFit/>
          </a:bodyPr>
          <a:lstStyle/>
          <a:p>
            <a:r>
              <a:rPr lang="en-US" dirty="0"/>
              <a:t>Note: work in progress, the organization  of this list may change</a:t>
            </a:r>
          </a:p>
        </p:txBody>
      </p:sp>
    </p:spTree>
    <p:extLst>
      <p:ext uri="{BB962C8B-B14F-4D97-AF65-F5344CB8AC3E}">
        <p14:creationId xmlns:p14="http://schemas.microsoft.com/office/powerpoint/2010/main" val="1582798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t>10/10/2018</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dirty="0"/>
          </a:p>
        </p:txBody>
      </p:sp>
      <p:sp>
        <p:nvSpPr>
          <p:cNvPr id="5" name="Content Placeholder 4"/>
          <p:cNvSpPr>
            <a:spLocks noGrp="1"/>
          </p:cNvSpPr>
          <p:nvPr>
            <p:ph sz="quarter" idx="13"/>
          </p:nvPr>
        </p:nvSpPr>
        <p:spPr/>
        <p:txBody>
          <a:bodyPr>
            <a:normAutofit fontScale="85000" lnSpcReduction="20000"/>
          </a:bodyPr>
          <a:lstStyle/>
          <a:p>
            <a:r>
              <a:rPr lang="en-US" dirty="0">
                <a:ea typeface="Calibri"/>
                <a:cs typeface="Calibri"/>
                <a:sym typeface="Calibri"/>
              </a:rPr>
              <a:t>Another view on the services </a:t>
            </a:r>
            <a:br>
              <a:rPr lang="en-US" dirty="0">
                <a:ea typeface="Calibri"/>
                <a:cs typeface="Calibri"/>
                <a:sym typeface="Calibri"/>
              </a:rPr>
            </a:br>
            <a:r>
              <a:rPr lang="en-US" dirty="0">
                <a:ea typeface="Calibri"/>
                <a:cs typeface="Calibri"/>
                <a:sym typeface="Calibri"/>
              </a:rPr>
              <a:t>based on the Research Data Lifecycle</a:t>
            </a:r>
            <a:endParaRPr lang="en-US" dirty="0"/>
          </a:p>
        </p:txBody>
      </p:sp>
      <p:grpSp>
        <p:nvGrpSpPr>
          <p:cNvPr id="2" name="Gruppo 1"/>
          <p:cNvGrpSpPr/>
          <p:nvPr/>
        </p:nvGrpSpPr>
        <p:grpSpPr>
          <a:xfrm>
            <a:off x="1846918" y="1402848"/>
            <a:ext cx="8460700" cy="4639100"/>
            <a:chOff x="447600" y="1474925"/>
            <a:chExt cx="8460700" cy="4639100"/>
          </a:xfrm>
        </p:grpSpPr>
        <p:sp>
          <p:nvSpPr>
            <p:cNvPr id="6" name="Shape 131"/>
            <p:cNvSpPr/>
            <p:nvPr/>
          </p:nvSpPr>
          <p:spPr>
            <a:xfrm>
              <a:off x="3171825" y="5051650"/>
              <a:ext cx="2675400" cy="259200"/>
            </a:xfrm>
            <a:prstGeom prst="roundRect">
              <a:avLst>
                <a:gd name="adj" fmla="val 16667"/>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Processing &amp; Analysis </a:t>
              </a:r>
              <a:endParaRPr sz="1000" b="0" i="0" u="none" strike="noStrike" cap="none">
                <a:solidFill>
                  <a:srgbClr val="000000"/>
                </a:solidFill>
                <a:latin typeface="Arial"/>
                <a:ea typeface="Arial"/>
                <a:cs typeface="Arial"/>
                <a:sym typeface="Arial"/>
              </a:endParaRPr>
            </a:p>
          </p:txBody>
        </p:sp>
        <p:sp>
          <p:nvSpPr>
            <p:cNvPr id="8" name="Shape 132"/>
            <p:cNvSpPr/>
            <p:nvPr/>
          </p:nvSpPr>
          <p:spPr>
            <a:xfrm>
              <a:off x="447600" y="3336525"/>
              <a:ext cx="2383500" cy="320100"/>
            </a:xfrm>
            <a:prstGeom prst="roundRect">
              <a:avLst>
                <a:gd name="adj" fmla="val 16667"/>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Arial"/>
                  <a:ea typeface="Arial"/>
                  <a:cs typeface="Arial"/>
                  <a:sym typeface="Arial"/>
                </a:rPr>
                <a:t>Data Management, Curation &amp; Preservation</a:t>
              </a:r>
              <a:endParaRPr sz="1000" b="0" i="0" u="none" strike="noStrike" cap="none" dirty="0">
                <a:solidFill>
                  <a:srgbClr val="000000"/>
                </a:solidFill>
                <a:latin typeface="Arial"/>
                <a:ea typeface="Arial"/>
                <a:cs typeface="Arial"/>
                <a:sym typeface="Arial"/>
              </a:endParaRPr>
            </a:p>
          </p:txBody>
        </p:sp>
        <p:sp>
          <p:nvSpPr>
            <p:cNvPr id="9" name="Shape 133"/>
            <p:cNvSpPr/>
            <p:nvPr/>
          </p:nvSpPr>
          <p:spPr>
            <a:xfrm>
              <a:off x="3261875" y="1871225"/>
              <a:ext cx="2602200" cy="259200"/>
            </a:xfrm>
            <a:prstGeom prst="roundRect">
              <a:avLst>
                <a:gd name="adj" fmla="val 16667"/>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Access, Deposition &amp; Sharing </a:t>
              </a:r>
              <a:endParaRPr sz="1000" b="0" i="0" u="none" strike="noStrike" cap="none">
                <a:solidFill>
                  <a:srgbClr val="000000"/>
                </a:solidFill>
                <a:latin typeface="Arial"/>
                <a:ea typeface="Arial"/>
                <a:cs typeface="Arial"/>
                <a:sym typeface="Arial"/>
              </a:endParaRPr>
            </a:p>
          </p:txBody>
        </p:sp>
        <p:sp>
          <p:nvSpPr>
            <p:cNvPr id="10" name="Shape 134"/>
            <p:cNvSpPr/>
            <p:nvPr/>
          </p:nvSpPr>
          <p:spPr>
            <a:xfrm rot="-8101304">
              <a:off x="2181434" y="4842258"/>
              <a:ext cx="559392" cy="318622"/>
            </a:xfrm>
            <a:prstGeom prst="rightArrow">
              <a:avLst>
                <a:gd name="adj1" fmla="val 50000"/>
                <a:gd name="adj2" fmla="val 50000"/>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1" name="Shape 135"/>
            <p:cNvSpPr/>
            <p:nvPr/>
          </p:nvSpPr>
          <p:spPr>
            <a:xfrm rot="8097370">
              <a:off x="5952096" y="4658780"/>
              <a:ext cx="554513" cy="310986"/>
            </a:xfrm>
            <a:prstGeom prst="rightArrow">
              <a:avLst>
                <a:gd name="adj1" fmla="val 50000"/>
                <a:gd name="adj2" fmla="val 50000"/>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2" name="Shape 136"/>
            <p:cNvSpPr/>
            <p:nvPr/>
          </p:nvSpPr>
          <p:spPr>
            <a:xfrm rot="2701467">
              <a:off x="6116437" y="2501737"/>
              <a:ext cx="497025" cy="303349"/>
            </a:xfrm>
            <a:prstGeom prst="rightArrow">
              <a:avLst>
                <a:gd name="adj1" fmla="val 50000"/>
                <a:gd name="adj2" fmla="val 50000"/>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3" name="Shape 137"/>
            <p:cNvSpPr/>
            <p:nvPr/>
          </p:nvSpPr>
          <p:spPr>
            <a:xfrm rot="-2700000">
              <a:off x="2401874" y="2223188"/>
              <a:ext cx="496813" cy="302925"/>
            </a:xfrm>
            <a:prstGeom prst="rightArrow">
              <a:avLst>
                <a:gd name="adj1" fmla="val 50000"/>
                <a:gd name="adj2" fmla="val 50000"/>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4" name="Shape 138"/>
            <p:cNvSpPr/>
            <p:nvPr/>
          </p:nvSpPr>
          <p:spPr>
            <a:xfrm>
              <a:off x="3245075" y="3324375"/>
              <a:ext cx="2602200" cy="320100"/>
            </a:xfrm>
            <a:prstGeom prst="roundRect">
              <a:avLst>
                <a:gd name="adj" fmla="val 16667"/>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Federation Services</a:t>
              </a:r>
              <a:endParaRPr sz="1000" b="0" i="0" u="none" strike="noStrike" cap="none">
                <a:solidFill>
                  <a:srgbClr val="000000"/>
                </a:solidFill>
                <a:latin typeface="Arial"/>
                <a:ea typeface="Arial"/>
                <a:cs typeface="Arial"/>
                <a:sym typeface="Arial"/>
              </a:endParaRPr>
            </a:p>
          </p:txBody>
        </p:sp>
        <p:sp>
          <p:nvSpPr>
            <p:cNvPr id="15" name="Shape 139"/>
            <p:cNvSpPr/>
            <p:nvPr/>
          </p:nvSpPr>
          <p:spPr>
            <a:xfrm>
              <a:off x="6306100" y="3640100"/>
              <a:ext cx="2602200" cy="617100"/>
            </a:xfrm>
            <a:prstGeom prst="rect">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B2FIND (data)</a:t>
              </a:r>
              <a:endParaRPr sz="1000" b="0" i="0" u="none" strike="noStrike" cap="none">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Marketplace (Services)</a:t>
              </a:r>
              <a:endParaRPr sz="1000" b="0" i="0" u="none" strike="noStrike" cap="none">
                <a:solidFill>
                  <a:srgbClr val="000000"/>
                </a:solidFill>
                <a:latin typeface="Arial"/>
                <a:ea typeface="Arial"/>
                <a:cs typeface="Arial"/>
                <a:sym typeface="Arial"/>
              </a:endParaRPr>
            </a:p>
          </p:txBody>
        </p:sp>
        <p:sp>
          <p:nvSpPr>
            <p:cNvPr id="16" name="Shape 140"/>
            <p:cNvSpPr/>
            <p:nvPr/>
          </p:nvSpPr>
          <p:spPr>
            <a:xfrm>
              <a:off x="1381125" y="5349025"/>
              <a:ext cx="3178800" cy="765000"/>
            </a:xfrm>
            <a:prstGeom prst="rect">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Applications on Demand</a:t>
              </a:r>
              <a:endParaRPr sz="1000" b="0" i="0" u="none" strike="noStrike" cap="none">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Federated HTC &amp; Cloud Compute IaaS &amp; PaaS</a:t>
              </a:r>
              <a:endParaRPr sz="1000" b="0" i="0" u="none" strike="noStrike" cap="none">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Processing of sensitive data</a:t>
              </a:r>
              <a:endParaRPr sz="1000" b="0" i="0" u="none" strike="noStrike" cap="none">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Jupyter Notebook</a:t>
              </a:r>
              <a:endParaRPr sz="1000" b="0" i="0" u="none" strike="noStrike" cap="none">
                <a:solidFill>
                  <a:srgbClr val="000000"/>
                </a:solidFill>
                <a:latin typeface="Arial"/>
                <a:ea typeface="Arial"/>
                <a:cs typeface="Arial"/>
                <a:sym typeface="Arial"/>
              </a:endParaRPr>
            </a:p>
          </p:txBody>
        </p:sp>
        <p:sp>
          <p:nvSpPr>
            <p:cNvPr id="17" name="Shape 141"/>
            <p:cNvSpPr/>
            <p:nvPr/>
          </p:nvSpPr>
          <p:spPr>
            <a:xfrm>
              <a:off x="3248075" y="2130500"/>
              <a:ext cx="2602200" cy="961500"/>
            </a:xfrm>
            <a:prstGeom prst="rect">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t" anchorCtr="0">
              <a:noAutofit/>
            </a:bodyPr>
            <a:lstStyle/>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Arial"/>
                  <a:ea typeface="Arial"/>
                  <a:cs typeface="Arial"/>
                  <a:sym typeface="Arial"/>
                </a:rPr>
                <a:t>Application DB (software &amp; VM)</a:t>
              </a:r>
              <a:endParaRPr sz="1000" b="0" i="0" u="none" strike="noStrike" cap="none" dirty="0">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Arial"/>
                  <a:ea typeface="Arial"/>
                  <a:cs typeface="Arial"/>
                  <a:sym typeface="Arial"/>
                </a:rPr>
                <a:t>B2DROP (data)</a:t>
              </a:r>
              <a:endParaRPr sz="1000" b="0" i="0" u="none" strike="noStrike" cap="none" dirty="0">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Arial"/>
                  <a:ea typeface="Arial"/>
                  <a:cs typeface="Arial"/>
                  <a:sym typeface="Arial"/>
                </a:rPr>
                <a:t>B2Note (data)</a:t>
              </a:r>
              <a:endParaRPr sz="1000" b="0" i="0" u="none" strike="noStrike" cap="none" dirty="0">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Arial"/>
                  <a:ea typeface="Arial"/>
                  <a:cs typeface="Arial"/>
                  <a:sym typeface="Arial"/>
                </a:rPr>
                <a:t>B2SHARE (data)</a:t>
              </a:r>
              <a:endParaRPr sz="1000" b="0" i="0" u="none" strike="noStrike" cap="none" dirty="0">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dirty="0" err="1">
                  <a:solidFill>
                    <a:srgbClr val="000000"/>
                  </a:solidFill>
                  <a:latin typeface="Arial"/>
                  <a:ea typeface="Arial"/>
                  <a:cs typeface="Arial"/>
                  <a:sym typeface="Arial"/>
                </a:rPr>
                <a:t>DataHub</a:t>
              </a:r>
              <a:endParaRPr sz="1000" b="0" i="0" u="none" strike="noStrike" cap="none" dirty="0">
                <a:solidFill>
                  <a:srgbClr val="000000"/>
                </a:solidFill>
                <a:latin typeface="Arial"/>
                <a:ea typeface="Arial"/>
                <a:cs typeface="Arial"/>
                <a:sym typeface="Arial"/>
              </a:endParaRPr>
            </a:p>
          </p:txBody>
        </p:sp>
        <p:sp>
          <p:nvSpPr>
            <p:cNvPr id="18" name="Shape 142"/>
            <p:cNvSpPr/>
            <p:nvPr/>
          </p:nvSpPr>
          <p:spPr>
            <a:xfrm>
              <a:off x="3245075" y="3643775"/>
              <a:ext cx="2602200" cy="940500"/>
            </a:xfrm>
            <a:prstGeom prst="rect">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Federated AAI. monitoring, accounting</a:t>
              </a:r>
              <a:endParaRPr sz="1000" b="0" i="0" u="none" strike="noStrike" cap="none">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SLA and order Management</a:t>
              </a:r>
              <a:endParaRPr sz="1000" b="0" i="0" u="none" strike="noStrike" cap="none">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Security incident response and policies</a:t>
              </a:r>
              <a:endParaRPr sz="1000" b="0" i="0" u="none" strike="noStrike" cap="none">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Technical support &amp; Training</a:t>
              </a:r>
              <a:endParaRPr sz="1000" b="0" i="0" u="none" strike="noStrike" cap="none">
                <a:solidFill>
                  <a:srgbClr val="000000"/>
                </a:solidFill>
                <a:latin typeface="Arial"/>
                <a:ea typeface="Arial"/>
                <a:cs typeface="Arial"/>
                <a:sym typeface="Arial"/>
              </a:endParaRPr>
            </a:p>
          </p:txBody>
        </p:sp>
        <p:sp>
          <p:nvSpPr>
            <p:cNvPr id="19" name="Shape 143"/>
            <p:cNvSpPr/>
            <p:nvPr/>
          </p:nvSpPr>
          <p:spPr>
            <a:xfrm>
              <a:off x="447675" y="3643775"/>
              <a:ext cx="2383500" cy="1054800"/>
            </a:xfrm>
            <a:prstGeom prst="rect">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B2HANDLE</a:t>
              </a:r>
              <a:endParaRPr sz="1000" b="0" i="0" u="none" strike="noStrike" cap="none">
                <a:solidFill>
                  <a:srgbClr val="FF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B2SAFE</a:t>
              </a:r>
              <a:endParaRPr sz="1000" b="0" i="0" u="none" strike="noStrike" cap="none">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European Certified Trusted Repository</a:t>
              </a:r>
              <a:endParaRPr sz="1000" b="0" i="0" u="none" strike="noStrike" cap="none">
                <a:solidFill>
                  <a:srgbClr val="FF0000"/>
                </a:solidFill>
                <a:latin typeface="Arial"/>
                <a:ea typeface="Arial"/>
                <a:cs typeface="Arial"/>
                <a:sym typeface="Arial"/>
              </a:endParaRPr>
            </a:p>
          </p:txBody>
        </p:sp>
        <p:sp>
          <p:nvSpPr>
            <p:cNvPr id="20" name="Shape 144"/>
            <p:cNvSpPr/>
            <p:nvPr/>
          </p:nvSpPr>
          <p:spPr>
            <a:xfrm>
              <a:off x="4559925" y="5348950"/>
              <a:ext cx="2974500" cy="765000"/>
            </a:xfrm>
            <a:prstGeom prst="rect">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Thematic data analytics</a:t>
              </a:r>
              <a:endParaRPr sz="1000" b="0" i="0" u="none" strike="noStrike" cap="none">
                <a:solidFill>
                  <a:srgbClr val="000000"/>
                </a:solidFill>
                <a:latin typeface="Arial"/>
                <a:ea typeface="Arial"/>
                <a:cs typeface="Arial"/>
                <a:sym typeface="Arial"/>
              </a:endParaRPr>
            </a:p>
            <a:p>
              <a:pPr marL="457200" marR="0" lvl="0" indent="-292100" algn="l" rtl="0">
                <a:lnSpc>
                  <a:spcPct val="100000"/>
                </a:lnSpc>
                <a:spcBef>
                  <a:spcPts val="0"/>
                </a:spcBef>
                <a:spcAft>
                  <a:spcPts val="0"/>
                </a:spcAft>
                <a:buClr>
                  <a:srgbClr val="000000"/>
                </a:buClr>
                <a:buSzPts val="1000"/>
                <a:buFont typeface="Arial"/>
                <a:buChar char="●"/>
              </a:pPr>
              <a:r>
                <a:rPr lang="en-US" sz="1000" b="0" i="0" u="none" strike="noStrike" cap="none">
                  <a:solidFill>
                    <a:srgbClr val="000000"/>
                  </a:solidFill>
                  <a:latin typeface="Arial"/>
                  <a:ea typeface="Arial"/>
                  <a:cs typeface="Arial"/>
                  <a:sym typeface="Arial"/>
                </a:rPr>
                <a:t>Scientific Workflow Management, Orchestration (DIRAC, PaaS Orchestrator)</a:t>
              </a:r>
              <a:endParaRPr sz="1000" b="0" i="0" u="none" strike="noStrike" cap="none">
                <a:solidFill>
                  <a:srgbClr val="000000"/>
                </a:solidFill>
                <a:latin typeface="Arial"/>
                <a:ea typeface="Arial"/>
                <a:cs typeface="Arial"/>
                <a:sym typeface="Arial"/>
              </a:endParaRPr>
            </a:p>
          </p:txBody>
        </p:sp>
        <p:sp>
          <p:nvSpPr>
            <p:cNvPr id="21" name="Shape 145"/>
            <p:cNvSpPr txBox="1"/>
            <p:nvPr/>
          </p:nvSpPr>
          <p:spPr>
            <a:xfrm>
              <a:off x="6310650" y="2898200"/>
              <a:ext cx="321000" cy="320100"/>
            </a:xfrm>
            <a:prstGeom prst="rect">
              <a:avLst/>
            </a:prstGeom>
            <a:noFill/>
            <a:ln w="9525" cap="flat" cmpd="sng">
              <a:solidFill>
                <a:srgbClr val="A64D7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A64D79"/>
                  </a:solidFill>
                  <a:latin typeface="Arial"/>
                  <a:ea typeface="Arial"/>
                  <a:cs typeface="Arial"/>
                  <a:sym typeface="Arial"/>
                </a:rPr>
                <a:t>1</a:t>
              </a:r>
              <a:endParaRPr sz="1400" b="1" i="0" u="none" strike="noStrike" cap="none">
                <a:solidFill>
                  <a:srgbClr val="A64D79"/>
                </a:solidFill>
                <a:latin typeface="Arial"/>
                <a:ea typeface="Arial"/>
                <a:cs typeface="Arial"/>
                <a:sym typeface="Arial"/>
              </a:endParaRPr>
            </a:p>
          </p:txBody>
        </p:sp>
        <p:sp>
          <p:nvSpPr>
            <p:cNvPr id="22" name="Shape 146"/>
            <p:cNvSpPr txBox="1"/>
            <p:nvPr/>
          </p:nvSpPr>
          <p:spPr>
            <a:xfrm>
              <a:off x="3171825" y="4693375"/>
              <a:ext cx="321000" cy="320100"/>
            </a:xfrm>
            <a:prstGeom prst="rect">
              <a:avLst/>
            </a:prstGeom>
            <a:noFill/>
            <a:ln w="9525" cap="flat" cmpd="sng">
              <a:solidFill>
                <a:srgbClr val="A64D7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A64D79"/>
                  </a:solidFill>
                  <a:latin typeface="Arial"/>
                  <a:ea typeface="Arial"/>
                  <a:cs typeface="Arial"/>
                  <a:sym typeface="Arial"/>
                </a:rPr>
                <a:t>2</a:t>
              </a:r>
              <a:endParaRPr sz="1400" b="1" i="0" u="none" strike="noStrike" cap="none">
                <a:solidFill>
                  <a:srgbClr val="A64D79"/>
                </a:solidFill>
                <a:latin typeface="Arial"/>
                <a:ea typeface="Arial"/>
                <a:cs typeface="Arial"/>
                <a:sym typeface="Arial"/>
              </a:endParaRPr>
            </a:p>
          </p:txBody>
        </p:sp>
        <p:sp>
          <p:nvSpPr>
            <p:cNvPr id="23" name="Shape 147"/>
            <p:cNvSpPr txBox="1"/>
            <p:nvPr/>
          </p:nvSpPr>
          <p:spPr>
            <a:xfrm>
              <a:off x="471500" y="2955963"/>
              <a:ext cx="321000" cy="320100"/>
            </a:xfrm>
            <a:prstGeom prst="rect">
              <a:avLst/>
            </a:prstGeom>
            <a:noFill/>
            <a:ln w="9525" cap="flat" cmpd="sng">
              <a:solidFill>
                <a:srgbClr val="A64D7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A64D79"/>
                  </a:solidFill>
                  <a:latin typeface="Arial"/>
                  <a:ea typeface="Arial"/>
                  <a:cs typeface="Arial"/>
                  <a:sym typeface="Arial"/>
                </a:rPr>
                <a:t>3</a:t>
              </a:r>
              <a:endParaRPr sz="1400" b="1" i="0" u="none" strike="noStrike" cap="none">
                <a:solidFill>
                  <a:srgbClr val="A64D79"/>
                </a:solidFill>
                <a:latin typeface="Arial"/>
                <a:ea typeface="Arial"/>
                <a:cs typeface="Arial"/>
                <a:sym typeface="Arial"/>
              </a:endParaRPr>
            </a:p>
          </p:txBody>
        </p:sp>
        <p:sp>
          <p:nvSpPr>
            <p:cNvPr id="24" name="Shape 148"/>
            <p:cNvSpPr txBox="1"/>
            <p:nvPr/>
          </p:nvSpPr>
          <p:spPr>
            <a:xfrm>
              <a:off x="3248075" y="1474925"/>
              <a:ext cx="321000" cy="320100"/>
            </a:xfrm>
            <a:prstGeom prst="rect">
              <a:avLst/>
            </a:prstGeom>
            <a:noFill/>
            <a:ln w="9525" cap="flat" cmpd="sng">
              <a:solidFill>
                <a:srgbClr val="A64D7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A64D79"/>
                  </a:solidFill>
                  <a:latin typeface="Arial"/>
                  <a:ea typeface="Arial"/>
                  <a:cs typeface="Arial"/>
                  <a:sym typeface="Arial"/>
                </a:rPr>
                <a:t>4</a:t>
              </a:r>
              <a:endParaRPr sz="1400" b="1" i="0" u="none" strike="noStrike" cap="none">
                <a:solidFill>
                  <a:srgbClr val="A64D79"/>
                </a:solidFill>
                <a:latin typeface="Arial"/>
                <a:ea typeface="Arial"/>
                <a:cs typeface="Arial"/>
                <a:sym typeface="Arial"/>
              </a:endParaRPr>
            </a:p>
          </p:txBody>
        </p:sp>
        <p:sp>
          <p:nvSpPr>
            <p:cNvPr id="25" name="Shape 149"/>
            <p:cNvSpPr/>
            <p:nvPr/>
          </p:nvSpPr>
          <p:spPr>
            <a:xfrm>
              <a:off x="6298775" y="3314900"/>
              <a:ext cx="2602200" cy="320100"/>
            </a:xfrm>
            <a:prstGeom prst="roundRect">
              <a:avLst>
                <a:gd name="adj" fmla="val 16667"/>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Discover &amp; Reuse </a:t>
              </a:r>
              <a:endParaRPr sz="1000" b="0" i="0" u="none" strike="noStrike" cap="none">
                <a:solidFill>
                  <a:srgbClr val="000000"/>
                </a:solidFill>
                <a:latin typeface="Arial"/>
                <a:ea typeface="Arial"/>
                <a:cs typeface="Arial"/>
                <a:sym typeface="Arial"/>
              </a:endParaRPr>
            </a:p>
          </p:txBody>
        </p:sp>
      </p:grpSp>
      <p:sp>
        <p:nvSpPr>
          <p:cNvPr id="7" name="Footer Placeholder 6">
            <a:extLst>
              <a:ext uri="{FF2B5EF4-FFF2-40B4-BE49-F238E27FC236}">
                <a16:creationId xmlns:a16="http://schemas.microsoft.com/office/drawing/2014/main" id="{1792A515-CDE8-8448-B8E4-CE744EF92AF1}"/>
              </a:ext>
            </a:extLst>
          </p:cNvPr>
          <p:cNvSpPr>
            <a:spLocks noGrp="1"/>
          </p:cNvSpPr>
          <p:nvPr>
            <p:ph type="ftr" sz="quarter" idx="11"/>
          </p:nvPr>
        </p:nvSpPr>
        <p:spPr/>
        <p:txBody>
          <a:bodyPr/>
          <a:lstStyle/>
          <a:p>
            <a:r>
              <a:rPr lang="en-US"/>
              <a:t>DI4R</a:t>
            </a:r>
            <a:endParaRPr lang="en-US" dirty="0"/>
          </a:p>
        </p:txBody>
      </p:sp>
    </p:spTree>
    <p:extLst>
      <p:ext uri="{BB962C8B-B14F-4D97-AF65-F5344CB8AC3E}">
        <p14:creationId xmlns:p14="http://schemas.microsoft.com/office/powerpoint/2010/main" val="1481751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F971C6D1-1BF3-3348-801B-E09D0A48F21F}"/>
              </a:ext>
            </a:extLst>
          </p:cNvPr>
          <p:cNvSpPr>
            <a:spLocks noGrp="1"/>
          </p:cNvSpPr>
          <p:nvPr>
            <p:ph idx="1"/>
          </p:nvPr>
        </p:nvSpPr>
        <p:spPr>
          <a:xfrm>
            <a:off x="335360" y="1284356"/>
            <a:ext cx="5664629" cy="4531422"/>
          </a:xfrm>
        </p:spPr>
        <p:txBody>
          <a:bodyPr/>
          <a:lstStyle/>
          <a:p>
            <a:r>
              <a:rPr lang="en-US" dirty="0"/>
              <a:t>Basic Service Information</a:t>
            </a:r>
          </a:p>
          <a:p>
            <a:r>
              <a:rPr lang="en-US" dirty="0"/>
              <a:t>Service Classification</a:t>
            </a:r>
          </a:p>
          <a:p>
            <a:r>
              <a:rPr lang="en-US" dirty="0"/>
              <a:t>Service Maturity</a:t>
            </a:r>
          </a:p>
          <a:p>
            <a:r>
              <a:rPr lang="en-US" dirty="0"/>
              <a:t>Service Provider</a:t>
            </a:r>
          </a:p>
          <a:p>
            <a:r>
              <a:rPr lang="en-US" dirty="0"/>
              <a:t>Service Management </a:t>
            </a:r>
          </a:p>
          <a:p>
            <a:r>
              <a:rPr lang="en-US" dirty="0"/>
              <a:t>Service Contract</a:t>
            </a:r>
          </a:p>
          <a:p>
            <a:r>
              <a:rPr lang="en-US" dirty="0"/>
              <a:t>Service Access Policies </a:t>
            </a:r>
          </a:p>
          <a:p>
            <a:r>
              <a:rPr lang="en-US" dirty="0"/>
              <a:t>Service Dependencies</a:t>
            </a:r>
          </a:p>
        </p:txBody>
      </p:sp>
      <p:sp>
        <p:nvSpPr>
          <p:cNvPr id="12" name="Content Placeholder 11">
            <a:extLst>
              <a:ext uri="{FF2B5EF4-FFF2-40B4-BE49-F238E27FC236}">
                <a16:creationId xmlns:a16="http://schemas.microsoft.com/office/drawing/2014/main" id="{A00FF849-8383-2D48-944E-FF0A34367770}"/>
              </a:ext>
            </a:extLst>
          </p:cNvPr>
          <p:cNvSpPr>
            <a:spLocks noGrp="1"/>
          </p:cNvSpPr>
          <p:nvPr>
            <p:ph idx="15"/>
          </p:nvPr>
        </p:nvSpPr>
        <p:spPr>
          <a:xfrm>
            <a:off x="6192012" y="1284355"/>
            <a:ext cx="5664629" cy="4531423"/>
          </a:xfrm>
        </p:spPr>
        <p:txBody>
          <a:bodyPr/>
          <a:lstStyle/>
          <a:p>
            <a:r>
              <a:rPr lang="en-US" dirty="0"/>
              <a:t>Service Options</a:t>
            </a:r>
          </a:p>
          <a:p>
            <a:r>
              <a:rPr lang="en-US" dirty="0"/>
              <a:t>Order Management</a:t>
            </a:r>
          </a:p>
          <a:p>
            <a:r>
              <a:rPr lang="en-US" dirty="0"/>
              <a:t>Manage Access Requests</a:t>
            </a:r>
          </a:p>
        </p:txBody>
      </p:sp>
      <p:sp>
        <p:nvSpPr>
          <p:cNvPr id="4" name="Date Placeholder 3">
            <a:extLst>
              <a:ext uri="{FF2B5EF4-FFF2-40B4-BE49-F238E27FC236}">
                <a16:creationId xmlns:a16="http://schemas.microsoft.com/office/drawing/2014/main" id="{BC7670DA-9E52-DA42-BFD2-0E9E9A2036BF}"/>
              </a:ext>
            </a:extLst>
          </p:cNvPr>
          <p:cNvSpPr>
            <a:spLocks noGrp="1"/>
          </p:cNvSpPr>
          <p:nvPr>
            <p:ph type="dt" sz="half" idx="10"/>
          </p:nvPr>
        </p:nvSpPr>
        <p:spPr/>
        <p:txBody>
          <a:bodyPr/>
          <a:lstStyle/>
          <a:p>
            <a:r>
              <a:rPr lang="en-US"/>
              <a:t>10/10/2018</a:t>
            </a:r>
            <a:endParaRPr lang="en-US" dirty="0"/>
          </a:p>
        </p:txBody>
      </p:sp>
      <p:sp>
        <p:nvSpPr>
          <p:cNvPr id="2" name="Slide Number Placeholder 1">
            <a:extLst>
              <a:ext uri="{FF2B5EF4-FFF2-40B4-BE49-F238E27FC236}">
                <a16:creationId xmlns:a16="http://schemas.microsoft.com/office/drawing/2014/main" id="{FC99E885-3CC7-9148-B937-6B0D7CE4C5E5}"/>
              </a:ext>
            </a:extLst>
          </p:cNvPr>
          <p:cNvSpPr>
            <a:spLocks noGrp="1"/>
          </p:cNvSpPr>
          <p:nvPr>
            <p:ph type="sldNum" sz="quarter" idx="12"/>
          </p:nvPr>
        </p:nvSpPr>
        <p:spPr/>
        <p:txBody>
          <a:bodyPr/>
          <a:lstStyle/>
          <a:p>
            <a:fld id="{B6F15528-21DE-4FAA-801E-634DDDAF4B2B}" type="slidenum">
              <a:rPr lang="en-US" smtClean="0"/>
              <a:pPr/>
              <a:t>14</a:t>
            </a:fld>
            <a:endParaRPr lang="en-US" dirty="0"/>
          </a:p>
        </p:txBody>
      </p:sp>
      <p:sp>
        <p:nvSpPr>
          <p:cNvPr id="11" name="Title 10">
            <a:extLst>
              <a:ext uri="{FF2B5EF4-FFF2-40B4-BE49-F238E27FC236}">
                <a16:creationId xmlns:a16="http://schemas.microsoft.com/office/drawing/2014/main" id="{2B08844A-45A9-1D4D-BCFD-ABD54EC663C6}"/>
              </a:ext>
            </a:extLst>
          </p:cNvPr>
          <p:cNvSpPr>
            <a:spLocks noGrp="1"/>
          </p:cNvSpPr>
          <p:nvPr>
            <p:ph type="title"/>
          </p:nvPr>
        </p:nvSpPr>
        <p:spPr/>
        <p:txBody>
          <a:bodyPr>
            <a:normAutofit fontScale="90000"/>
          </a:bodyPr>
          <a:lstStyle/>
          <a:p>
            <a:pPr algn="r"/>
            <a:r>
              <a:rPr lang="en-US" dirty="0"/>
              <a:t>Describe your Service</a:t>
            </a:r>
          </a:p>
        </p:txBody>
      </p:sp>
      <p:sp>
        <p:nvSpPr>
          <p:cNvPr id="13" name="TextBox 12">
            <a:extLst>
              <a:ext uri="{FF2B5EF4-FFF2-40B4-BE49-F238E27FC236}">
                <a16:creationId xmlns:a16="http://schemas.microsoft.com/office/drawing/2014/main" id="{1E60CDD6-BF68-E54E-9DA2-899059502F4C}"/>
              </a:ext>
            </a:extLst>
          </p:cNvPr>
          <p:cNvSpPr txBox="1"/>
          <p:nvPr/>
        </p:nvSpPr>
        <p:spPr>
          <a:xfrm>
            <a:off x="335360" y="908720"/>
            <a:ext cx="1848968" cy="369332"/>
          </a:xfrm>
          <a:prstGeom prst="rect">
            <a:avLst/>
          </a:prstGeom>
          <a:noFill/>
        </p:spPr>
        <p:txBody>
          <a:bodyPr wrap="none" rtlCol="0">
            <a:spAutoFit/>
          </a:bodyPr>
          <a:lstStyle/>
          <a:p>
            <a:r>
              <a:rPr lang="en-US" dirty="0"/>
              <a:t>Service Catalogue</a:t>
            </a:r>
          </a:p>
        </p:txBody>
      </p:sp>
      <p:sp>
        <p:nvSpPr>
          <p:cNvPr id="14" name="TextBox 13">
            <a:extLst>
              <a:ext uri="{FF2B5EF4-FFF2-40B4-BE49-F238E27FC236}">
                <a16:creationId xmlns:a16="http://schemas.microsoft.com/office/drawing/2014/main" id="{BB7E9C06-333B-ED48-95EA-039270A45208}"/>
              </a:ext>
            </a:extLst>
          </p:cNvPr>
          <p:cNvSpPr txBox="1"/>
          <p:nvPr/>
        </p:nvSpPr>
        <p:spPr>
          <a:xfrm>
            <a:off x="6192012" y="908720"/>
            <a:ext cx="1359026" cy="369332"/>
          </a:xfrm>
          <a:prstGeom prst="rect">
            <a:avLst/>
          </a:prstGeom>
          <a:noFill/>
        </p:spPr>
        <p:txBody>
          <a:bodyPr wrap="none" rtlCol="0">
            <a:spAutoFit/>
          </a:bodyPr>
          <a:lstStyle/>
          <a:p>
            <a:r>
              <a:rPr lang="en-US" dirty="0"/>
              <a:t>Marketplace</a:t>
            </a:r>
          </a:p>
        </p:txBody>
      </p:sp>
      <p:grpSp>
        <p:nvGrpSpPr>
          <p:cNvPr id="17" name="Group 16">
            <a:extLst>
              <a:ext uri="{FF2B5EF4-FFF2-40B4-BE49-F238E27FC236}">
                <a16:creationId xmlns:a16="http://schemas.microsoft.com/office/drawing/2014/main" id="{E5E06982-DA87-3B44-877D-0658824CE409}"/>
              </a:ext>
            </a:extLst>
          </p:cNvPr>
          <p:cNvGrpSpPr/>
          <p:nvPr/>
        </p:nvGrpSpPr>
        <p:grpSpPr>
          <a:xfrm>
            <a:off x="5735960" y="3109024"/>
            <a:ext cx="5544616" cy="3173348"/>
            <a:chOff x="5282546" y="3278680"/>
            <a:chExt cx="5544616" cy="3173348"/>
          </a:xfrm>
        </p:grpSpPr>
        <p:sp>
          <p:nvSpPr>
            <p:cNvPr id="15" name="Rectangle 14">
              <a:extLst>
                <a:ext uri="{FF2B5EF4-FFF2-40B4-BE49-F238E27FC236}">
                  <a16:creationId xmlns:a16="http://schemas.microsoft.com/office/drawing/2014/main" id="{011DA097-6CFB-B34C-B9FF-D5C30981F8D2}"/>
                </a:ext>
              </a:extLst>
            </p:cNvPr>
            <p:cNvSpPr/>
            <p:nvPr/>
          </p:nvSpPr>
          <p:spPr>
            <a:xfrm>
              <a:off x="5282546" y="3284983"/>
              <a:ext cx="5544616" cy="3167045"/>
            </a:xfrm>
            <a:prstGeom prst="rect">
              <a:avLst/>
            </a:prstGeom>
            <a:solidFill>
              <a:schemeClr val="accent1">
                <a:tint val="100000"/>
                <a:shade val="100000"/>
                <a:satMod val="130000"/>
              </a:schemeClr>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671ECEC0-4959-684A-B85C-8D36C402568E}"/>
                </a:ext>
              </a:extLst>
            </p:cNvPr>
            <p:cNvSpPr txBox="1"/>
            <p:nvPr/>
          </p:nvSpPr>
          <p:spPr>
            <a:xfrm>
              <a:off x="5282547" y="3278680"/>
              <a:ext cx="5544615" cy="3139321"/>
            </a:xfrm>
            <a:prstGeom prst="rect">
              <a:avLst/>
            </a:prstGeom>
            <a:noFill/>
            <a:effectLst>
              <a:outerShdw blurRad="50800" dist="38100" dir="5400000" algn="t" rotWithShape="0">
                <a:prstClr val="black">
                  <a:alpha val="40000"/>
                </a:prstClr>
              </a:outerShdw>
            </a:effectLst>
          </p:spPr>
          <p:txBody>
            <a:bodyPr wrap="square" rtlCol="0">
              <a:spAutoFit/>
            </a:bodyPr>
            <a:lstStyle/>
            <a:p>
              <a:pPr marL="285750" indent="-285750">
                <a:buFont typeface="Arial" panose="020B0604020202020204" pitchFamily="34" charset="0"/>
                <a:buChar char="•"/>
              </a:pPr>
              <a:r>
                <a:rPr lang="en-US" dirty="0">
                  <a:solidFill>
                    <a:schemeClr val="bg1"/>
                  </a:solidFill>
                </a:rPr>
                <a:t>Service providers must at least be able sufficiently describe a service</a:t>
              </a:r>
            </a:p>
            <a:p>
              <a:pPr marL="285750" indent="-285750">
                <a:buFont typeface="Arial" panose="020B0604020202020204" pitchFamily="34" charset="0"/>
                <a:buChar char="•"/>
              </a:pPr>
              <a:r>
                <a:rPr lang="en-US" dirty="0">
                  <a:solidFill>
                    <a:schemeClr val="bg1"/>
                  </a:solidFill>
                </a:rPr>
                <a:t>16 mandatory fields: Service ID, Service URL, Service Provider Name, Service Name, Service Description, Service Symbol, Service Version, Service Last Update, Service Phase or Life Cycle Status, Service TRL, Service Category, Service Subcategory, Service Place, Service Language, Service Order, SLA</a:t>
              </a:r>
            </a:p>
            <a:p>
              <a:pPr marL="285750" indent="-285750">
                <a:buFont typeface="Arial" panose="020B0604020202020204" pitchFamily="34" charset="0"/>
                <a:buChar char="•"/>
              </a:pPr>
              <a:r>
                <a:rPr lang="en-US" dirty="0">
                  <a:solidFill>
                    <a:schemeClr val="bg1"/>
                  </a:solidFill>
                </a:rPr>
                <a:t>74 fields to describe a service</a:t>
              </a:r>
            </a:p>
            <a:p>
              <a:pPr marL="285750" indent="-285750">
                <a:buFont typeface="Arial" panose="020B0604020202020204" pitchFamily="34" charset="0"/>
                <a:buChar char="•"/>
              </a:pPr>
              <a:r>
                <a:rPr lang="en-US" dirty="0">
                  <a:solidFill>
                    <a:schemeClr val="bg1"/>
                  </a:solidFill>
                </a:rPr>
                <a:t>Additional information required for a service description in the Marketplace</a:t>
              </a:r>
            </a:p>
          </p:txBody>
        </p:sp>
      </p:grpSp>
      <p:sp>
        <p:nvSpPr>
          <p:cNvPr id="18" name="TextBox 17">
            <a:extLst>
              <a:ext uri="{FF2B5EF4-FFF2-40B4-BE49-F238E27FC236}">
                <a16:creationId xmlns:a16="http://schemas.microsoft.com/office/drawing/2014/main" id="{CEB153DE-399B-6C4D-B0C9-65C641CEC59D}"/>
              </a:ext>
            </a:extLst>
          </p:cNvPr>
          <p:cNvSpPr txBox="1"/>
          <p:nvPr/>
        </p:nvSpPr>
        <p:spPr>
          <a:xfrm>
            <a:off x="335360" y="6011996"/>
            <a:ext cx="3301096" cy="369332"/>
          </a:xfrm>
          <a:prstGeom prst="rect">
            <a:avLst/>
          </a:prstGeom>
          <a:noFill/>
        </p:spPr>
        <p:txBody>
          <a:bodyPr wrap="none" rtlCol="0">
            <a:spAutoFit/>
          </a:bodyPr>
          <a:lstStyle/>
          <a:p>
            <a:r>
              <a:rPr lang="en-US" dirty="0">
                <a:hlinkClick r:id="rId2"/>
              </a:rPr>
              <a:t>https://</a:t>
            </a:r>
            <a:r>
              <a:rPr lang="en-US" dirty="0" err="1">
                <a:hlinkClick r:id="rId2"/>
              </a:rPr>
              <a:t>legacy.gitbook.com</a:t>
            </a:r>
            <a:r>
              <a:rPr lang="en-US" dirty="0">
                <a:hlinkClick r:id="rId2"/>
              </a:rPr>
              <a:t>/@</a:t>
            </a:r>
            <a:r>
              <a:rPr lang="en-US" dirty="0" err="1">
                <a:hlinkClick r:id="rId2"/>
              </a:rPr>
              <a:t>jnp</a:t>
            </a:r>
            <a:endParaRPr lang="en-US" dirty="0"/>
          </a:p>
        </p:txBody>
      </p:sp>
      <p:pic>
        <p:nvPicPr>
          <p:cNvPr id="19" name="Picture 18">
            <a:extLst>
              <a:ext uri="{FF2B5EF4-FFF2-40B4-BE49-F238E27FC236}">
                <a16:creationId xmlns:a16="http://schemas.microsoft.com/office/drawing/2014/main" id="{C2A19DD4-900F-274F-ABFD-8E94BEB9ABA8}"/>
              </a:ext>
            </a:extLst>
          </p:cNvPr>
          <p:cNvPicPr>
            <a:picLocks noChangeAspect="1"/>
          </p:cNvPicPr>
          <p:nvPr/>
        </p:nvPicPr>
        <p:blipFill>
          <a:blip r:embed="rId3"/>
          <a:stretch>
            <a:fillRect/>
          </a:stretch>
        </p:blipFill>
        <p:spPr>
          <a:xfrm>
            <a:off x="459467" y="5695978"/>
            <a:ext cx="1543264" cy="324000"/>
          </a:xfrm>
          <a:prstGeom prst="rect">
            <a:avLst/>
          </a:prstGeom>
        </p:spPr>
      </p:pic>
      <p:sp>
        <p:nvSpPr>
          <p:cNvPr id="3" name="Footer Placeholder 2">
            <a:extLst>
              <a:ext uri="{FF2B5EF4-FFF2-40B4-BE49-F238E27FC236}">
                <a16:creationId xmlns:a16="http://schemas.microsoft.com/office/drawing/2014/main" id="{66D28CC3-C6DD-F546-98B0-3B44193685EB}"/>
              </a:ext>
            </a:extLst>
          </p:cNvPr>
          <p:cNvSpPr>
            <a:spLocks noGrp="1"/>
          </p:cNvSpPr>
          <p:nvPr>
            <p:ph type="ftr" sz="quarter" idx="11"/>
          </p:nvPr>
        </p:nvSpPr>
        <p:spPr/>
        <p:txBody>
          <a:bodyPr>
            <a:normAutofit fontScale="70000" lnSpcReduction="20000"/>
          </a:bodyPr>
          <a:lstStyle/>
          <a:p>
            <a:r>
              <a:rPr lang="en-US"/>
              <a:t>DI4R</a:t>
            </a:r>
            <a:endParaRPr lang="en-US" dirty="0"/>
          </a:p>
        </p:txBody>
      </p:sp>
    </p:spTree>
    <p:extLst>
      <p:ext uri="{BB962C8B-B14F-4D97-AF65-F5344CB8AC3E}">
        <p14:creationId xmlns:p14="http://schemas.microsoft.com/office/powerpoint/2010/main" val="4148547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A9019FA-7BAF-F14A-829A-D56CDB882933}"/>
              </a:ext>
            </a:extLst>
          </p:cNvPr>
          <p:cNvSpPr>
            <a:spLocks noGrp="1"/>
          </p:cNvSpPr>
          <p:nvPr>
            <p:ph type="dt" sz="half" idx="10"/>
          </p:nvPr>
        </p:nvSpPr>
        <p:spPr/>
        <p:txBody>
          <a:bodyPr/>
          <a:lstStyle/>
          <a:p>
            <a:r>
              <a:rPr lang="en-US"/>
              <a:t>10/10/2018</a:t>
            </a:r>
            <a:endParaRPr lang="en-US" dirty="0"/>
          </a:p>
        </p:txBody>
      </p:sp>
      <p:sp>
        <p:nvSpPr>
          <p:cNvPr id="4" name="Slide Number Placeholder 3">
            <a:extLst>
              <a:ext uri="{FF2B5EF4-FFF2-40B4-BE49-F238E27FC236}">
                <a16:creationId xmlns:a16="http://schemas.microsoft.com/office/drawing/2014/main" id="{49678C01-1668-3A47-BB11-B2BEE0F64BDD}"/>
              </a:ext>
            </a:extLst>
          </p:cNvPr>
          <p:cNvSpPr>
            <a:spLocks noGrp="1"/>
          </p:cNvSpPr>
          <p:nvPr>
            <p:ph type="sldNum" sz="quarter" idx="12"/>
          </p:nvPr>
        </p:nvSpPr>
        <p:spPr/>
        <p:txBody>
          <a:bodyPr/>
          <a:lstStyle/>
          <a:p>
            <a:fld id="{B6F15528-21DE-4FAA-801E-634DDDAF4B2B}" type="slidenum">
              <a:rPr lang="en-US" smtClean="0"/>
              <a:pPr/>
              <a:t>15</a:t>
            </a:fld>
            <a:endParaRPr lang="en-US" dirty="0"/>
          </a:p>
        </p:txBody>
      </p:sp>
      <p:sp>
        <p:nvSpPr>
          <p:cNvPr id="5" name="Title 4">
            <a:extLst>
              <a:ext uri="{FF2B5EF4-FFF2-40B4-BE49-F238E27FC236}">
                <a16:creationId xmlns:a16="http://schemas.microsoft.com/office/drawing/2014/main" id="{B9F6445F-2A65-7942-AD7A-C33340063643}"/>
              </a:ext>
            </a:extLst>
          </p:cNvPr>
          <p:cNvSpPr>
            <a:spLocks noGrp="1"/>
          </p:cNvSpPr>
          <p:nvPr>
            <p:ph type="title"/>
          </p:nvPr>
        </p:nvSpPr>
        <p:spPr/>
        <p:txBody>
          <a:bodyPr>
            <a:normAutofit fontScale="90000"/>
          </a:bodyPr>
          <a:lstStyle/>
          <a:p>
            <a:r>
              <a:rPr lang="en-US" dirty="0"/>
              <a:t>EOSC-hub Marketplace</a:t>
            </a:r>
          </a:p>
        </p:txBody>
      </p:sp>
      <p:sp>
        <p:nvSpPr>
          <p:cNvPr id="7" name="Footer Placeholder 6">
            <a:extLst>
              <a:ext uri="{FF2B5EF4-FFF2-40B4-BE49-F238E27FC236}">
                <a16:creationId xmlns:a16="http://schemas.microsoft.com/office/drawing/2014/main" id="{213247AD-5397-E048-AA1A-760FFA6C310E}"/>
              </a:ext>
            </a:extLst>
          </p:cNvPr>
          <p:cNvSpPr>
            <a:spLocks noGrp="1"/>
          </p:cNvSpPr>
          <p:nvPr>
            <p:ph type="ftr" sz="quarter" idx="11"/>
          </p:nvPr>
        </p:nvSpPr>
        <p:spPr/>
        <p:txBody>
          <a:bodyPr>
            <a:normAutofit fontScale="70000" lnSpcReduction="20000"/>
          </a:bodyPr>
          <a:lstStyle/>
          <a:p>
            <a:r>
              <a:rPr lang="en-US"/>
              <a:t>DI4R</a:t>
            </a:r>
            <a:endParaRPr lang="en-US" dirty="0"/>
          </a:p>
        </p:txBody>
      </p:sp>
      <p:sp>
        <p:nvSpPr>
          <p:cNvPr id="8" name="TextBox 7">
            <a:extLst>
              <a:ext uri="{FF2B5EF4-FFF2-40B4-BE49-F238E27FC236}">
                <a16:creationId xmlns:a16="http://schemas.microsoft.com/office/drawing/2014/main" id="{020A24CD-7033-044C-A493-B0ADB4D2DC0B}"/>
              </a:ext>
            </a:extLst>
          </p:cNvPr>
          <p:cNvSpPr txBox="1"/>
          <p:nvPr/>
        </p:nvSpPr>
        <p:spPr>
          <a:xfrm>
            <a:off x="7680176" y="1124744"/>
            <a:ext cx="4176464" cy="4093428"/>
          </a:xfrm>
          <a:prstGeom prst="rect">
            <a:avLst/>
          </a:prstGeom>
          <a:noFill/>
        </p:spPr>
        <p:txBody>
          <a:bodyPr wrap="square" rtlCol="0">
            <a:spAutoFit/>
          </a:bodyPr>
          <a:lstStyle/>
          <a:p>
            <a:r>
              <a:rPr lang="en-US" sz="2400" dirty="0"/>
              <a:t>Platform where services can be</a:t>
            </a:r>
          </a:p>
          <a:p>
            <a:pPr marL="285750" indent="-285750">
              <a:buFont typeface="Arial" panose="020B0604020202020204" pitchFamily="34" charset="0"/>
              <a:buChar char="•"/>
            </a:pPr>
            <a:r>
              <a:rPr lang="en-US" sz="2000" dirty="0"/>
              <a:t>Promoted</a:t>
            </a:r>
          </a:p>
          <a:p>
            <a:pPr marL="285750" indent="-285750">
              <a:buFont typeface="Arial" panose="020B0604020202020204" pitchFamily="34" charset="0"/>
              <a:buChar char="•"/>
            </a:pPr>
            <a:r>
              <a:rPr lang="en-US" sz="2000" dirty="0"/>
              <a:t>Discovered</a:t>
            </a:r>
          </a:p>
          <a:p>
            <a:pPr marL="285750" indent="-285750">
              <a:buFont typeface="Arial" panose="020B0604020202020204" pitchFamily="34" charset="0"/>
              <a:buChar char="•"/>
            </a:pPr>
            <a:r>
              <a:rPr lang="en-US" sz="2000" dirty="0"/>
              <a:t>Ordered</a:t>
            </a:r>
          </a:p>
          <a:p>
            <a:pPr marL="285750" indent="-285750">
              <a:buFont typeface="Arial" panose="020B0604020202020204" pitchFamily="34" charset="0"/>
              <a:buChar char="•"/>
            </a:pPr>
            <a:r>
              <a:rPr lang="en-US" sz="2000" dirty="0"/>
              <a:t>Accessed</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r>
              <a:rPr lang="en-US" sz="2400" dirty="0"/>
              <a:t>3 steps process for users</a:t>
            </a:r>
          </a:p>
          <a:p>
            <a:pPr marL="342900" indent="-342900">
              <a:buFont typeface="Arial" panose="020B0604020202020204" pitchFamily="34" charset="0"/>
              <a:buChar char="•"/>
            </a:pPr>
            <a:r>
              <a:rPr lang="en-US" sz="2000" dirty="0"/>
              <a:t>Authentication &amp; registration </a:t>
            </a:r>
          </a:p>
          <a:p>
            <a:pPr marL="342900" indent="-342900">
              <a:buFont typeface="Arial" panose="020B0604020202020204" pitchFamily="34" charset="0"/>
              <a:buChar char="•"/>
            </a:pPr>
            <a:r>
              <a:rPr lang="en-US" sz="2000" dirty="0"/>
              <a:t>Product discovery and specification</a:t>
            </a:r>
          </a:p>
          <a:p>
            <a:pPr marL="342900" indent="-342900">
              <a:buFont typeface="Arial" panose="020B0604020202020204" pitchFamily="34" charset="0"/>
              <a:buChar char="•"/>
            </a:pPr>
            <a:r>
              <a:rPr lang="en-US" sz="2000" dirty="0"/>
              <a:t>Ordering and request processing</a:t>
            </a:r>
          </a:p>
          <a:p>
            <a:endParaRPr lang="en-US" sz="2400" dirty="0"/>
          </a:p>
        </p:txBody>
      </p:sp>
      <p:pic>
        <p:nvPicPr>
          <p:cNvPr id="11" name="Content Placeholder 10">
            <a:extLst>
              <a:ext uri="{FF2B5EF4-FFF2-40B4-BE49-F238E27FC236}">
                <a16:creationId xmlns:a16="http://schemas.microsoft.com/office/drawing/2014/main" id="{E5039C96-B4EC-D047-91CA-3A44E11C05D0}"/>
              </a:ext>
            </a:extLst>
          </p:cNvPr>
          <p:cNvPicPr>
            <a:picLocks noGrp="1" noChangeAspect="1"/>
          </p:cNvPicPr>
          <p:nvPr>
            <p:ph idx="1"/>
          </p:nvPr>
        </p:nvPicPr>
        <p:blipFill>
          <a:blip r:embed="rId2"/>
          <a:stretch>
            <a:fillRect/>
          </a:stretch>
        </p:blipFill>
        <p:spPr>
          <a:xfrm>
            <a:off x="695400" y="1124744"/>
            <a:ext cx="6472766" cy="4854575"/>
          </a:xfrm>
          <a:prstGeom prst="rect">
            <a:avLst/>
          </a:prstGeom>
        </p:spPr>
      </p:pic>
    </p:spTree>
    <p:extLst>
      <p:ext uri="{BB962C8B-B14F-4D97-AF65-F5344CB8AC3E}">
        <p14:creationId xmlns:p14="http://schemas.microsoft.com/office/powerpoint/2010/main" val="384832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EB48FE9-DFF8-544E-A5E3-27A647DC9E7F}"/>
              </a:ext>
            </a:extLst>
          </p:cNvPr>
          <p:cNvSpPr>
            <a:spLocks noGrp="1"/>
          </p:cNvSpPr>
          <p:nvPr>
            <p:ph type="dt" sz="half" idx="10"/>
          </p:nvPr>
        </p:nvSpPr>
        <p:spPr/>
        <p:txBody>
          <a:bodyPr/>
          <a:lstStyle/>
          <a:p>
            <a:r>
              <a:rPr lang="en-US"/>
              <a:t>10/10/2018</a:t>
            </a:r>
            <a:endParaRPr lang="en-US" dirty="0"/>
          </a:p>
        </p:txBody>
      </p:sp>
      <p:sp>
        <p:nvSpPr>
          <p:cNvPr id="4" name="Footer Placeholder 3">
            <a:extLst>
              <a:ext uri="{FF2B5EF4-FFF2-40B4-BE49-F238E27FC236}">
                <a16:creationId xmlns:a16="http://schemas.microsoft.com/office/drawing/2014/main" id="{075B03BE-C82F-5D49-A4A6-6FE00144B0BC}"/>
              </a:ext>
            </a:extLst>
          </p:cNvPr>
          <p:cNvSpPr>
            <a:spLocks noGrp="1"/>
          </p:cNvSpPr>
          <p:nvPr>
            <p:ph type="ftr" sz="quarter" idx="11"/>
          </p:nvPr>
        </p:nvSpPr>
        <p:spPr/>
        <p:txBody>
          <a:bodyPr>
            <a:normAutofit fontScale="70000" lnSpcReduction="20000"/>
          </a:bodyPr>
          <a:lstStyle/>
          <a:p>
            <a:r>
              <a:rPr lang="en-US"/>
              <a:t>DI4R</a:t>
            </a:r>
            <a:endParaRPr lang="en-US" dirty="0"/>
          </a:p>
        </p:txBody>
      </p:sp>
      <p:sp>
        <p:nvSpPr>
          <p:cNvPr id="5" name="Slide Number Placeholder 4">
            <a:extLst>
              <a:ext uri="{FF2B5EF4-FFF2-40B4-BE49-F238E27FC236}">
                <a16:creationId xmlns:a16="http://schemas.microsoft.com/office/drawing/2014/main" id="{FE9A8713-7F99-BF44-ABDE-80BA0418EDE1}"/>
              </a:ext>
            </a:extLst>
          </p:cNvPr>
          <p:cNvSpPr>
            <a:spLocks noGrp="1"/>
          </p:cNvSpPr>
          <p:nvPr>
            <p:ph type="sldNum" sz="quarter" idx="12"/>
          </p:nvPr>
        </p:nvSpPr>
        <p:spPr/>
        <p:txBody>
          <a:bodyPr/>
          <a:lstStyle/>
          <a:p>
            <a:fld id="{B6F15528-21DE-4FAA-801E-634DDDAF4B2B}" type="slidenum">
              <a:rPr lang="en-US" smtClean="0"/>
              <a:pPr/>
              <a:t>16</a:t>
            </a:fld>
            <a:endParaRPr lang="en-US" dirty="0"/>
          </a:p>
        </p:txBody>
      </p:sp>
      <p:sp>
        <p:nvSpPr>
          <p:cNvPr id="6" name="Title 5">
            <a:extLst>
              <a:ext uri="{FF2B5EF4-FFF2-40B4-BE49-F238E27FC236}">
                <a16:creationId xmlns:a16="http://schemas.microsoft.com/office/drawing/2014/main" id="{BCBAA836-6934-804E-84CE-E249A5D9069E}"/>
              </a:ext>
            </a:extLst>
          </p:cNvPr>
          <p:cNvSpPr>
            <a:spLocks noGrp="1"/>
          </p:cNvSpPr>
          <p:nvPr>
            <p:ph type="title"/>
          </p:nvPr>
        </p:nvSpPr>
        <p:spPr/>
        <p:txBody>
          <a:bodyPr>
            <a:normAutofit fontScale="90000"/>
          </a:bodyPr>
          <a:lstStyle/>
          <a:p>
            <a:r>
              <a:rPr lang="en-US" dirty="0"/>
              <a:t>Marketplace and relationship with IT service management processes</a:t>
            </a:r>
          </a:p>
        </p:txBody>
      </p:sp>
      <p:pic>
        <p:nvPicPr>
          <p:cNvPr id="7" name="Symbol zastępczy zawartości 3">
            <a:extLst>
              <a:ext uri="{FF2B5EF4-FFF2-40B4-BE49-F238E27FC236}">
                <a16:creationId xmlns:a16="http://schemas.microsoft.com/office/drawing/2014/main" id="{4BD1ADF3-86B1-7B49-85BA-09BCA812ACD7}"/>
              </a:ext>
            </a:extLst>
          </p:cNvPr>
          <p:cNvPicPr>
            <a:picLocks noChangeAspect="1"/>
          </p:cNvPicPr>
          <p:nvPr/>
        </p:nvPicPr>
        <p:blipFill>
          <a:blip r:embed="rId2"/>
          <a:stretch>
            <a:fillRect/>
          </a:stretch>
        </p:blipFill>
        <p:spPr>
          <a:xfrm>
            <a:off x="1955800" y="1484784"/>
            <a:ext cx="8280400" cy="4381500"/>
          </a:xfrm>
          <a:prstGeom prst="rect">
            <a:avLst/>
          </a:prstGeom>
        </p:spPr>
      </p:pic>
    </p:spTree>
    <p:extLst>
      <p:ext uri="{BB962C8B-B14F-4D97-AF65-F5344CB8AC3E}">
        <p14:creationId xmlns:p14="http://schemas.microsoft.com/office/powerpoint/2010/main" val="3041926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D8C57ABB-C7F8-4B43-A40A-FFCC4BDE04D9}"/>
              </a:ext>
            </a:extLst>
          </p:cNvPr>
          <p:cNvSpPr>
            <a:spLocks noGrp="1"/>
          </p:cNvSpPr>
          <p:nvPr>
            <p:ph idx="1"/>
          </p:nvPr>
        </p:nvSpPr>
        <p:spPr/>
        <p:txBody>
          <a:bodyPr/>
          <a:lstStyle/>
          <a:p>
            <a:r>
              <a:rPr lang="en-US" dirty="0"/>
              <a:t>EOSC-hub started in Jan 2018 with an initial set of service selected</a:t>
            </a:r>
          </a:p>
          <a:p>
            <a:pPr lvl="1"/>
            <a:r>
              <a:rPr lang="en-US" dirty="0"/>
              <a:t>Thematic services were selected via an open call mechanism</a:t>
            </a:r>
          </a:p>
          <a:p>
            <a:pPr marL="457200" lvl="1" indent="0">
              <a:buNone/>
            </a:pPr>
            <a:endParaRPr lang="en-US" dirty="0"/>
          </a:p>
          <a:p>
            <a:r>
              <a:rPr lang="en-US" dirty="0"/>
              <a:t>Most of these services are already available for use</a:t>
            </a:r>
          </a:p>
          <a:p>
            <a:endParaRPr lang="en-US" dirty="0"/>
          </a:p>
          <a:p>
            <a:r>
              <a:rPr lang="en-US" dirty="0"/>
              <a:t>The EOSC Portal will be launched November 23</a:t>
            </a:r>
            <a:r>
              <a:rPr lang="en-US" baseline="30000" dirty="0"/>
              <a:t>rd</a:t>
            </a:r>
            <a:endParaRPr lang="en-US" dirty="0"/>
          </a:p>
          <a:p>
            <a:pPr lvl="1"/>
            <a:r>
              <a:rPr lang="en-US" dirty="0"/>
              <a:t>The EOSC-hub marketplace will be unveiled as one of the underpinning components</a:t>
            </a:r>
          </a:p>
        </p:txBody>
      </p:sp>
      <p:sp>
        <p:nvSpPr>
          <p:cNvPr id="4" name="Date Placeholder 3">
            <a:extLst>
              <a:ext uri="{FF2B5EF4-FFF2-40B4-BE49-F238E27FC236}">
                <a16:creationId xmlns:a16="http://schemas.microsoft.com/office/drawing/2014/main" id="{DD0C0874-9BC2-E545-8DF2-D59D8B958E77}"/>
              </a:ext>
            </a:extLst>
          </p:cNvPr>
          <p:cNvSpPr>
            <a:spLocks noGrp="1"/>
          </p:cNvSpPr>
          <p:nvPr>
            <p:ph type="dt" sz="half" idx="10"/>
          </p:nvPr>
        </p:nvSpPr>
        <p:spPr/>
        <p:txBody>
          <a:bodyPr/>
          <a:lstStyle/>
          <a:p>
            <a:r>
              <a:rPr lang="en-US"/>
              <a:t>10/10/2018</a:t>
            </a:r>
            <a:endParaRPr lang="en-US" dirty="0"/>
          </a:p>
        </p:txBody>
      </p:sp>
      <p:sp>
        <p:nvSpPr>
          <p:cNvPr id="3" name="Slide Number Placeholder 2">
            <a:extLst>
              <a:ext uri="{FF2B5EF4-FFF2-40B4-BE49-F238E27FC236}">
                <a16:creationId xmlns:a16="http://schemas.microsoft.com/office/drawing/2014/main" id="{4743DBD8-1287-2642-8CB5-D0ACEAAD7055}"/>
              </a:ext>
            </a:extLst>
          </p:cNvPr>
          <p:cNvSpPr>
            <a:spLocks noGrp="1"/>
          </p:cNvSpPr>
          <p:nvPr>
            <p:ph type="sldNum" sz="quarter" idx="12"/>
          </p:nvPr>
        </p:nvSpPr>
        <p:spPr/>
        <p:txBody>
          <a:bodyPr/>
          <a:lstStyle/>
          <a:p>
            <a:fld id="{B6F15528-21DE-4FAA-801E-634DDDAF4B2B}" type="slidenum">
              <a:rPr lang="en-US" smtClean="0"/>
              <a:pPr/>
              <a:t>17</a:t>
            </a:fld>
            <a:endParaRPr lang="en-US" dirty="0"/>
          </a:p>
        </p:txBody>
      </p:sp>
      <p:sp>
        <p:nvSpPr>
          <p:cNvPr id="6" name="Title 5">
            <a:extLst>
              <a:ext uri="{FF2B5EF4-FFF2-40B4-BE49-F238E27FC236}">
                <a16:creationId xmlns:a16="http://schemas.microsoft.com/office/drawing/2014/main" id="{208DEA20-E8DB-CA4E-B8F4-0B40F70AE16B}"/>
              </a:ext>
            </a:extLst>
          </p:cNvPr>
          <p:cNvSpPr>
            <a:spLocks noGrp="1"/>
          </p:cNvSpPr>
          <p:nvPr>
            <p:ph type="title"/>
          </p:nvPr>
        </p:nvSpPr>
        <p:spPr/>
        <p:txBody>
          <a:bodyPr>
            <a:normAutofit fontScale="90000"/>
          </a:bodyPr>
          <a:lstStyle/>
          <a:p>
            <a:r>
              <a:rPr lang="en-US" dirty="0"/>
              <a:t>Summary</a:t>
            </a:r>
          </a:p>
        </p:txBody>
      </p:sp>
      <p:sp>
        <p:nvSpPr>
          <p:cNvPr id="8" name="Footer Placeholder 7">
            <a:extLst>
              <a:ext uri="{FF2B5EF4-FFF2-40B4-BE49-F238E27FC236}">
                <a16:creationId xmlns:a16="http://schemas.microsoft.com/office/drawing/2014/main" id="{9C5864B2-B1EC-0247-828B-9173CF33951C}"/>
              </a:ext>
            </a:extLst>
          </p:cNvPr>
          <p:cNvSpPr>
            <a:spLocks noGrp="1"/>
          </p:cNvSpPr>
          <p:nvPr>
            <p:ph type="ftr" sz="quarter" idx="11"/>
          </p:nvPr>
        </p:nvSpPr>
        <p:spPr/>
        <p:txBody>
          <a:bodyPr>
            <a:normAutofit fontScale="70000" lnSpcReduction="20000"/>
          </a:bodyPr>
          <a:lstStyle/>
          <a:p>
            <a:r>
              <a:rPr lang="en-US"/>
              <a:t>DI4R</a:t>
            </a:r>
            <a:endParaRPr lang="en-US" dirty="0"/>
          </a:p>
        </p:txBody>
      </p:sp>
    </p:spTree>
    <p:extLst>
      <p:ext uri="{BB962C8B-B14F-4D97-AF65-F5344CB8AC3E}">
        <p14:creationId xmlns:p14="http://schemas.microsoft.com/office/powerpoint/2010/main" val="2657064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548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617F6E0C-FA57-4FF6-859B-11AAE3DECAF3}"/>
              </a:ext>
            </a:extLst>
          </p:cNvPr>
          <p:cNvSpPr>
            <a:spLocks noGrp="1"/>
          </p:cNvSpPr>
          <p:nvPr>
            <p:ph idx="1"/>
          </p:nvPr>
        </p:nvSpPr>
        <p:spPr/>
        <p:txBody>
          <a:bodyPr/>
          <a:lstStyle/>
          <a:p>
            <a:r>
              <a:rPr lang="en-GB" dirty="0"/>
              <a:t>Short introduction to the EOSC-hub project</a:t>
            </a:r>
          </a:p>
          <a:p>
            <a:endParaRPr lang="en-GB" dirty="0"/>
          </a:p>
          <a:p>
            <a:r>
              <a:rPr lang="en-GB" dirty="0"/>
              <a:t>EOSC-hub service portfolio/catalogue</a:t>
            </a:r>
          </a:p>
          <a:p>
            <a:pPr lvl="1"/>
            <a:endParaRPr lang="en-GB" dirty="0"/>
          </a:p>
          <a:p>
            <a:r>
              <a:rPr lang="en-GB" dirty="0"/>
              <a:t>EOSC-hub marketplace</a:t>
            </a:r>
          </a:p>
          <a:p>
            <a:endParaRPr lang="en-GB" dirty="0"/>
          </a:p>
        </p:txBody>
      </p:sp>
      <p:sp>
        <p:nvSpPr>
          <p:cNvPr id="3" name="Segnaposto data 2"/>
          <p:cNvSpPr>
            <a:spLocks noGrp="1"/>
          </p:cNvSpPr>
          <p:nvPr>
            <p:ph type="dt" sz="half" idx="10"/>
          </p:nvPr>
        </p:nvSpPr>
        <p:spPr/>
        <p:txBody>
          <a:bodyPr/>
          <a:lstStyle/>
          <a:p>
            <a:r>
              <a:rPr lang="en-US"/>
              <a:t>10/10/2018</a:t>
            </a:r>
            <a:endParaRPr lang="en-US" dirty="0"/>
          </a:p>
        </p:txBody>
      </p:sp>
      <p:sp>
        <p:nvSpPr>
          <p:cNvPr id="4" name="Segnaposto numero diapositiva 3"/>
          <p:cNvSpPr>
            <a:spLocks noGrp="1"/>
          </p:cNvSpPr>
          <p:nvPr>
            <p:ph type="sldNum" sz="quarter" idx="12"/>
          </p:nvPr>
        </p:nvSpPr>
        <p:spPr/>
        <p:txBody>
          <a:bodyPr/>
          <a:lstStyle/>
          <a:p>
            <a:fld id="{B6F15528-21DE-4FAA-801E-634DDDAF4B2B}" type="slidenum">
              <a:rPr lang="en-US" smtClean="0"/>
              <a:pPr/>
              <a:t>2</a:t>
            </a:fld>
            <a:endParaRPr lang="en-US" dirty="0"/>
          </a:p>
        </p:txBody>
      </p:sp>
      <p:sp>
        <p:nvSpPr>
          <p:cNvPr id="6" name="Title 5">
            <a:extLst>
              <a:ext uri="{FF2B5EF4-FFF2-40B4-BE49-F238E27FC236}">
                <a16:creationId xmlns:a16="http://schemas.microsoft.com/office/drawing/2014/main" id="{2485FFF1-3E6E-48DC-A526-9B22CB1DF22A}"/>
              </a:ext>
            </a:extLst>
          </p:cNvPr>
          <p:cNvSpPr>
            <a:spLocks noGrp="1"/>
          </p:cNvSpPr>
          <p:nvPr>
            <p:ph type="title"/>
          </p:nvPr>
        </p:nvSpPr>
        <p:spPr/>
        <p:txBody>
          <a:bodyPr>
            <a:normAutofit fontScale="90000"/>
          </a:bodyPr>
          <a:lstStyle/>
          <a:p>
            <a:r>
              <a:rPr lang="en-GB" dirty="0"/>
              <a:t>Outline</a:t>
            </a:r>
          </a:p>
        </p:txBody>
      </p:sp>
      <p:sp>
        <p:nvSpPr>
          <p:cNvPr id="2" name="Footer Placeholder 1">
            <a:extLst>
              <a:ext uri="{FF2B5EF4-FFF2-40B4-BE49-F238E27FC236}">
                <a16:creationId xmlns:a16="http://schemas.microsoft.com/office/drawing/2014/main" id="{156B5B27-E008-A54C-A11E-BAB23871C5B4}"/>
              </a:ext>
            </a:extLst>
          </p:cNvPr>
          <p:cNvSpPr>
            <a:spLocks noGrp="1"/>
          </p:cNvSpPr>
          <p:nvPr>
            <p:ph type="ftr" sz="quarter" idx="11"/>
          </p:nvPr>
        </p:nvSpPr>
        <p:spPr/>
        <p:txBody>
          <a:bodyPr>
            <a:normAutofit fontScale="70000" lnSpcReduction="20000"/>
          </a:bodyPr>
          <a:lstStyle/>
          <a:p>
            <a:r>
              <a:rPr lang="en-US"/>
              <a:t>DI4R</a:t>
            </a:r>
            <a:endParaRPr lang="en-US" dirty="0"/>
          </a:p>
        </p:txBody>
      </p:sp>
    </p:spTree>
    <p:extLst>
      <p:ext uri="{BB962C8B-B14F-4D97-AF65-F5344CB8AC3E}">
        <p14:creationId xmlns:p14="http://schemas.microsoft.com/office/powerpoint/2010/main" val="1466147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53A923E5-3980-4E68-B770-7C0B3391D5EC}"/>
              </a:ext>
            </a:extLst>
          </p:cNvPr>
          <p:cNvSpPr>
            <a:spLocks noGrp="1"/>
          </p:cNvSpPr>
          <p:nvPr>
            <p:ph type="sldNum" sz="quarter" idx="12"/>
          </p:nvPr>
        </p:nvSpPr>
        <p:spPr/>
        <p:txBody>
          <a:bodyPr/>
          <a:lstStyle/>
          <a:p>
            <a:fld id="{B6F15528-21DE-4FAA-801E-634DDDAF4B2B}" type="slidenum">
              <a:rPr lang="en-US" smtClean="0"/>
              <a:pPr/>
              <a:t>3</a:t>
            </a:fld>
            <a:endParaRPr lang="en-US" dirty="0"/>
          </a:p>
        </p:txBody>
      </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47895" y="2132856"/>
            <a:ext cx="3880354" cy="3096344"/>
          </a:xfrm>
          <a:prstGeom prst="rect">
            <a:avLst/>
          </a:prstGeom>
        </p:spPr>
      </p:pic>
      <p:sp>
        <p:nvSpPr>
          <p:cNvPr id="5" name="Segnaposto data 4">
            <a:extLst>
              <a:ext uri="{FF2B5EF4-FFF2-40B4-BE49-F238E27FC236}">
                <a16:creationId xmlns:a16="http://schemas.microsoft.com/office/drawing/2014/main" id="{D9D3F1F1-F183-4535-9A5B-31082954DF81}"/>
              </a:ext>
            </a:extLst>
          </p:cNvPr>
          <p:cNvSpPr>
            <a:spLocks noGrp="1"/>
          </p:cNvSpPr>
          <p:nvPr>
            <p:ph type="dt" sz="half" idx="10"/>
          </p:nvPr>
        </p:nvSpPr>
        <p:spPr/>
        <p:txBody>
          <a:bodyPr/>
          <a:lstStyle/>
          <a:p>
            <a:r>
              <a:rPr lang="en-US"/>
              <a:t>10/10/2018</a:t>
            </a:r>
            <a:endParaRPr lang="en-US" dirty="0"/>
          </a:p>
        </p:txBody>
      </p:sp>
      <p:sp>
        <p:nvSpPr>
          <p:cNvPr id="9" name="Title 3"/>
          <p:cNvSpPr txBox="1">
            <a:spLocks/>
          </p:cNvSpPr>
          <p:nvPr/>
        </p:nvSpPr>
        <p:spPr>
          <a:xfrm>
            <a:off x="1991544" y="620688"/>
            <a:ext cx="5472608" cy="576064"/>
          </a:xfrm>
          <a:prstGeom prst="rect">
            <a:avLst/>
          </a:prstGeom>
        </p:spPr>
        <p:txBody>
          <a:bodyPr/>
          <a:lstStyle>
            <a:lvl1pPr algn="l" defTabSz="342900" rtl="0" eaLnBrk="1" latinLnBrk="0" hangingPunct="1">
              <a:spcBef>
                <a:spcPct val="0"/>
              </a:spcBef>
              <a:buNone/>
              <a:defRPr sz="3200" b="1" kern="1200">
                <a:solidFill>
                  <a:srgbClr val="1C3046"/>
                </a:solidFill>
                <a:latin typeface="+mn-lt"/>
                <a:ea typeface="+mj-ea"/>
                <a:cs typeface="+mj-cs"/>
              </a:defRPr>
            </a:lvl1pPr>
          </a:lstStyle>
          <a:p>
            <a:endParaRPr lang="en-US" dirty="0"/>
          </a:p>
        </p:txBody>
      </p:sp>
      <p:sp>
        <p:nvSpPr>
          <p:cNvPr id="10" name="Content Placeholder 4"/>
          <p:cNvSpPr txBox="1">
            <a:spLocks/>
          </p:cNvSpPr>
          <p:nvPr/>
        </p:nvSpPr>
        <p:spPr>
          <a:xfrm>
            <a:off x="623392" y="105167"/>
            <a:ext cx="10585176" cy="4525963"/>
          </a:xfrm>
          <a:prstGeom prst="rect">
            <a:avLst/>
          </a:prstGeom>
        </p:spPr>
        <p:txBody>
          <a:bodyPr>
            <a:normAutofit/>
          </a:bodyPr>
          <a:lstStyle>
            <a:lvl1pPr marL="257175" indent="-257175" algn="l" defTabSz="342900" rtl="0" eaLnBrk="1" latinLnBrk="0" hangingPunct="1">
              <a:spcBef>
                <a:spcPct val="20000"/>
              </a:spcBef>
              <a:buSzPct val="100000"/>
              <a:buFontTx/>
              <a:buBlip>
                <a:blip r:embed="rId3"/>
              </a:buBlip>
              <a:defRPr lang="en-GB" sz="2800" b="0" i="0" kern="1200" noProof="0" dirty="0" smtClean="0">
                <a:solidFill>
                  <a:schemeClr val="tx1">
                    <a:lumMod val="75000"/>
                  </a:schemeClr>
                </a:solidFill>
                <a:latin typeface="+mn-lt"/>
                <a:ea typeface="Source Sans Pro" charset="0"/>
                <a:cs typeface="Source Sans Pro" charset="0"/>
              </a:defRPr>
            </a:lvl1pPr>
            <a:lvl2pPr marL="557213" indent="-214313" algn="l" defTabSz="342900" rtl="0" eaLnBrk="1" latinLnBrk="0" hangingPunct="1">
              <a:spcBef>
                <a:spcPct val="20000"/>
              </a:spcBef>
              <a:buSzPct val="90000"/>
              <a:buFont typeface="Calibri" panose="020F0502020204030204" pitchFamily="34" charset="0"/>
              <a:buChar char="-"/>
              <a:defRPr lang="en-GB" sz="2600" b="0" i="0" kern="1200" noProof="0" dirty="0" smtClean="0">
                <a:solidFill>
                  <a:schemeClr val="tx1">
                    <a:lumMod val="75000"/>
                  </a:schemeClr>
                </a:solidFill>
                <a:latin typeface="+mn-lt"/>
                <a:ea typeface="Source Sans Pro" charset="0"/>
                <a:cs typeface="Source Sans Pro" charset="0"/>
              </a:defRPr>
            </a:lvl2pPr>
            <a:lvl3pPr marL="857250" indent="-171450" algn="l" defTabSz="342900" rtl="0" eaLnBrk="1" latinLnBrk="0" hangingPunct="1">
              <a:spcBef>
                <a:spcPct val="20000"/>
              </a:spcBef>
              <a:buSzPct val="80000"/>
              <a:buFont typeface="Wingdings" panose="05000000000000000000" pitchFamily="2" charset="2"/>
              <a:buChar char="§"/>
              <a:defRPr lang="en-GB" sz="2400" b="0" i="0" kern="1200" noProof="0" dirty="0" smtClean="0">
                <a:solidFill>
                  <a:schemeClr val="tx1">
                    <a:lumMod val="75000"/>
                  </a:schemeClr>
                </a:solidFill>
                <a:latin typeface="+mn-lt"/>
                <a:ea typeface="Source Sans Pro" charset="0"/>
                <a:cs typeface="Source Sans Pro" charset="0"/>
              </a:defRPr>
            </a:lvl3pPr>
            <a:lvl4pPr marL="1200150" marR="0" indent="-171450" algn="l" defTabSz="342900" rtl="0" eaLnBrk="1" fontAlgn="auto" latinLnBrk="0" hangingPunct="1">
              <a:lnSpc>
                <a:spcPct val="100000"/>
              </a:lnSpc>
              <a:spcBef>
                <a:spcPct val="20000"/>
              </a:spcBef>
              <a:spcAft>
                <a:spcPts val="0"/>
              </a:spcAft>
              <a:buClrTx/>
              <a:buSzPct val="70000"/>
              <a:buFont typeface="Calibri" panose="020F0502020204030204" pitchFamily="34" charset="0"/>
              <a:buChar char="-"/>
              <a:tabLst/>
              <a:defRPr lang="en-GB" sz="2800" b="0" i="0" kern="1200" noProof="0" dirty="0" smtClean="0">
                <a:solidFill>
                  <a:schemeClr val="tx1">
                    <a:lumMod val="75000"/>
                  </a:schemeClr>
                </a:solidFill>
                <a:latin typeface="+mn-lt"/>
                <a:ea typeface="Source Sans Pro" charset="0"/>
                <a:cs typeface="Source Sans Pro" charset="0"/>
              </a:defRPr>
            </a:lvl4pPr>
            <a:lvl5pPr marL="1371600" marR="0" indent="0" algn="l" defTabSz="342900" rtl="0" eaLnBrk="1" fontAlgn="auto" latinLnBrk="0" hangingPunct="1">
              <a:lnSpc>
                <a:spcPct val="100000"/>
              </a:lnSpc>
              <a:spcBef>
                <a:spcPct val="20000"/>
              </a:spcBef>
              <a:spcAft>
                <a:spcPts val="0"/>
              </a:spcAft>
              <a:buClrTx/>
              <a:buSzPct val="80000"/>
              <a:buFontTx/>
              <a:buNone/>
              <a:tabLst/>
              <a:defRPr sz="2800" b="0" i="0" kern="1200">
                <a:solidFill>
                  <a:schemeClr val="tx1">
                    <a:lumMod val="75000"/>
                  </a:schemeClr>
                </a:solidFill>
                <a:latin typeface="+mn-lt"/>
                <a:ea typeface="Source Sans Pro" charset="0"/>
                <a:cs typeface="Source Sans Pro"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lgn="ctr">
              <a:buNone/>
            </a:pPr>
            <a:r>
              <a:rPr lang="en-US" sz="3600" dirty="0"/>
              <a:t>The project creates </a:t>
            </a:r>
            <a:r>
              <a:rPr lang="en-US" sz="3600" b="1" dirty="0">
                <a:solidFill>
                  <a:srgbClr val="B5892D"/>
                </a:solidFill>
              </a:rPr>
              <a:t>EOSC Hub</a:t>
            </a:r>
            <a:r>
              <a:rPr lang="en-US" sz="3600" b="1" dirty="0">
                <a:solidFill>
                  <a:schemeClr val="tx2"/>
                </a:solidFill>
              </a:rPr>
              <a:t>:</a:t>
            </a:r>
            <a:r>
              <a:rPr lang="en-US" sz="3600" dirty="0"/>
              <a:t> </a:t>
            </a:r>
          </a:p>
          <a:p>
            <a:pPr marL="0" indent="0" algn="ctr">
              <a:buNone/>
            </a:pPr>
            <a:r>
              <a:rPr lang="en-US" sz="3200" dirty="0"/>
              <a:t>a </a:t>
            </a:r>
            <a:r>
              <a:rPr lang="en-US" sz="3200" dirty="0">
                <a:solidFill>
                  <a:srgbClr val="1F497D"/>
                </a:solidFill>
              </a:rPr>
              <a:t>federated</a:t>
            </a:r>
            <a:r>
              <a:rPr lang="en-US" sz="3200" dirty="0"/>
              <a:t> integration and management system for EOSC</a:t>
            </a:r>
          </a:p>
          <a:p>
            <a:pPr marL="0" indent="0" algn="ctr">
              <a:buNone/>
            </a:pPr>
            <a:endParaRPr lang="en-US" sz="3600" dirty="0"/>
          </a:p>
          <a:p>
            <a:pPr marL="0" indent="0" algn="ctr">
              <a:buNone/>
            </a:pPr>
            <a:endParaRPr lang="en-US" sz="3600" dirty="0"/>
          </a:p>
        </p:txBody>
      </p:sp>
      <p:sp>
        <p:nvSpPr>
          <p:cNvPr id="11" name="TextBox 10"/>
          <p:cNvSpPr txBox="1"/>
          <p:nvPr/>
        </p:nvSpPr>
        <p:spPr>
          <a:xfrm>
            <a:off x="2118302" y="1700808"/>
            <a:ext cx="2249506" cy="2031325"/>
          </a:xfrm>
          <a:prstGeom prst="rect">
            <a:avLst/>
          </a:prstGeom>
          <a:noFill/>
        </p:spPr>
        <p:txBody>
          <a:bodyPr wrap="square" rtlCol="0">
            <a:spAutoFit/>
          </a:bodyPr>
          <a:lstStyle/>
          <a:p>
            <a:pPr marL="169863" indent="-169863">
              <a:buFont typeface="Arial"/>
              <a:buChar char="•"/>
            </a:pPr>
            <a:r>
              <a:rPr lang="en-US" dirty="0">
                <a:solidFill>
                  <a:schemeClr val="tx1">
                    <a:lumMod val="50000"/>
                  </a:schemeClr>
                </a:solidFill>
              </a:rPr>
              <a:t>Data</a:t>
            </a:r>
          </a:p>
          <a:p>
            <a:pPr marL="169863" indent="-169863">
              <a:buFont typeface="Arial"/>
              <a:buChar char="•"/>
            </a:pPr>
            <a:r>
              <a:rPr lang="en-US" dirty="0">
                <a:solidFill>
                  <a:schemeClr val="tx1">
                    <a:lumMod val="50000"/>
                  </a:schemeClr>
                </a:solidFill>
              </a:rPr>
              <a:t>Applications &amp; tools</a:t>
            </a:r>
          </a:p>
          <a:p>
            <a:pPr marL="169863" indent="-169863">
              <a:buFont typeface="Arial"/>
              <a:buChar char="•"/>
            </a:pPr>
            <a:r>
              <a:rPr lang="en-US" dirty="0">
                <a:solidFill>
                  <a:schemeClr val="tx1">
                    <a:lumMod val="50000"/>
                  </a:schemeClr>
                </a:solidFill>
              </a:rPr>
              <a:t>Baseline services (storage, compute, connectivity)</a:t>
            </a:r>
            <a:r>
              <a:rPr lang="is-IS" dirty="0">
                <a:solidFill>
                  <a:schemeClr val="tx1">
                    <a:lumMod val="50000"/>
                  </a:schemeClr>
                </a:solidFill>
              </a:rPr>
              <a:t>…</a:t>
            </a:r>
          </a:p>
          <a:p>
            <a:pPr marL="169863" indent="-169863">
              <a:buFont typeface="Arial"/>
              <a:buChar char="•"/>
            </a:pPr>
            <a:r>
              <a:rPr lang="is-IS" dirty="0">
                <a:solidFill>
                  <a:schemeClr val="tx1">
                    <a:lumMod val="50000"/>
                  </a:schemeClr>
                </a:solidFill>
              </a:rPr>
              <a:t>Training, consultants</a:t>
            </a:r>
            <a:endParaRPr lang="en-US" dirty="0">
              <a:solidFill>
                <a:schemeClr val="tx1">
                  <a:lumMod val="50000"/>
                </a:schemeClr>
              </a:solidFill>
            </a:endParaRPr>
          </a:p>
        </p:txBody>
      </p:sp>
      <p:sp>
        <p:nvSpPr>
          <p:cNvPr id="12" name="TextBox 11"/>
          <p:cNvSpPr txBox="1"/>
          <p:nvPr/>
        </p:nvSpPr>
        <p:spPr>
          <a:xfrm>
            <a:off x="8309228" y="2060848"/>
            <a:ext cx="1531188" cy="1477328"/>
          </a:xfrm>
          <a:prstGeom prst="rect">
            <a:avLst/>
          </a:prstGeom>
          <a:noFill/>
        </p:spPr>
        <p:txBody>
          <a:bodyPr wrap="none" rtlCol="0">
            <a:spAutoFit/>
          </a:bodyPr>
          <a:lstStyle/>
          <a:p>
            <a:pPr marL="169863" indent="-169863">
              <a:buFont typeface="Arial"/>
              <a:buChar char="•"/>
            </a:pPr>
            <a:r>
              <a:rPr lang="en-US" dirty="0">
                <a:solidFill>
                  <a:schemeClr val="tx1">
                    <a:lumMod val="50000"/>
                  </a:schemeClr>
                </a:solidFill>
              </a:rPr>
              <a:t>Marketplace</a:t>
            </a:r>
          </a:p>
          <a:p>
            <a:pPr marL="169863" indent="-169863">
              <a:buFont typeface="Arial"/>
              <a:buChar char="•"/>
            </a:pPr>
            <a:r>
              <a:rPr lang="en-US" dirty="0">
                <a:solidFill>
                  <a:schemeClr val="tx1">
                    <a:lumMod val="50000"/>
                  </a:schemeClr>
                </a:solidFill>
              </a:rPr>
              <a:t>AAI</a:t>
            </a:r>
          </a:p>
          <a:p>
            <a:pPr marL="169863" indent="-169863">
              <a:buFont typeface="Arial"/>
              <a:buChar char="•"/>
            </a:pPr>
            <a:r>
              <a:rPr lang="en-US" dirty="0">
                <a:solidFill>
                  <a:schemeClr val="tx1">
                    <a:lumMod val="50000"/>
                  </a:schemeClr>
                </a:solidFill>
              </a:rPr>
              <a:t>Accounting</a:t>
            </a:r>
          </a:p>
          <a:p>
            <a:pPr marL="169863" indent="-169863">
              <a:buFont typeface="Arial"/>
              <a:buChar char="•"/>
            </a:pPr>
            <a:r>
              <a:rPr lang="en-US" dirty="0">
                <a:solidFill>
                  <a:schemeClr val="tx1">
                    <a:lumMod val="50000"/>
                  </a:schemeClr>
                </a:solidFill>
              </a:rPr>
              <a:t>Monitoring</a:t>
            </a:r>
          </a:p>
          <a:p>
            <a:pPr marL="169863" indent="-169863">
              <a:buFont typeface="Arial"/>
              <a:buChar char="•"/>
            </a:pPr>
            <a:r>
              <a:rPr lang="is-IS" dirty="0">
                <a:solidFill>
                  <a:schemeClr val="tx1">
                    <a:lumMod val="50000"/>
                  </a:schemeClr>
                </a:solidFill>
              </a:rPr>
              <a:t>…</a:t>
            </a:r>
          </a:p>
        </p:txBody>
      </p:sp>
      <p:sp>
        <p:nvSpPr>
          <p:cNvPr id="14" name="Rectangular Callout 13"/>
          <p:cNvSpPr/>
          <p:nvPr/>
        </p:nvSpPr>
        <p:spPr>
          <a:xfrm>
            <a:off x="9925390" y="1772816"/>
            <a:ext cx="2160240" cy="1042952"/>
          </a:xfrm>
          <a:prstGeom prst="wedgeRectCallout">
            <a:avLst>
              <a:gd name="adj1" fmla="val -68294"/>
              <a:gd name="adj2" fmla="val 26610"/>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is-IS" dirty="0">
                <a:solidFill>
                  <a:schemeClr val="tx1">
                    <a:lumMod val="50000"/>
                  </a:schemeClr>
                </a:solidFill>
              </a:rPr>
              <a:t>Usage according to</a:t>
            </a:r>
            <a:br>
              <a:rPr lang="is-IS" dirty="0">
                <a:solidFill>
                  <a:schemeClr val="tx1">
                    <a:lumMod val="50000"/>
                  </a:schemeClr>
                </a:solidFill>
              </a:rPr>
            </a:br>
            <a:r>
              <a:rPr lang="is-IS" b="1" dirty="0">
                <a:solidFill>
                  <a:schemeClr val="accent6">
                    <a:lumMod val="50000"/>
                  </a:schemeClr>
                </a:solidFill>
              </a:rPr>
              <a:t>Rules of Participation</a:t>
            </a:r>
            <a:endParaRPr lang="en-US" sz="1400" dirty="0"/>
          </a:p>
        </p:txBody>
      </p:sp>
      <p:sp>
        <p:nvSpPr>
          <p:cNvPr id="15" name="Rectangular Callout 14"/>
          <p:cNvSpPr/>
          <p:nvPr/>
        </p:nvSpPr>
        <p:spPr>
          <a:xfrm>
            <a:off x="83332" y="1484785"/>
            <a:ext cx="2016732" cy="1224136"/>
          </a:xfrm>
          <a:prstGeom prst="wedgeRectCallout">
            <a:avLst>
              <a:gd name="adj1" fmla="val 54870"/>
              <a:gd name="adj2" fmla="val 64824"/>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is-IS" dirty="0">
                <a:solidFill>
                  <a:schemeClr val="tx1">
                    <a:lumMod val="50000"/>
                  </a:schemeClr>
                </a:solidFill>
              </a:rPr>
              <a:t>From the consortium AND from </a:t>
            </a:r>
            <a:r>
              <a:rPr lang="is-IS" b="1" dirty="0">
                <a:solidFill>
                  <a:schemeClr val="accent6">
                    <a:lumMod val="50000"/>
                  </a:schemeClr>
                </a:solidFill>
              </a:rPr>
              <a:t>external contributors</a:t>
            </a:r>
            <a:endParaRPr lang="en-US" dirty="0">
              <a:solidFill>
                <a:schemeClr val="accent6">
                  <a:lumMod val="10000"/>
                </a:schemeClr>
              </a:solidFill>
            </a:endParaRPr>
          </a:p>
        </p:txBody>
      </p:sp>
      <p:sp>
        <p:nvSpPr>
          <p:cNvPr id="16" name="TextBox 15"/>
          <p:cNvSpPr txBox="1"/>
          <p:nvPr/>
        </p:nvSpPr>
        <p:spPr>
          <a:xfrm>
            <a:off x="2100064" y="4077072"/>
            <a:ext cx="2555776" cy="2031325"/>
          </a:xfrm>
          <a:prstGeom prst="rect">
            <a:avLst/>
          </a:prstGeom>
          <a:noFill/>
        </p:spPr>
        <p:txBody>
          <a:bodyPr wrap="square" rtlCol="0">
            <a:spAutoFit/>
          </a:bodyPr>
          <a:lstStyle/>
          <a:p>
            <a:pPr marL="169863" indent="-169863">
              <a:buFont typeface="Arial"/>
              <a:buChar char="•"/>
            </a:pPr>
            <a:r>
              <a:rPr lang="en-US" dirty="0">
                <a:solidFill>
                  <a:schemeClr val="tx1">
                    <a:lumMod val="50000"/>
                  </a:schemeClr>
                </a:solidFill>
              </a:rPr>
              <a:t>Lightweight certification of providers</a:t>
            </a:r>
          </a:p>
          <a:p>
            <a:pPr marL="169863" indent="-169863">
              <a:buFont typeface="Arial"/>
              <a:buChar char="•"/>
            </a:pPr>
            <a:r>
              <a:rPr lang="en-US" dirty="0">
                <a:solidFill>
                  <a:schemeClr val="tx1">
                    <a:lumMod val="50000"/>
                  </a:schemeClr>
                </a:solidFill>
              </a:rPr>
              <a:t>SLA negotiation</a:t>
            </a:r>
          </a:p>
          <a:p>
            <a:pPr marL="169863" indent="-169863">
              <a:buFont typeface="Arial"/>
              <a:buChar char="•"/>
            </a:pPr>
            <a:r>
              <a:rPr lang="en-US" dirty="0">
                <a:solidFill>
                  <a:schemeClr val="tx1">
                    <a:lumMod val="50000"/>
                  </a:schemeClr>
                </a:solidFill>
              </a:rPr>
              <a:t>Customer Relationship Management</a:t>
            </a:r>
          </a:p>
          <a:p>
            <a:pPr marL="169863" indent="-169863">
              <a:buFont typeface="Arial"/>
              <a:buChar char="•"/>
            </a:pPr>
            <a:r>
              <a:rPr lang="is-IS" dirty="0">
                <a:solidFill>
                  <a:schemeClr val="tx1">
                    <a:lumMod val="50000"/>
                  </a:schemeClr>
                </a:solidFill>
              </a:rPr>
              <a:t>…</a:t>
            </a:r>
            <a:endParaRPr lang="en-US" dirty="0">
              <a:solidFill>
                <a:schemeClr val="tx1">
                  <a:lumMod val="50000"/>
                </a:schemeClr>
              </a:solidFill>
            </a:endParaRPr>
          </a:p>
        </p:txBody>
      </p:sp>
      <p:sp>
        <p:nvSpPr>
          <p:cNvPr id="18" name="Rectangular Callout 17"/>
          <p:cNvSpPr/>
          <p:nvPr/>
        </p:nvSpPr>
        <p:spPr>
          <a:xfrm>
            <a:off x="132177" y="4948264"/>
            <a:ext cx="1285229" cy="792088"/>
          </a:xfrm>
          <a:prstGeom prst="wedgeRectCallout">
            <a:avLst>
              <a:gd name="adj1" fmla="val 92932"/>
              <a:gd name="adj2" fmla="val -45193"/>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is-IS" dirty="0">
                <a:solidFill>
                  <a:schemeClr val="tx1">
                    <a:lumMod val="50000"/>
                  </a:schemeClr>
                </a:solidFill>
              </a:rPr>
              <a:t>Based on </a:t>
            </a:r>
            <a:r>
              <a:rPr lang="is-IS" b="1" dirty="0">
                <a:solidFill>
                  <a:srgbClr val="F27E00"/>
                </a:solidFill>
              </a:rPr>
              <a:t>FitSM</a:t>
            </a:r>
            <a:endParaRPr lang="en-US" dirty="0">
              <a:solidFill>
                <a:schemeClr val="accent6">
                  <a:lumMod val="10000"/>
                </a:schemeClr>
              </a:solidFill>
            </a:endParaRPr>
          </a:p>
        </p:txBody>
      </p:sp>
      <p:sp>
        <p:nvSpPr>
          <p:cNvPr id="20" name="Rectangle 19"/>
          <p:cNvSpPr/>
          <p:nvPr/>
        </p:nvSpPr>
        <p:spPr>
          <a:xfrm>
            <a:off x="8256240" y="3933056"/>
            <a:ext cx="2952328" cy="1754327"/>
          </a:xfrm>
          <a:prstGeom prst="rect">
            <a:avLst/>
          </a:prstGeom>
        </p:spPr>
        <p:txBody>
          <a:bodyPr wrap="square">
            <a:spAutoFit/>
          </a:bodyPr>
          <a:lstStyle/>
          <a:p>
            <a:pPr marL="169863" lvl="2" indent="-130175">
              <a:buFont typeface="Arial"/>
              <a:buChar char="•"/>
            </a:pPr>
            <a:r>
              <a:rPr lang="en-US" dirty="0"/>
              <a:t>Security regulations,</a:t>
            </a:r>
          </a:p>
          <a:p>
            <a:pPr marL="169863" lvl="2" indent="-130175">
              <a:buFont typeface="Arial"/>
              <a:buChar char="•"/>
            </a:pPr>
            <a:r>
              <a:rPr lang="en-US" dirty="0"/>
              <a:t>Compliance to standards,</a:t>
            </a:r>
          </a:p>
          <a:p>
            <a:pPr marL="169863" lvl="2" indent="-130175">
              <a:buFont typeface="Arial"/>
              <a:buChar char="•"/>
            </a:pPr>
            <a:r>
              <a:rPr lang="en-US" dirty="0"/>
              <a:t>Terms of use,</a:t>
            </a:r>
          </a:p>
          <a:p>
            <a:pPr marL="169863" lvl="2" indent="-130175">
              <a:buFont typeface="Arial"/>
              <a:buChar char="•"/>
            </a:pPr>
            <a:r>
              <a:rPr lang="en-US" dirty="0"/>
              <a:t>FAIR implementation guidelines </a:t>
            </a:r>
          </a:p>
          <a:p>
            <a:pPr marL="169863" lvl="2" indent="-130175">
              <a:buFont typeface="Arial"/>
              <a:buChar char="•"/>
            </a:pPr>
            <a:r>
              <a:rPr lang="is-IS" dirty="0"/>
              <a:t>…</a:t>
            </a:r>
            <a:endParaRPr lang="en-US" dirty="0"/>
          </a:p>
        </p:txBody>
      </p:sp>
      <p:sp>
        <p:nvSpPr>
          <p:cNvPr id="2" name="Footer Placeholder 1">
            <a:extLst>
              <a:ext uri="{FF2B5EF4-FFF2-40B4-BE49-F238E27FC236}">
                <a16:creationId xmlns:a16="http://schemas.microsoft.com/office/drawing/2014/main" id="{1CEBD7DD-37A2-4340-A2F5-30974229F2F4}"/>
              </a:ext>
            </a:extLst>
          </p:cNvPr>
          <p:cNvSpPr>
            <a:spLocks noGrp="1"/>
          </p:cNvSpPr>
          <p:nvPr>
            <p:ph type="ftr" sz="quarter" idx="11"/>
          </p:nvPr>
        </p:nvSpPr>
        <p:spPr/>
        <p:txBody>
          <a:bodyPr/>
          <a:lstStyle/>
          <a:p>
            <a:r>
              <a:rPr lang="en-US"/>
              <a:t>DI4R</a:t>
            </a:r>
            <a:endParaRPr lang="en-US" dirty="0"/>
          </a:p>
        </p:txBody>
      </p:sp>
    </p:spTree>
    <p:extLst>
      <p:ext uri="{BB962C8B-B14F-4D97-AF65-F5344CB8AC3E}">
        <p14:creationId xmlns:p14="http://schemas.microsoft.com/office/powerpoint/2010/main" val="56042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Shape 430"/>
          <p:cNvSpPr txBox="1">
            <a:spLocks noGrp="1"/>
          </p:cNvSpPr>
          <p:nvPr>
            <p:ph type="sldNum" idx="12"/>
          </p:nvPr>
        </p:nvSpPr>
        <p:spPr>
          <a:xfrm>
            <a:off x="11650133" y="6381328"/>
            <a:ext cx="4158720" cy="288032"/>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US" sz="975" b="0" i="0">
                <a:solidFill>
                  <a:schemeClr val="dk1"/>
                </a:solidFill>
                <a:latin typeface="Calibri"/>
                <a:ea typeface="Calibri"/>
                <a:cs typeface="Calibri"/>
                <a:sym typeface="Calibri"/>
              </a:rPr>
              <a:t>4</a:t>
            </a:fld>
            <a:endParaRPr sz="975" b="0" i="0">
              <a:solidFill>
                <a:schemeClr val="dk1"/>
              </a:solidFill>
              <a:latin typeface="Calibri"/>
              <a:ea typeface="Calibri"/>
              <a:cs typeface="Calibri"/>
              <a:sym typeface="Calibri"/>
            </a:endParaRPr>
          </a:p>
        </p:txBody>
      </p:sp>
      <p:sp>
        <p:nvSpPr>
          <p:cNvPr id="431" name="Shape 431"/>
          <p:cNvSpPr txBox="1">
            <a:spLocks noGrp="1"/>
          </p:cNvSpPr>
          <p:nvPr>
            <p:ph type="body" idx="1"/>
          </p:nvPr>
        </p:nvSpPr>
        <p:spPr>
          <a:xfrm>
            <a:off x="447147" y="1268763"/>
            <a:ext cx="8169133" cy="4855007"/>
          </a:xfrm>
          <a:prstGeom prst="rect">
            <a:avLst/>
          </a:prstGeom>
          <a:noFill/>
          <a:ln>
            <a:noFill/>
          </a:ln>
        </p:spPr>
        <p:txBody>
          <a:bodyPr spcFirstLastPara="1" wrap="square" lIns="91425" tIns="45700" rIns="91425" bIns="45700" anchor="t" anchorCtr="0">
            <a:noAutofit/>
          </a:bodyPr>
          <a:lstStyle/>
          <a:p>
            <a:pPr marL="257175" marR="0" lvl="0" indent="-263525" algn="l" rtl="0">
              <a:spcBef>
                <a:spcPts val="0"/>
              </a:spcBef>
              <a:spcAft>
                <a:spcPts val="0"/>
              </a:spcAft>
              <a:buClr>
                <a:srgbClr val="3C3C3C"/>
              </a:buClr>
              <a:buSzPts val="2900"/>
              <a:buFont typeface="Arial"/>
              <a:buChar char="•"/>
            </a:pPr>
            <a:r>
              <a:rPr lang="en-US" sz="2900" b="0" i="0" u="none" strike="noStrike" cap="none" dirty="0">
                <a:solidFill>
                  <a:srgbClr val="3C3C3C"/>
                </a:solidFill>
                <a:latin typeface="Calibri"/>
                <a:ea typeface="Calibri"/>
                <a:cs typeface="Calibri"/>
                <a:sym typeface="Calibri"/>
              </a:rPr>
              <a:t>European Commission Horizon 2020 </a:t>
            </a:r>
            <a:r>
              <a:rPr lang="en-US" sz="2900" b="0" i="0" u="none" strike="noStrike" cap="none" dirty="0" err="1">
                <a:solidFill>
                  <a:srgbClr val="3C3C3C"/>
                </a:solidFill>
                <a:latin typeface="Calibri"/>
                <a:ea typeface="Calibri"/>
                <a:cs typeface="Calibri"/>
                <a:sym typeface="Calibri"/>
              </a:rPr>
              <a:t>Programme</a:t>
            </a:r>
            <a:endParaRPr sz="2900" b="0" i="0" u="none" strike="noStrike" cap="none" dirty="0">
              <a:solidFill>
                <a:srgbClr val="3C3C3C"/>
              </a:solidFill>
              <a:latin typeface="Calibri"/>
              <a:ea typeface="Calibri"/>
              <a:cs typeface="Calibri"/>
              <a:sym typeface="Calibri"/>
            </a:endParaRPr>
          </a:p>
          <a:p>
            <a:pPr marL="257175" marR="0" lvl="0" indent="-263525" algn="l" rtl="0">
              <a:spcBef>
                <a:spcPts val="560"/>
              </a:spcBef>
              <a:spcAft>
                <a:spcPts val="0"/>
              </a:spcAft>
              <a:buClr>
                <a:srgbClr val="3C3C3C"/>
              </a:buClr>
              <a:buSzPts val="2900"/>
              <a:buFont typeface="Arial"/>
              <a:buChar char="•"/>
            </a:pPr>
            <a:r>
              <a:rPr lang="en-US" sz="2900" b="0" i="0" u="none" strike="noStrike" cap="none" dirty="0">
                <a:solidFill>
                  <a:srgbClr val="3C3C3C"/>
                </a:solidFill>
                <a:latin typeface="Calibri"/>
                <a:ea typeface="Calibri"/>
                <a:cs typeface="Calibri"/>
                <a:sym typeface="Calibri"/>
              </a:rPr>
              <a:t>100 Partners, 76 beneficiaries (75 funded)</a:t>
            </a:r>
          </a:p>
          <a:p>
            <a:pPr marL="714375" lvl="1" indent="-263525">
              <a:spcBef>
                <a:spcPts val="560"/>
              </a:spcBef>
              <a:buSzPts val="2900"/>
              <a:buFont typeface="Arial"/>
              <a:buChar char="•"/>
            </a:pPr>
            <a:r>
              <a:rPr lang="en-US" sz="2700" dirty="0">
                <a:hlinkClick r:id="rId3"/>
              </a:rPr>
              <a:t>https://</a:t>
            </a:r>
            <a:r>
              <a:rPr lang="en-US" sz="2700" dirty="0" err="1">
                <a:hlinkClick r:id="rId3"/>
              </a:rPr>
              <a:t>www.eosc-hub.eu</a:t>
            </a:r>
            <a:r>
              <a:rPr lang="en-US" sz="2700" dirty="0">
                <a:hlinkClick r:id="rId3"/>
              </a:rPr>
              <a:t>/partners</a:t>
            </a:r>
            <a:endParaRPr sz="2700" dirty="0"/>
          </a:p>
          <a:p>
            <a:pPr marL="257175" marR="0" lvl="0" indent="-263525" algn="l" rtl="0">
              <a:spcBef>
                <a:spcPts val="560"/>
              </a:spcBef>
              <a:spcAft>
                <a:spcPts val="0"/>
              </a:spcAft>
              <a:buClr>
                <a:srgbClr val="3C3C3C"/>
              </a:buClr>
              <a:buSzPts val="2900"/>
              <a:buFont typeface="Arial"/>
              <a:buChar char="•"/>
            </a:pPr>
            <a:r>
              <a:rPr lang="en-US" sz="2900" b="0" i="0" u="none" strike="noStrike" cap="none" dirty="0">
                <a:solidFill>
                  <a:srgbClr val="3C3C3C"/>
                </a:solidFill>
                <a:latin typeface="Calibri"/>
                <a:ea typeface="Calibri"/>
                <a:cs typeface="Calibri"/>
                <a:sym typeface="Calibri"/>
              </a:rPr>
              <a:t>3874 PMs, 108 FTEs, more than 200 technical and scientific staff involved</a:t>
            </a:r>
            <a:endParaRPr sz="2900" dirty="0"/>
          </a:p>
          <a:p>
            <a:pPr marL="557213" marR="0" lvl="1" indent="-220662" algn="l" rtl="0">
              <a:spcBef>
                <a:spcPts val="480"/>
              </a:spcBef>
              <a:spcAft>
                <a:spcPts val="0"/>
              </a:spcAft>
              <a:buClr>
                <a:srgbClr val="3C3C3C"/>
              </a:buClr>
              <a:buSzPts val="2260"/>
              <a:buFont typeface="Calibri"/>
              <a:buChar char="-"/>
            </a:pPr>
            <a:r>
              <a:rPr lang="en-US" sz="2500" b="0" i="0" u="none" strike="noStrike" cap="none" dirty="0">
                <a:solidFill>
                  <a:srgbClr val="3C3C3C"/>
                </a:solidFill>
                <a:latin typeface="Calibri"/>
                <a:ea typeface="Calibri"/>
                <a:cs typeface="Calibri"/>
                <a:sym typeface="Calibri"/>
              </a:rPr>
              <a:t>Budget: €33,331,18, contributed by:</a:t>
            </a:r>
            <a:endParaRPr sz="2700" dirty="0"/>
          </a:p>
          <a:p>
            <a:pPr marL="857250" marR="0" lvl="2" indent="-177800" algn="l" rtl="0">
              <a:spcBef>
                <a:spcPts val="440"/>
              </a:spcBef>
              <a:spcAft>
                <a:spcPts val="0"/>
              </a:spcAft>
              <a:buClr>
                <a:srgbClr val="3C3C3C"/>
              </a:buClr>
              <a:buSzPts val="1860"/>
              <a:buFont typeface="Noto Sans Symbols"/>
              <a:buChar char="▪"/>
            </a:pPr>
            <a:r>
              <a:rPr lang="en-US" sz="2300" b="0" i="0" u="none" strike="noStrike" cap="none" dirty="0">
                <a:solidFill>
                  <a:srgbClr val="3C3C3C"/>
                </a:solidFill>
                <a:latin typeface="Calibri"/>
                <a:ea typeface="Calibri"/>
                <a:cs typeface="Calibri"/>
                <a:sym typeface="Calibri"/>
              </a:rPr>
              <a:t>European Commission: €30,000,000</a:t>
            </a:r>
            <a:endParaRPr sz="2500" dirty="0"/>
          </a:p>
          <a:p>
            <a:pPr marL="857250" marR="0" lvl="2" indent="-177800" algn="l" rtl="0">
              <a:spcBef>
                <a:spcPts val="440"/>
              </a:spcBef>
              <a:spcAft>
                <a:spcPts val="0"/>
              </a:spcAft>
              <a:buClr>
                <a:srgbClr val="3C3C3C"/>
              </a:buClr>
              <a:buSzPts val="1860"/>
              <a:buFont typeface="Noto Sans Symbols"/>
              <a:buChar char="▪"/>
            </a:pPr>
            <a:r>
              <a:rPr lang="en-US" sz="2300" b="0" i="0" u="none" strike="noStrike" cap="none" dirty="0">
                <a:solidFill>
                  <a:srgbClr val="3C3C3C"/>
                </a:solidFill>
                <a:latin typeface="Calibri"/>
                <a:ea typeface="Calibri"/>
                <a:cs typeface="Calibri"/>
                <a:sym typeface="Calibri"/>
              </a:rPr>
              <a:t>EGI Foundation and its participants: €2,155,540 </a:t>
            </a:r>
            <a:endParaRPr sz="2500" dirty="0"/>
          </a:p>
          <a:p>
            <a:pPr marL="857250" marR="0" lvl="2" indent="-177800" algn="l" rtl="0">
              <a:spcBef>
                <a:spcPts val="480"/>
              </a:spcBef>
              <a:spcAft>
                <a:spcPts val="0"/>
              </a:spcAft>
              <a:buClr>
                <a:srgbClr val="3C3C3C"/>
              </a:buClr>
              <a:buSzPts val="2020"/>
              <a:buFont typeface="Noto Sans Symbols"/>
              <a:buChar char="▪"/>
            </a:pPr>
            <a:r>
              <a:rPr lang="en-US" sz="2500" b="0" i="0" u="none" strike="noStrike" cap="none" dirty="0">
                <a:solidFill>
                  <a:srgbClr val="3C3C3C"/>
                </a:solidFill>
                <a:latin typeface="Calibri"/>
                <a:ea typeface="Calibri"/>
                <a:cs typeface="Calibri"/>
                <a:sym typeface="Calibri"/>
              </a:rPr>
              <a:t>EGI participants: €1,221,094 </a:t>
            </a:r>
          </a:p>
          <a:p>
            <a:pPr marL="257175" marR="0" lvl="0" indent="-263525" algn="l" rtl="0">
              <a:spcBef>
                <a:spcPts val="560"/>
              </a:spcBef>
              <a:spcAft>
                <a:spcPts val="0"/>
              </a:spcAft>
              <a:buClr>
                <a:srgbClr val="3C3C3C"/>
              </a:buClr>
              <a:buSzPts val="2900"/>
              <a:buFont typeface="Arial"/>
              <a:buChar char="•"/>
            </a:pPr>
            <a:r>
              <a:rPr lang="en-US" sz="2900" b="0" i="0" u="none" strike="noStrike" cap="none" dirty="0">
                <a:solidFill>
                  <a:srgbClr val="3C3C3C"/>
                </a:solidFill>
                <a:latin typeface="Calibri"/>
                <a:ea typeface="Calibri"/>
                <a:cs typeface="Calibri"/>
                <a:sym typeface="Calibri"/>
              </a:rPr>
              <a:t>36 months: Jan 2018 – Dec 2020</a:t>
            </a:r>
            <a:endParaRPr sz="2900" dirty="0"/>
          </a:p>
        </p:txBody>
      </p:sp>
      <p:sp>
        <p:nvSpPr>
          <p:cNvPr id="432" name="Shape 432"/>
          <p:cNvSpPr txBox="1">
            <a:spLocks noGrp="1"/>
          </p:cNvSpPr>
          <p:nvPr>
            <p:ph type="body" idx="2"/>
          </p:nvPr>
        </p:nvSpPr>
        <p:spPr>
          <a:xfrm>
            <a:off x="3302248" y="318300"/>
            <a:ext cx="8805000" cy="823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1C3046"/>
              </a:buClr>
              <a:buSzPts val="3200"/>
              <a:buFont typeface="Arial"/>
              <a:buNone/>
            </a:pPr>
            <a:r>
              <a:rPr lang="en-US"/>
              <a:t>The </a:t>
            </a:r>
            <a:r>
              <a:rPr lang="en-US" sz="3200" b="1" i="0" u="none" strike="noStrike" cap="none">
                <a:solidFill>
                  <a:srgbClr val="1C3046"/>
                </a:solidFill>
                <a:latin typeface="Calibri"/>
                <a:ea typeface="Calibri"/>
                <a:cs typeface="Calibri"/>
                <a:sym typeface="Calibri"/>
              </a:rPr>
              <a:t>Project </a:t>
            </a:r>
            <a:r>
              <a:rPr lang="en-US"/>
              <a:t>in numbers</a:t>
            </a:r>
            <a:endParaRPr/>
          </a:p>
        </p:txBody>
      </p:sp>
      <p:sp>
        <p:nvSpPr>
          <p:cNvPr id="433" name="Shape 433"/>
          <p:cNvSpPr txBox="1">
            <a:spLocks noGrp="1"/>
          </p:cNvSpPr>
          <p:nvPr>
            <p:ph type="dt" idx="10"/>
          </p:nvPr>
        </p:nvSpPr>
        <p:spPr>
          <a:xfrm>
            <a:off x="335360" y="6381328"/>
            <a:ext cx="2844900" cy="288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10/10/2018</a:t>
            </a:r>
            <a:endParaRPr sz="950" b="0" i="0" u="none" strike="noStrike" cap="none">
              <a:solidFill>
                <a:srgbClr val="3C3C3C"/>
              </a:solidFill>
              <a:latin typeface="Calibri"/>
              <a:ea typeface="Calibri"/>
              <a:cs typeface="Calibri"/>
              <a:sym typeface="Calibri"/>
            </a:endParaRPr>
          </a:p>
        </p:txBody>
      </p:sp>
      <p:sp>
        <p:nvSpPr>
          <p:cNvPr id="2" name="Footer Placeholder 1">
            <a:extLst>
              <a:ext uri="{FF2B5EF4-FFF2-40B4-BE49-F238E27FC236}">
                <a16:creationId xmlns:a16="http://schemas.microsoft.com/office/drawing/2014/main" id="{3E4166BE-27AA-C14E-8FE2-4FC2773781B9}"/>
              </a:ext>
            </a:extLst>
          </p:cNvPr>
          <p:cNvSpPr>
            <a:spLocks noGrp="1"/>
          </p:cNvSpPr>
          <p:nvPr>
            <p:ph type="ftr" idx="11"/>
          </p:nvPr>
        </p:nvSpPr>
        <p:spPr/>
        <p:txBody>
          <a:bodyPr/>
          <a:lstStyle/>
          <a:p>
            <a:r>
              <a:rPr lang="en-US"/>
              <a:t>DI4R</a:t>
            </a:r>
          </a:p>
        </p:txBody>
      </p:sp>
    </p:spTree>
    <p:extLst>
      <p:ext uri="{BB962C8B-B14F-4D97-AF65-F5344CB8AC3E}">
        <p14:creationId xmlns:p14="http://schemas.microsoft.com/office/powerpoint/2010/main" val="1415938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10/10/2018</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dirty="0"/>
          </a:p>
        </p:txBody>
      </p:sp>
      <p:sp>
        <p:nvSpPr>
          <p:cNvPr id="2" name="Title 1">
            <a:extLst>
              <a:ext uri="{FF2B5EF4-FFF2-40B4-BE49-F238E27FC236}">
                <a16:creationId xmlns:a16="http://schemas.microsoft.com/office/drawing/2014/main" id="{C2AB75ED-DEA9-BF43-ACD7-4340F1B02F65}"/>
              </a:ext>
            </a:extLst>
          </p:cNvPr>
          <p:cNvSpPr>
            <a:spLocks noGrp="1"/>
          </p:cNvSpPr>
          <p:nvPr>
            <p:ph type="title"/>
          </p:nvPr>
        </p:nvSpPr>
        <p:spPr/>
        <p:txBody>
          <a:bodyPr>
            <a:normAutofit fontScale="90000"/>
          </a:bodyPr>
          <a:lstStyle/>
          <a:p>
            <a:r>
              <a:rPr lang="en-GB" dirty="0"/>
              <a:t>Work packages</a:t>
            </a:r>
            <a:br>
              <a:rPr lang="en-GB" dirty="0"/>
            </a:br>
            <a:endParaRPr lang="en-US" dirty="0"/>
          </a:p>
        </p:txBody>
      </p:sp>
      <p:pic>
        <p:nvPicPr>
          <p:cNvPr id="6" name="Picture 5" descr="Screen Shot 2018-01-09 at 08.09.0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7760" y="980728"/>
            <a:ext cx="8763000" cy="4813300"/>
          </a:xfrm>
          <a:prstGeom prst="rect">
            <a:avLst/>
          </a:prstGeom>
        </p:spPr>
      </p:pic>
      <p:sp>
        <p:nvSpPr>
          <p:cNvPr id="9" name="Striped Right Arrow 8">
            <a:extLst>
              <a:ext uri="{FF2B5EF4-FFF2-40B4-BE49-F238E27FC236}">
                <a16:creationId xmlns:a16="http://schemas.microsoft.com/office/drawing/2014/main" id="{87743B22-19A6-EB49-B7DC-F7092510B286}"/>
              </a:ext>
            </a:extLst>
          </p:cNvPr>
          <p:cNvSpPr/>
          <p:nvPr/>
        </p:nvSpPr>
        <p:spPr>
          <a:xfrm>
            <a:off x="1869580" y="5819140"/>
            <a:ext cx="8539360" cy="504056"/>
          </a:xfrm>
          <a:prstGeom prst="stripedRight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sp>
        <p:nvSpPr>
          <p:cNvPr id="10" name="Footer Placeholder 9">
            <a:extLst>
              <a:ext uri="{FF2B5EF4-FFF2-40B4-BE49-F238E27FC236}">
                <a16:creationId xmlns:a16="http://schemas.microsoft.com/office/drawing/2014/main" id="{66821796-ED37-8041-97ED-ACA4D4D1F3DC}"/>
              </a:ext>
            </a:extLst>
          </p:cNvPr>
          <p:cNvSpPr>
            <a:spLocks noGrp="1"/>
          </p:cNvSpPr>
          <p:nvPr>
            <p:ph type="ftr" sz="quarter" idx="11"/>
          </p:nvPr>
        </p:nvSpPr>
        <p:spPr/>
        <p:txBody>
          <a:bodyPr>
            <a:normAutofit fontScale="70000" lnSpcReduction="20000"/>
          </a:bodyPr>
          <a:lstStyle/>
          <a:p>
            <a:r>
              <a:rPr lang="en-US"/>
              <a:t>DI4R</a:t>
            </a:r>
            <a:endParaRPr lang="en-US" dirty="0"/>
          </a:p>
        </p:txBody>
      </p:sp>
    </p:spTree>
    <p:extLst>
      <p:ext uri="{BB962C8B-B14F-4D97-AF65-F5344CB8AC3E}">
        <p14:creationId xmlns:p14="http://schemas.microsoft.com/office/powerpoint/2010/main" val="2847834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2B18D83-899D-C549-B2F2-D4933C153BFF}"/>
              </a:ext>
            </a:extLst>
          </p:cNvPr>
          <p:cNvSpPr>
            <a:spLocks noGrp="1"/>
          </p:cNvSpPr>
          <p:nvPr>
            <p:ph type="dt" sz="half" idx="10"/>
          </p:nvPr>
        </p:nvSpPr>
        <p:spPr/>
        <p:txBody>
          <a:bodyPr/>
          <a:lstStyle/>
          <a:p>
            <a:r>
              <a:rPr lang="en-US"/>
              <a:t>10/10/2018</a:t>
            </a:r>
            <a:endParaRPr lang="en-US" dirty="0"/>
          </a:p>
        </p:txBody>
      </p:sp>
      <p:sp>
        <p:nvSpPr>
          <p:cNvPr id="3" name="Slide Number Placeholder 2">
            <a:extLst>
              <a:ext uri="{FF2B5EF4-FFF2-40B4-BE49-F238E27FC236}">
                <a16:creationId xmlns:a16="http://schemas.microsoft.com/office/drawing/2014/main" id="{45F67630-7966-BB44-BB58-8D6E40B598E2}"/>
              </a:ext>
            </a:extLst>
          </p:cNvPr>
          <p:cNvSpPr>
            <a:spLocks noGrp="1"/>
          </p:cNvSpPr>
          <p:nvPr>
            <p:ph type="sldNum" sz="quarter" idx="12"/>
          </p:nvPr>
        </p:nvSpPr>
        <p:spPr/>
        <p:txBody>
          <a:bodyPr/>
          <a:lstStyle/>
          <a:p>
            <a:fld id="{B6F15528-21DE-4FAA-801E-634DDDAF4B2B}" type="slidenum">
              <a:rPr lang="en-US" smtClean="0"/>
              <a:pPr/>
              <a:t>6</a:t>
            </a:fld>
            <a:endParaRPr lang="en-US" dirty="0"/>
          </a:p>
        </p:txBody>
      </p:sp>
      <p:sp>
        <p:nvSpPr>
          <p:cNvPr id="10" name="Title 9">
            <a:extLst>
              <a:ext uri="{FF2B5EF4-FFF2-40B4-BE49-F238E27FC236}">
                <a16:creationId xmlns:a16="http://schemas.microsoft.com/office/drawing/2014/main" id="{4BA83447-E124-2340-B68D-6F0B741F3832}"/>
              </a:ext>
            </a:extLst>
          </p:cNvPr>
          <p:cNvSpPr>
            <a:spLocks noGrp="1"/>
          </p:cNvSpPr>
          <p:nvPr>
            <p:ph type="title"/>
          </p:nvPr>
        </p:nvSpPr>
        <p:spPr>
          <a:xfrm>
            <a:off x="1757760" y="2852936"/>
            <a:ext cx="8640960" cy="537716"/>
          </a:xfrm>
        </p:spPr>
        <p:txBody>
          <a:bodyPr>
            <a:normAutofit fontScale="90000"/>
          </a:bodyPr>
          <a:lstStyle/>
          <a:p>
            <a:pPr algn="ctr"/>
            <a:r>
              <a:rPr lang="en-US" dirty="0"/>
              <a:t>EOSC-hub Service Portfolio</a:t>
            </a:r>
          </a:p>
        </p:txBody>
      </p:sp>
      <p:sp>
        <p:nvSpPr>
          <p:cNvPr id="12" name="Footer Placeholder 11">
            <a:extLst>
              <a:ext uri="{FF2B5EF4-FFF2-40B4-BE49-F238E27FC236}">
                <a16:creationId xmlns:a16="http://schemas.microsoft.com/office/drawing/2014/main" id="{BC0EBEC5-2881-FA46-BF1F-B65FD338865C}"/>
              </a:ext>
            </a:extLst>
          </p:cNvPr>
          <p:cNvSpPr>
            <a:spLocks noGrp="1"/>
          </p:cNvSpPr>
          <p:nvPr>
            <p:ph type="ftr" sz="quarter" idx="11"/>
          </p:nvPr>
        </p:nvSpPr>
        <p:spPr/>
        <p:txBody>
          <a:bodyPr>
            <a:normAutofit fontScale="70000" lnSpcReduction="20000"/>
          </a:bodyPr>
          <a:lstStyle/>
          <a:p>
            <a:r>
              <a:rPr lang="en-US"/>
              <a:t>DI4R</a:t>
            </a:r>
            <a:endParaRPr lang="en-US" dirty="0"/>
          </a:p>
        </p:txBody>
      </p:sp>
    </p:spTree>
    <p:extLst>
      <p:ext uri="{BB962C8B-B14F-4D97-AF65-F5344CB8AC3E}">
        <p14:creationId xmlns:p14="http://schemas.microsoft.com/office/powerpoint/2010/main" val="3137290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2C1EF1-AD6B-7347-87D1-6CE7C9836E55}"/>
              </a:ext>
            </a:extLst>
          </p:cNvPr>
          <p:cNvSpPr>
            <a:spLocks noGrp="1"/>
          </p:cNvSpPr>
          <p:nvPr>
            <p:ph idx="1"/>
          </p:nvPr>
        </p:nvSpPr>
        <p:spPr/>
        <p:txBody>
          <a:bodyPr>
            <a:normAutofit/>
          </a:bodyPr>
          <a:lstStyle/>
          <a:p>
            <a:r>
              <a:rPr lang="en-GB" dirty="0"/>
              <a:t>EOSC-hub (external) service portfolio</a:t>
            </a:r>
          </a:p>
          <a:p>
            <a:pPr lvl="1"/>
            <a:r>
              <a:rPr lang="en-GB" dirty="0"/>
              <a:t>The set of </a:t>
            </a:r>
            <a:r>
              <a:rPr lang="en-GB" b="1" dirty="0"/>
              <a:t>customer-facing services </a:t>
            </a:r>
            <a:r>
              <a:rPr lang="en-GB" dirty="0"/>
              <a:t> that are offered by the EOSC Hub</a:t>
            </a:r>
          </a:p>
          <a:p>
            <a:pPr marL="0" indent="0">
              <a:buNone/>
            </a:pPr>
            <a:endParaRPr lang="en-GB" dirty="0"/>
          </a:p>
          <a:p>
            <a:r>
              <a:rPr lang="en-GB" dirty="0"/>
              <a:t>EOSC-hub internal service portfolio</a:t>
            </a:r>
          </a:p>
          <a:p>
            <a:pPr lvl="1"/>
            <a:r>
              <a:rPr lang="en-GB" dirty="0"/>
              <a:t>The set of </a:t>
            </a:r>
            <a:r>
              <a:rPr lang="en-GB" b="1" dirty="0"/>
              <a:t>supporting services </a:t>
            </a:r>
            <a:r>
              <a:rPr lang="en-GB" dirty="0"/>
              <a:t>needed to operate the EOSC Hub</a:t>
            </a:r>
          </a:p>
          <a:p>
            <a:pPr lvl="1"/>
            <a:endParaRPr lang="en-GB" dirty="0"/>
          </a:p>
          <a:p>
            <a:r>
              <a:rPr lang="en-GB" dirty="0"/>
              <a:t>Service catalogues are the subset of services that are available in the live environment</a:t>
            </a:r>
          </a:p>
          <a:p>
            <a:pPr marL="457200" lvl="1" indent="0">
              <a:buNone/>
            </a:pPr>
            <a:endParaRPr lang="en-GB" dirty="0"/>
          </a:p>
          <a:p>
            <a:pPr marL="457200" lvl="1" indent="0">
              <a:buNone/>
            </a:pPr>
            <a:endParaRPr lang="en-GB" dirty="0"/>
          </a:p>
        </p:txBody>
      </p:sp>
      <p:sp>
        <p:nvSpPr>
          <p:cNvPr id="4" name="Date Placeholder 3">
            <a:extLst>
              <a:ext uri="{FF2B5EF4-FFF2-40B4-BE49-F238E27FC236}">
                <a16:creationId xmlns:a16="http://schemas.microsoft.com/office/drawing/2014/main" id="{680D5C41-9A99-874E-8472-1C3DD219371D}"/>
              </a:ext>
            </a:extLst>
          </p:cNvPr>
          <p:cNvSpPr>
            <a:spLocks noGrp="1"/>
          </p:cNvSpPr>
          <p:nvPr>
            <p:ph type="dt" sz="half" idx="10"/>
          </p:nvPr>
        </p:nvSpPr>
        <p:spPr/>
        <p:txBody>
          <a:bodyPr/>
          <a:lstStyle/>
          <a:p>
            <a:r>
              <a:rPr lang="en-US"/>
              <a:t>10/10/2018</a:t>
            </a:r>
            <a:endParaRPr lang="en-US" dirty="0"/>
          </a:p>
        </p:txBody>
      </p:sp>
      <p:sp>
        <p:nvSpPr>
          <p:cNvPr id="6" name="Footer Placeholder 5">
            <a:extLst>
              <a:ext uri="{FF2B5EF4-FFF2-40B4-BE49-F238E27FC236}">
                <a16:creationId xmlns:a16="http://schemas.microsoft.com/office/drawing/2014/main" id="{55DF5B0F-4E83-B948-9BDD-74FEA05A8B44}"/>
              </a:ext>
            </a:extLst>
          </p:cNvPr>
          <p:cNvSpPr>
            <a:spLocks noGrp="1"/>
          </p:cNvSpPr>
          <p:nvPr>
            <p:ph type="ftr" sz="quarter" idx="11"/>
          </p:nvPr>
        </p:nvSpPr>
        <p:spPr/>
        <p:txBody>
          <a:bodyPr>
            <a:normAutofit fontScale="70000" lnSpcReduction="20000"/>
          </a:bodyPr>
          <a:lstStyle/>
          <a:p>
            <a:r>
              <a:rPr lang="en-US"/>
              <a:t>DI4R</a:t>
            </a:r>
            <a:endParaRPr lang="en-US" dirty="0"/>
          </a:p>
        </p:txBody>
      </p:sp>
      <p:sp>
        <p:nvSpPr>
          <p:cNvPr id="2" name="Slide Number Placeholder 1">
            <a:extLst>
              <a:ext uri="{FF2B5EF4-FFF2-40B4-BE49-F238E27FC236}">
                <a16:creationId xmlns:a16="http://schemas.microsoft.com/office/drawing/2014/main" id="{7C9C5B4F-D0F9-0040-B458-0044A5A3CC86}"/>
              </a:ext>
            </a:extLst>
          </p:cNvPr>
          <p:cNvSpPr>
            <a:spLocks noGrp="1"/>
          </p:cNvSpPr>
          <p:nvPr>
            <p:ph type="sldNum" sz="quarter" idx="12"/>
          </p:nvPr>
        </p:nvSpPr>
        <p:spPr/>
        <p:txBody>
          <a:bodyPr/>
          <a:lstStyle/>
          <a:p>
            <a:fld id="{B6F15528-21DE-4FAA-801E-634DDDAF4B2B}" type="slidenum">
              <a:rPr lang="en-US" smtClean="0"/>
              <a:pPr/>
              <a:t>7</a:t>
            </a:fld>
            <a:endParaRPr lang="en-US" dirty="0"/>
          </a:p>
        </p:txBody>
      </p:sp>
      <p:sp>
        <p:nvSpPr>
          <p:cNvPr id="7" name="Title 6">
            <a:extLst>
              <a:ext uri="{FF2B5EF4-FFF2-40B4-BE49-F238E27FC236}">
                <a16:creationId xmlns:a16="http://schemas.microsoft.com/office/drawing/2014/main" id="{563A09FB-C12D-4B44-9C9B-23A8E2AEFCA3}"/>
              </a:ext>
            </a:extLst>
          </p:cNvPr>
          <p:cNvSpPr>
            <a:spLocks noGrp="1"/>
          </p:cNvSpPr>
          <p:nvPr>
            <p:ph type="title"/>
          </p:nvPr>
        </p:nvSpPr>
        <p:spPr>
          <a:xfrm>
            <a:off x="3220976" y="188640"/>
            <a:ext cx="8971023" cy="537716"/>
          </a:xfrm>
        </p:spPr>
        <p:txBody>
          <a:bodyPr>
            <a:normAutofit fontScale="90000"/>
          </a:bodyPr>
          <a:lstStyle/>
          <a:p>
            <a:r>
              <a:rPr lang="en-GB" dirty="0"/>
              <a:t>Two main service portfolios</a:t>
            </a:r>
            <a:br>
              <a:rPr lang="en-GB" dirty="0"/>
            </a:br>
            <a:endParaRPr lang="en-US" dirty="0"/>
          </a:p>
        </p:txBody>
      </p:sp>
    </p:spTree>
    <p:extLst>
      <p:ext uri="{BB962C8B-B14F-4D97-AF65-F5344CB8AC3E}">
        <p14:creationId xmlns:p14="http://schemas.microsoft.com/office/powerpoint/2010/main" val="3342885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9D39B78-DF02-C64D-8029-A5E77B8BB2BC}"/>
              </a:ext>
            </a:extLst>
          </p:cNvPr>
          <p:cNvSpPr>
            <a:spLocks noGrp="1"/>
          </p:cNvSpPr>
          <p:nvPr>
            <p:ph type="dt" sz="half" idx="10"/>
          </p:nvPr>
        </p:nvSpPr>
        <p:spPr/>
        <p:txBody>
          <a:bodyPr/>
          <a:lstStyle/>
          <a:p>
            <a:r>
              <a:rPr lang="en-US"/>
              <a:t>10/10/2018</a:t>
            </a:r>
            <a:endParaRPr lang="en-US" dirty="0"/>
          </a:p>
        </p:txBody>
      </p:sp>
      <p:sp>
        <p:nvSpPr>
          <p:cNvPr id="3" name="Slide Number Placeholder 2">
            <a:extLst>
              <a:ext uri="{FF2B5EF4-FFF2-40B4-BE49-F238E27FC236}">
                <a16:creationId xmlns:a16="http://schemas.microsoft.com/office/drawing/2014/main" id="{D27C1E3A-C92A-8648-9099-F2445B9ED879}"/>
              </a:ext>
            </a:extLst>
          </p:cNvPr>
          <p:cNvSpPr>
            <a:spLocks noGrp="1"/>
          </p:cNvSpPr>
          <p:nvPr>
            <p:ph type="sldNum" sz="quarter" idx="12"/>
          </p:nvPr>
        </p:nvSpPr>
        <p:spPr/>
        <p:txBody>
          <a:bodyPr/>
          <a:lstStyle/>
          <a:p>
            <a:fld id="{B6F15528-21DE-4FAA-801E-634DDDAF4B2B}" type="slidenum">
              <a:rPr lang="en-US" smtClean="0"/>
              <a:pPr/>
              <a:t>8</a:t>
            </a:fld>
            <a:endParaRPr lang="en-US" dirty="0"/>
          </a:p>
        </p:txBody>
      </p:sp>
      <p:sp>
        <p:nvSpPr>
          <p:cNvPr id="10" name="Title 9">
            <a:extLst>
              <a:ext uri="{FF2B5EF4-FFF2-40B4-BE49-F238E27FC236}">
                <a16:creationId xmlns:a16="http://schemas.microsoft.com/office/drawing/2014/main" id="{1CEFCBEB-F55F-3B49-8D00-3DAA59240B24}"/>
              </a:ext>
            </a:extLst>
          </p:cNvPr>
          <p:cNvSpPr>
            <a:spLocks noGrp="1"/>
          </p:cNvSpPr>
          <p:nvPr>
            <p:ph type="title"/>
          </p:nvPr>
        </p:nvSpPr>
        <p:spPr/>
        <p:txBody>
          <a:bodyPr>
            <a:normAutofit fontScale="90000"/>
          </a:bodyPr>
          <a:lstStyle/>
          <a:p>
            <a:r>
              <a:rPr lang="en-US" dirty="0"/>
              <a:t>EOSC-hub (External) Service Portfolio - areas</a:t>
            </a:r>
          </a:p>
        </p:txBody>
      </p:sp>
      <p:graphicFrame>
        <p:nvGraphicFramePr>
          <p:cNvPr id="6" name="Content Placeholder 9">
            <a:extLst>
              <a:ext uri="{FF2B5EF4-FFF2-40B4-BE49-F238E27FC236}">
                <a16:creationId xmlns:a16="http://schemas.microsoft.com/office/drawing/2014/main" id="{80405ABC-5C42-8142-B79B-BF4DC5E98015}"/>
              </a:ext>
            </a:extLst>
          </p:cNvPr>
          <p:cNvGraphicFramePr>
            <a:graphicFrameLocks/>
          </p:cNvGraphicFramePr>
          <p:nvPr>
            <p:extLst>
              <p:ext uri="{D42A27DB-BD31-4B8C-83A1-F6EECF244321}">
                <p14:modId xmlns:p14="http://schemas.microsoft.com/office/powerpoint/2010/main" val="1645325344"/>
              </p:ext>
            </p:extLst>
          </p:nvPr>
        </p:nvGraphicFramePr>
        <p:xfrm>
          <a:off x="515380" y="1556792"/>
          <a:ext cx="11161240" cy="4358640"/>
        </p:xfrm>
        <a:graphic>
          <a:graphicData uri="http://schemas.openxmlformats.org/drawingml/2006/table">
            <a:tbl>
              <a:tblPr firstRow="1" bandRow="1">
                <a:tableStyleId>{5C22544A-7EE6-4342-B048-85BDC9FD1C3A}</a:tableStyleId>
              </a:tblPr>
              <a:tblGrid>
                <a:gridCol w="2302005">
                  <a:extLst>
                    <a:ext uri="{9D8B030D-6E8A-4147-A177-3AD203B41FA5}">
                      <a16:colId xmlns:a16="http://schemas.microsoft.com/office/drawing/2014/main" val="918295024"/>
                    </a:ext>
                  </a:extLst>
                </a:gridCol>
                <a:gridCol w="8859235">
                  <a:extLst>
                    <a:ext uri="{9D8B030D-6E8A-4147-A177-3AD203B41FA5}">
                      <a16:colId xmlns:a16="http://schemas.microsoft.com/office/drawing/2014/main" val="1928042217"/>
                    </a:ext>
                  </a:extLst>
                </a:gridCol>
              </a:tblGrid>
              <a:tr h="370840">
                <a:tc>
                  <a:txBody>
                    <a:bodyPr/>
                    <a:lstStyle/>
                    <a:p>
                      <a:pPr algn="l" fontAlgn="t"/>
                      <a:r>
                        <a:rPr lang="en-GB" sz="1800" noProof="0" dirty="0">
                          <a:effectLst/>
                        </a:rPr>
                        <a:t>Area</a:t>
                      </a:r>
                    </a:p>
                  </a:txBody>
                  <a:tcPr marL="95250" marR="95250" marT="66675" marB="66675"/>
                </a:tc>
                <a:tc>
                  <a:txBody>
                    <a:bodyPr/>
                    <a:lstStyle/>
                    <a:p>
                      <a:pPr algn="l" fontAlgn="t"/>
                      <a:r>
                        <a:rPr lang="en-GB" sz="1800" noProof="0">
                          <a:effectLst/>
                        </a:rPr>
                        <a:t>Definition</a:t>
                      </a:r>
                    </a:p>
                  </a:txBody>
                  <a:tcPr marL="95250" marR="95250" marT="66675" marB="66675"/>
                </a:tc>
                <a:extLst>
                  <a:ext uri="{0D108BD9-81ED-4DB2-BD59-A6C34878D82A}">
                    <a16:rowId xmlns:a16="http://schemas.microsoft.com/office/drawing/2014/main" val="2091255468"/>
                  </a:ext>
                </a:extLst>
              </a:tr>
              <a:tr h="370840">
                <a:tc>
                  <a:txBody>
                    <a:bodyPr/>
                    <a:lstStyle/>
                    <a:p>
                      <a:pPr algn="l" fontAlgn="t"/>
                      <a:r>
                        <a:rPr lang="en-GB" sz="1800" b="1" noProof="0" dirty="0">
                          <a:effectLst/>
                        </a:rPr>
                        <a:t>Compute</a:t>
                      </a:r>
                    </a:p>
                  </a:txBody>
                  <a:tcPr marL="95250" marR="95250" marT="66675" marB="66675"/>
                </a:tc>
                <a:tc>
                  <a:txBody>
                    <a:bodyPr/>
                    <a:lstStyle/>
                    <a:p>
                      <a:pPr algn="l" fontAlgn="t"/>
                      <a:r>
                        <a:rPr lang="en-US" sz="1800" b="0" i="0" kern="1200" dirty="0">
                          <a:solidFill>
                            <a:schemeClr val="dk1"/>
                          </a:solidFill>
                          <a:effectLst/>
                          <a:latin typeface="+mn-lt"/>
                          <a:ea typeface="+mn-ea"/>
                          <a:cs typeface="+mn-cs"/>
                        </a:rPr>
                        <a:t>Access virtual machines, containers and job processing to support your general computing needs</a:t>
                      </a:r>
                      <a:endParaRPr lang="en-GB" sz="1800" noProof="0" dirty="0">
                        <a:effectLst/>
                      </a:endParaRPr>
                    </a:p>
                  </a:txBody>
                  <a:tcPr marL="95250" marR="95250" marT="66675" marB="66675"/>
                </a:tc>
                <a:extLst>
                  <a:ext uri="{0D108BD9-81ED-4DB2-BD59-A6C34878D82A}">
                    <a16:rowId xmlns:a16="http://schemas.microsoft.com/office/drawing/2014/main" val="3006486390"/>
                  </a:ext>
                </a:extLst>
              </a:tr>
              <a:tr h="370840">
                <a:tc>
                  <a:txBody>
                    <a:bodyPr/>
                    <a:lstStyle/>
                    <a:p>
                      <a:pPr algn="l" fontAlgn="t"/>
                      <a:r>
                        <a:rPr lang="en-GB" sz="1800" b="1" noProof="0" dirty="0">
                          <a:effectLst/>
                        </a:rPr>
                        <a:t>Data Management &amp; Storage</a:t>
                      </a:r>
                    </a:p>
                  </a:txBody>
                  <a:tcPr marL="95250" marR="95250" marT="66675" marB="66675"/>
                </a:tc>
                <a:tc>
                  <a:txBody>
                    <a:bodyPr/>
                    <a:lstStyle/>
                    <a:p>
                      <a:pPr algn="l" fontAlgn="t"/>
                      <a:r>
                        <a:rPr lang="en-GB" sz="1800" noProof="0" dirty="0">
                          <a:effectLst/>
                        </a:rPr>
                        <a:t>Use storage and data management services for your data</a:t>
                      </a:r>
                    </a:p>
                  </a:txBody>
                  <a:tcPr marL="95250" marR="95250" marT="66675" marB="66675"/>
                </a:tc>
                <a:extLst>
                  <a:ext uri="{0D108BD9-81ED-4DB2-BD59-A6C34878D82A}">
                    <a16:rowId xmlns:a16="http://schemas.microsoft.com/office/drawing/2014/main" val="1915155444"/>
                  </a:ext>
                </a:extLst>
              </a:tr>
              <a:tr h="370840">
                <a:tc>
                  <a:txBody>
                    <a:bodyPr/>
                    <a:lstStyle/>
                    <a:p>
                      <a:pPr algn="l" fontAlgn="t"/>
                      <a:r>
                        <a:rPr lang="en-GB" sz="1800" b="1" noProof="0" dirty="0">
                          <a:effectLst/>
                        </a:rPr>
                        <a:t>Research data</a:t>
                      </a:r>
                    </a:p>
                  </a:txBody>
                  <a:tcPr marL="95250" marR="95250" marT="66675" marB="66675"/>
                </a:tc>
                <a:tc>
                  <a:txBody>
                    <a:bodyPr/>
                    <a:lstStyle/>
                    <a:p>
                      <a:pPr marL="0" marR="0" indent="0" algn="l" defTabSz="457200" rtl="0" eaLnBrk="1" fontAlgn="t" latinLnBrk="0" hangingPunct="1">
                        <a:lnSpc>
                          <a:spcPct val="100000"/>
                        </a:lnSpc>
                        <a:spcBef>
                          <a:spcPts val="0"/>
                        </a:spcBef>
                        <a:spcAft>
                          <a:spcPts val="0"/>
                        </a:spcAft>
                        <a:buClrTx/>
                        <a:buSzTx/>
                        <a:buFontTx/>
                        <a:buNone/>
                        <a:tabLst/>
                        <a:defRPr/>
                      </a:pPr>
                      <a:r>
                        <a:rPr lang="en-GB" sz="1800" noProof="0" dirty="0">
                          <a:effectLst/>
                        </a:rPr>
                        <a:t>Discover and access public research datasets via specialised services</a:t>
                      </a:r>
                    </a:p>
                  </a:txBody>
                  <a:tcPr marL="95250" marR="95250" marT="66675" marB="66675"/>
                </a:tc>
                <a:extLst>
                  <a:ext uri="{0D108BD9-81ED-4DB2-BD59-A6C34878D82A}">
                    <a16:rowId xmlns:a16="http://schemas.microsoft.com/office/drawing/2014/main" val="740619689"/>
                  </a:ext>
                </a:extLst>
              </a:tr>
              <a:tr h="370840">
                <a:tc>
                  <a:txBody>
                    <a:bodyPr/>
                    <a:lstStyle/>
                    <a:p>
                      <a:pPr algn="l" fontAlgn="t"/>
                      <a:r>
                        <a:rPr lang="en-GB" sz="1800" b="1" noProof="0" dirty="0">
                          <a:solidFill>
                            <a:srgbClr val="2B2C33"/>
                          </a:solidFill>
                          <a:effectLst/>
                        </a:rPr>
                        <a:t>Identity &amp; Security</a:t>
                      </a:r>
                      <a:endParaRPr lang="en-GB" sz="1800" b="1" noProof="0" dirty="0">
                        <a:effectLst/>
                      </a:endParaRPr>
                    </a:p>
                  </a:txBody>
                  <a:tcPr marL="95250" marR="95250" marT="66675" marB="66675"/>
                </a:tc>
                <a:tc>
                  <a:txBody>
                    <a:bodyPr/>
                    <a:lstStyle/>
                    <a:p>
                      <a:pPr marL="0" marR="0" indent="0" algn="l" defTabSz="457200" rtl="0" eaLnBrk="1" fontAlgn="t" latinLnBrk="0" hangingPunct="1">
                        <a:lnSpc>
                          <a:spcPct val="100000"/>
                        </a:lnSpc>
                        <a:spcBef>
                          <a:spcPts val="0"/>
                        </a:spcBef>
                        <a:spcAft>
                          <a:spcPts val="0"/>
                        </a:spcAft>
                        <a:buClrTx/>
                        <a:buSzTx/>
                        <a:buFontTx/>
                        <a:buNone/>
                        <a:tabLst/>
                        <a:defRPr/>
                      </a:pPr>
                      <a:r>
                        <a:rPr lang="en-GB" sz="1800" kern="1200" noProof="0" dirty="0">
                          <a:solidFill>
                            <a:schemeClr val="dk1"/>
                          </a:solidFill>
                          <a:effectLst/>
                          <a:latin typeface="+mn-lt"/>
                          <a:ea typeface="+mn-ea"/>
                          <a:cs typeface="+mn-cs"/>
                        </a:rPr>
                        <a:t>Integrate identity management, authorisation and other security services to comply with policies and regulations</a:t>
                      </a:r>
                    </a:p>
                  </a:txBody>
                  <a:tcPr marL="95250" marR="95250" marT="66675" marB="66675"/>
                </a:tc>
                <a:extLst>
                  <a:ext uri="{0D108BD9-81ED-4DB2-BD59-A6C34878D82A}">
                    <a16:rowId xmlns:a16="http://schemas.microsoft.com/office/drawing/2014/main" val="2474566835"/>
                  </a:ext>
                </a:extLst>
              </a:tr>
              <a:tr h="370840">
                <a:tc>
                  <a:txBody>
                    <a:bodyPr/>
                    <a:lstStyle/>
                    <a:p>
                      <a:pPr algn="l" fontAlgn="t"/>
                      <a:r>
                        <a:rPr lang="en-GB" sz="1800" b="1" noProof="0">
                          <a:solidFill>
                            <a:srgbClr val="2B2C33"/>
                          </a:solidFill>
                          <a:effectLst/>
                        </a:rPr>
                        <a:t>Platforms</a:t>
                      </a:r>
                      <a:endParaRPr lang="en-GB" sz="1800" b="1" noProof="0">
                        <a:effectLst/>
                      </a:endParaRPr>
                    </a:p>
                  </a:txBody>
                  <a:tcPr marL="95250" marR="95250" marT="66675" marB="66675"/>
                </a:tc>
                <a:tc>
                  <a:txBody>
                    <a:bodyPr/>
                    <a:lstStyle/>
                    <a:p>
                      <a:pPr algn="l" fontAlgn="t"/>
                      <a:r>
                        <a:rPr lang="en-GB" sz="1800" noProof="0" dirty="0">
                          <a:effectLst/>
                        </a:rPr>
                        <a:t>Technologies or service used as a base upon which other applications, processes or technologies are developed</a:t>
                      </a:r>
                    </a:p>
                  </a:txBody>
                  <a:tcPr marL="95250" marR="95250" marT="66675" marB="66675"/>
                </a:tc>
                <a:extLst>
                  <a:ext uri="{0D108BD9-81ED-4DB2-BD59-A6C34878D82A}">
                    <a16:rowId xmlns:a16="http://schemas.microsoft.com/office/drawing/2014/main" val="2224522994"/>
                  </a:ext>
                </a:extLst>
              </a:tr>
              <a:tr h="370840">
                <a:tc>
                  <a:txBody>
                    <a:bodyPr/>
                    <a:lstStyle/>
                    <a:p>
                      <a:pPr algn="l" fontAlgn="t"/>
                      <a:r>
                        <a:rPr lang="en-GB" sz="1800" b="1" noProof="0">
                          <a:solidFill>
                            <a:srgbClr val="2B2C33"/>
                          </a:solidFill>
                          <a:effectLst/>
                        </a:rPr>
                        <a:t>Thematic Services</a:t>
                      </a:r>
                      <a:endParaRPr lang="en-GB" sz="1800" b="1" noProof="0">
                        <a:effectLst/>
                      </a:endParaRPr>
                    </a:p>
                  </a:txBody>
                  <a:tcPr marL="95250" marR="95250" marT="66675" marB="66675"/>
                </a:tc>
                <a:tc>
                  <a:txBody>
                    <a:bodyPr/>
                    <a:lstStyle/>
                    <a:p>
                      <a:pPr algn="l" fontAlgn="t"/>
                      <a:r>
                        <a:rPr lang="en-US" sz="1800" b="0" i="0" kern="1200" dirty="0">
                          <a:solidFill>
                            <a:schemeClr val="dk1"/>
                          </a:solidFill>
                          <a:effectLst/>
                          <a:latin typeface="+mn-lt"/>
                          <a:ea typeface="+mn-ea"/>
                          <a:cs typeface="+mn-cs"/>
                        </a:rPr>
                        <a:t>Use high-level compute and data services, also </a:t>
                      </a:r>
                      <a:r>
                        <a:rPr lang="en-US" sz="1800" b="0" i="0" kern="1200" dirty="0" err="1">
                          <a:solidFill>
                            <a:schemeClr val="dk1"/>
                          </a:solidFill>
                          <a:effectLst/>
                          <a:latin typeface="+mn-lt"/>
                          <a:ea typeface="+mn-ea"/>
                          <a:cs typeface="+mn-cs"/>
                        </a:rPr>
                        <a:t>specialised</a:t>
                      </a:r>
                      <a:r>
                        <a:rPr lang="en-US" sz="1800" b="0" i="0" kern="1200" dirty="0">
                          <a:solidFill>
                            <a:schemeClr val="dk1"/>
                          </a:solidFill>
                          <a:effectLst/>
                          <a:latin typeface="+mn-lt"/>
                          <a:ea typeface="+mn-ea"/>
                          <a:cs typeface="+mn-cs"/>
                        </a:rPr>
                        <a:t> by discipline or research domain</a:t>
                      </a:r>
                      <a:endParaRPr lang="en-GB" sz="1800" noProof="0" dirty="0">
                        <a:effectLst/>
                      </a:endParaRPr>
                    </a:p>
                  </a:txBody>
                  <a:tcPr marL="95250" marR="95250" marT="66675" marB="66675"/>
                </a:tc>
                <a:extLst>
                  <a:ext uri="{0D108BD9-81ED-4DB2-BD59-A6C34878D82A}">
                    <a16:rowId xmlns:a16="http://schemas.microsoft.com/office/drawing/2014/main" val="1793809609"/>
                  </a:ext>
                </a:extLst>
              </a:tr>
              <a:tr h="370840">
                <a:tc>
                  <a:txBody>
                    <a:bodyPr/>
                    <a:lstStyle/>
                    <a:p>
                      <a:pPr algn="l" fontAlgn="t"/>
                      <a:r>
                        <a:rPr lang="en-GB" sz="1800" b="1" noProof="0" dirty="0">
                          <a:solidFill>
                            <a:srgbClr val="2B2C33"/>
                          </a:solidFill>
                          <a:effectLst/>
                        </a:rPr>
                        <a:t>Professional Services</a:t>
                      </a:r>
                      <a:endParaRPr lang="en-GB" sz="1800" b="1" noProof="0" dirty="0">
                        <a:effectLst/>
                      </a:endParaRPr>
                    </a:p>
                  </a:txBody>
                  <a:tcPr marL="95250" marR="95250" marT="66675" marB="66675"/>
                </a:tc>
                <a:tc>
                  <a:txBody>
                    <a:bodyPr/>
                    <a:lstStyle/>
                    <a:p>
                      <a:pPr algn="l" fontAlgn="t"/>
                      <a:r>
                        <a:rPr lang="en-US" sz="1800" b="0" i="0" kern="1200" dirty="0">
                          <a:solidFill>
                            <a:schemeClr val="dk1"/>
                          </a:solidFill>
                          <a:effectLst/>
                          <a:latin typeface="+mn-lt"/>
                          <a:ea typeface="+mn-ea"/>
                          <a:cs typeface="+mn-cs"/>
                        </a:rPr>
                        <a:t>Grow your skills with training and certification or receive expert support with consultancy</a:t>
                      </a:r>
                      <a:endParaRPr lang="en-GB" sz="1800" noProof="0" dirty="0">
                        <a:effectLst/>
                      </a:endParaRPr>
                    </a:p>
                  </a:txBody>
                  <a:tcPr marL="95250" marR="95250" marT="66675" marB="66675"/>
                </a:tc>
                <a:extLst>
                  <a:ext uri="{0D108BD9-81ED-4DB2-BD59-A6C34878D82A}">
                    <a16:rowId xmlns:a16="http://schemas.microsoft.com/office/drawing/2014/main" val="387598560"/>
                  </a:ext>
                </a:extLst>
              </a:tr>
            </a:tbl>
          </a:graphicData>
        </a:graphic>
      </p:graphicFrame>
      <p:sp>
        <p:nvSpPr>
          <p:cNvPr id="13" name="Footer Placeholder 12">
            <a:extLst>
              <a:ext uri="{FF2B5EF4-FFF2-40B4-BE49-F238E27FC236}">
                <a16:creationId xmlns:a16="http://schemas.microsoft.com/office/drawing/2014/main" id="{9EECB046-3FCF-B441-9895-95C6271B4DFD}"/>
              </a:ext>
            </a:extLst>
          </p:cNvPr>
          <p:cNvSpPr>
            <a:spLocks noGrp="1"/>
          </p:cNvSpPr>
          <p:nvPr>
            <p:ph type="ftr" sz="quarter" idx="11"/>
          </p:nvPr>
        </p:nvSpPr>
        <p:spPr/>
        <p:txBody>
          <a:bodyPr>
            <a:normAutofit fontScale="70000" lnSpcReduction="20000"/>
          </a:bodyPr>
          <a:lstStyle/>
          <a:p>
            <a:r>
              <a:rPr lang="en-US"/>
              <a:t>DI4R</a:t>
            </a:r>
            <a:endParaRPr lang="en-US" dirty="0"/>
          </a:p>
        </p:txBody>
      </p:sp>
    </p:spTree>
    <p:extLst>
      <p:ext uri="{BB962C8B-B14F-4D97-AF65-F5344CB8AC3E}">
        <p14:creationId xmlns:p14="http://schemas.microsoft.com/office/powerpoint/2010/main" val="421736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ACE6EEA-0ECA-0F48-9C4F-A4A523E57EB6}"/>
              </a:ext>
            </a:extLst>
          </p:cNvPr>
          <p:cNvSpPr>
            <a:spLocks noGrp="1"/>
          </p:cNvSpPr>
          <p:nvPr>
            <p:ph type="dt" sz="half" idx="10"/>
          </p:nvPr>
        </p:nvSpPr>
        <p:spPr/>
        <p:txBody>
          <a:bodyPr/>
          <a:lstStyle/>
          <a:p>
            <a:r>
              <a:rPr lang="en-US"/>
              <a:t>10/10/2018</a:t>
            </a:r>
            <a:endParaRPr lang="en-US" dirty="0"/>
          </a:p>
        </p:txBody>
      </p:sp>
      <p:sp>
        <p:nvSpPr>
          <p:cNvPr id="4" name="Footer Placeholder 3">
            <a:extLst>
              <a:ext uri="{FF2B5EF4-FFF2-40B4-BE49-F238E27FC236}">
                <a16:creationId xmlns:a16="http://schemas.microsoft.com/office/drawing/2014/main" id="{C36C1390-FC78-074B-B09C-2F6FDE2C039D}"/>
              </a:ext>
            </a:extLst>
          </p:cNvPr>
          <p:cNvSpPr>
            <a:spLocks noGrp="1"/>
          </p:cNvSpPr>
          <p:nvPr>
            <p:ph type="ftr" sz="quarter" idx="11"/>
          </p:nvPr>
        </p:nvSpPr>
        <p:spPr/>
        <p:txBody>
          <a:bodyPr>
            <a:normAutofit fontScale="70000" lnSpcReduction="20000"/>
          </a:bodyPr>
          <a:lstStyle/>
          <a:p>
            <a:r>
              <a:rPr lang="en-US"/>
              <a:t>DI4R</a:t>
            </a:r>
            <a:endParaRPr lang="en-US" dirty="0"/>
          </a:p>
        </p:txBody>
      </p:sp>
      <p:sp>
        <p:nvSpPr>
          <p:cNvPr id="5" name="Slide Number Placeholder 4">
            <a:extLst>
              <a:ext uri="{FF2B5EF4-FFF2-40B4-BE49-F238E27FC236}">
                <a16:creationId xmlns:a16="http://schemas.microsoft.com/office/drawing/2014/main" id="{821C7E71-705E-B54B-B80E-8BBFE50116A9}"/>
              </a:ext>
            </a:extLst>
          </p:cNvPr>
          <p:cNvSpPr>
            <a:spLocks noGrp="1"/>
          </p:cNvSpPr>
          <p:nvPr>
            <p:ph type="sldNum" sz="quarter" idx="12"/>
          </p:nvPr>
        </p:nvSpPr>
        <p:spPr/>
        <p:txBody>
          <a:bodyPr/>
          <a:lstStyle/>
          <a:p>
            <a:fld id="{B6F15528-21DE-4FAA-801E-634DDDAF4B2B}" type="slidenum">
              <a:rPr lang="en-US" smtClean="0"/>
              <a:pPr/>
              <a:t>9</a:t>
            </a:fld>
            <a:endParaRPr lang="en-US" dirty="0"/>
          </a:p>
        </p:txBody>
      </p:sp>
      <p:sp>
        <p:nvSpPr>
          <p:cNvPr id="6" name="Title 5">
            <a:extLst>
              <a:ext uri="{FF2B5EF4-FFF2-40B4-BE49-F238E27FC236}">
                <a16:creationId xmlns:a16="http://schemas.microsoft.com/office/drawing/2014/main" id="{B9833B8E-7156-8247-AAF9-EEBEB6F43C0F}"/>
              </a:ext>
            </a:extLst>
          </p:cNvPr>
          <p:cNvSpPr>
            <a:spLocks noGrp="1"/>
          </p:cNvSpPr>
          <p:nvPr>
            <p:ph type="title"/>
          </p:nvPr>
        </p:nvSpPr>
        <p:spPr/>
        <p:txBody>
          <a:bodyPr>
            <a:normAutofit fontScale="90000"/>
          </a:bodyPr>
          <a:lstStyle/>
          <a:p>
            <a:r>
              <a:rPr lang="en-US" dirty="0"/>
              <a:t>EOSC-hub (External) Service Portfolio - areas</a:t>
            </a:r>
          </a:p>
        </p:txBody>
      </p:sp>
      <p:graphicFrame>
        <p:nvGraphicFramePr>
          <p:cNvPr id="9" name="Table 8">
            <a:extLst>
              <a:ext uri="{FF2B5EF4-FFF2-40B4-BE49-F238E27FC236}">
                <a16:creationId xmlns:a16="http://schemas.microsoft.com/office/drawing/2014/main" id="{10D8D999-8AB2-A142-B91A-DB96D746FAFD}"/>
              </a:ext>
            </a:extLst>
          </p:cNvPr>
          <p:cNvGraphicFramePr>
            <a:graphicFrameLocks noGrp="1"/>
          </p:cNvGraphicFramePr>
          <p:nvPr>
            <p:extLst>
              <p:ext uri="{D42A27DB-BD31-4B8C-83A1-F6EECF244321}">
                <p14:modId xmlns:p14="http://schemas.microsoft.com/office/powerpoint/2010/main" val="646544810"/>
              </p:ext>
            </p:extLst>
          </p:nvPr>
        </p:nvGraphicFramePr>
        <p:xfrm>
          <a:off x="119336" y="1124744"/>
          <a:ext cx="3060824" cy="1483360"/>
        </p:xfrm>
        <a:graphic>
          <a:graphicData uri="http://schemas.openxmlformats.org/drawingml/2006/table">
            <a:tbl>
              <a:tblPr firstRow="1" bandRow="1">
                <a:tableStyleId>{5C22544A-7EE6-4342-B048-85BDC9FD1C3A}</a:tableStyleId>
              </a:tblPr>
              <a:tblGrid>
                <a:gridCol w="3060824">
                  <a:extLst>
                    <a:ext uri="{9D8B030D-6E8A-4147-A177-3AD203B41FA5}">
                      <a16:colId xmlns:a16="http://schemas.microsoft.com/office/drawing/2014/main" val="284589935"/>
                    </a:ext>
                  </a:extLst>
                </a:gridCol>
              </a:tblGrid>
              <a:tr h="370840">
                <a:tc>
                  <a:txBody>
                    <a:bodyPr/>
                    <a:lstStyle/>
                    <a:p>
                      <a:r>
                        <a:rPr lang="en-GB" dirty="0"/>
                        <a:t>Compute</a:t>
                      </a:r>
                    </a:p>
                  </a:txBody>
                  <a:tcPr/>
                </a:tc>
                <a:extLst>
                  <a:ext uri="{0D108BD9-81ED-4DB2-BD59-A6C34878D82A}">
                    <a16:rowId xmlns:a16="http://schemas.microsoft.com/office/drawing/2014/main" val="2199299437"/>
                  </a:ext>
                </a:extLst>
              </a:tr>
              <a:tr h="370840">
                <a:tc>
                  <a:txBody>
                    <a:bodyPr/>
                    <a:lstStyle/>
                    <a:p>
                      <a:r>
                        <a:rPr lang="en-GB" dirty="0"/>
                        <a:t>EGI High-Throughput Compute</a:t>
                      </a:r>
                    </a:p>
                  </a:txBody>
                  <a:tcPr/>
                </a:tc>
                <a:extLst>
                  <a:ext uri="{0D108BD9-81ED-4DB2-BD59-A6C34878D82A}">
                    <a16:rowId xmlns:a16="http://schemas.microsoft.com/office/drawing/2014/main" val="1683887392"/>
                  </a:ext>
                </a:extLst>
              </a:tr>
              <a:tr h="370840">
                <a:tc>
                  <a:txBody>
                    <a:bodyPr/>
                    <a:lstStyle/>
                    <a:p>
                      <a:r>
                        <a:rPr lang="en-GB" dirty="0"/>
                        <a:t>EGI Cloud Compute</a:t>
                      </a:r>
                    </a:p>
                  </a:txBody>
                  <a:tcPr/>
                </a:tc>
                <a:extLst>
                  <a:ext uri="{0D108BD9-81ED-4DB2-BD59-A6C34878D82A}">
                    <a16:rowId xmlns:a16="http://schemas.microsoft.com/office/drawing/2014/main" val="2743062933"/>
                  </a:ext>
                </a:extLst>
              </a:tr>
              <a:tr h="370840">
                <a:tc>
                  <a:txBody>
                    <a:bodyPr/>
                    <a:lstStyle/>
                    <a:p>
                      <a:r>
                        <a:rPr lang="en-GB" dirty="0"/>
                        <a:t>EGI Cloud Container Compute</a:t>
                      </a:r>
                    </a:p>
                  </a:txBody>
                  <a:tcPr/>
                </a:tc>
                <a:extLst>
                  <a:ext uri="{0D108BD9-81ED-4DB2-BD59-A6C34878D82A}">
                    <a16:rowId xmlns:a16="http://schemas.microsoft.com/office/drawing/2014/main" val="3884842645"/>
                  </a:ext>
                </a:extLst>
              </a:tr>
            </a:tbl>
          </a:graphicData>
        </a:graphic>
      </p:graphicFrame>
      <p:graphicFrame>
        <p:nvGraphicFramePr>
          <p:cNvPr id="10" name="Table 9">
            <a:extLst>
              <a:ext uri="{FF2B5EF4-FFF2-40B4-BE49-F238E27FC236}">
                <a16:creationId xmlns:a16="http://schemas.microsoft.com/office/drawing/2014/main" id="{82825937-F16A-0C41-A838-529F0970CD32}"/>
              </a:ext>
            </a:extLst>
          </p:cNvPr>
          <p:cNvGraphicFramePr>
            <a:graphicFrameLocks noGrp="1"/>
          </p:cNvGraphicFramePr>
          <p:nvPr>
            <p:extLst>
              <p:ext uri="{D42A27DB-BD31-4B8C-83A1-F6EECF244321}">
                <p14:modId xmlns:p14="http://schemas.microsoft.com/office/powerpoint/2010/main" val="3975061734"/>
              </p:ext>
            </p:extLst>
          </p:nvPr>
        </p:nvGraphicFramePr>
        <p:xfrm>
          <a:off x="6589007" y="1157536"/>
          <a:ext cx="2459321" cy="3977640"/>
        </p:xfrm>
        <a:graphic>
          <a:graphicData uri="http://schemas.openxmlformats.org/drawingml/2006/table">
            <a:tbl>
              <a:tblPr firstRow="1" bandRow="1">
                <a:tableStyleId>{5C22544A-7EE6-4342-B048-85BDC9FD1C3A}</a:tableStyleId>
              </a:tblPr>
              <a:tblGrid>
                <a:gridCol w="2459321">
                  <a:extLst>
                    <a:ext uri="{9D8B030D-6E8A-4147-A177-3AD203B41FA5}">
                      <a16:colId xmlns:a16="http://schemas.microsoft.com/office/drawing/2014/main" val="284589935"/>
                    </a:ext>
                  </a:extLst>
                </a:gridCol>
              </a:tblGrid>
              <a:tr h="370840">
                <a:tc>
                  <a:txBody>
                    <a:bodyPr/>
                    <a:lstStyle/>
                    <a:p>
                      <a:r>
                        <a:rPr lang="en-GB" dirty="0"/>
                        <a:t>Thematic Services</a:t>
                      </a:r>
                    </a:p>
                  </a:txBody>
                  <a:tcPr/>
                </a:tc>
                <a:extLst>
                  <a:ext uri="{0D108BD9-81ED-4DB2-BD59-A6C34878D82A}">
                    <a16:rowId xmlns:a16="http://schemas.microsoft.com/office/drawing/2014/main" val="2199299437"/>
                  </a:ext>
                </a:extLst>
              </a:tr>
              <a:tr h="370840">
                <a:tc>
                  <a:txBody>
                    <a:bodyPr/>
                    <a:lstStyle/>
                    <a:p>
                      <a:r>
                        <a:rPr lang="en-GB" dirty="0"/>
                        <a:t>ECAS</a:t>
                      </a:r>
                    </a:p>
                  </a:txBody>
                  <a:tcPr/>
                </a:tc>
                <a:extLst>
                  <a:ext uri="{0D108BD9-81ED-4DB2-BD59-A6C34878D82A}">
                    <a16:rowId xmlns:a16="http://schemas.microsoft.com/office/drawing/2014/main" val="1683887392"/>
                  </a:ext>
                </a:extLst>
              </a:tr>
              <a:tr h="370840">
                <a:tc>
                  <a:txBody>
                    <a:bodyPr/>
                    <a:lstStyle/>
                    <a:p>
                      <a:r>
                        <a:rPr lang="en-GB" dirty="0"/>
                        <a:t>DARIAH Science Gateway</a:t>
                      </a:r>
                    </a:p>
                  </a:txBody>
                  <a:tcPr/>
                </a:tc>
                <a:extLst>
                  <a:ext uri="{0D108BD9-81ED-4DB2-BD59-A6C34878D82A}">
                    <a16:rowId xmlns:a16="http://schemas.microsoft.com/office/drawing/2014/main" val="2743062933"/>
                  </a:ext>
                </a:extLst>
              </a:tr>
              <a:tr h="370840">
                <a:tc>
                  <a:txBody>
                    <a:bodyPr/>
                    <a:lstStyle/>
                    <a:p>
                      <a:r>
                        <a:rPr lang="en-GB" dirty="0" err="1"/>
                        <a:t>OOPENCoastIS</a:t>
                      </a:r>
                      <a:endParaRPr lang="en-GB" dirty="0"/>
                    </a:p>
                  </a:txBody>
                  <a:tcPr/>
                </a:tc>
                <a:extLst>
                  <a:ext uri="{0D108BD9-81ED-4DB2-BD59-A6C34878D82A}">
                    <a16:rowId xmlns:a16="http://schemas.microsoft.com/office/drawing/2014/main" val="3884842645"/>
                  </a:ext>
                </a:extLst>
              </a:tr>
              <a:tr h="370840">
                <a:tc>
                  <a:txBody>
                    <a:bodyPr/>
                    <a:lstStyle/>
                    <a:p>
                      <a:r>
                        <a:rPr lang="en-GB" dirty="0"/>
                        <a:t>GEOSS</a:t>
                      </a:r>
                    </a:p>
                  </a:txBody>
                  <a:tcPr/>
                </a:tc>
                <a:extLst>
                  <a:ext uri="{0D108BD9-81ED-4DB2-BD59-A6C34878D82A}">
                    <a16:rowId xmlns:a16="http://schemas.microsoft.com/office/drawing/2014/main" val="916834815"/>
                  </a:ext>
                </a:extLst>
              </a:tr>
              <a:tr h="370840">
                <a:tc>
                  <a:txBody>
                    <a:bodyPr/>
                    <a:lstStyle/>
                    <a:p>
                      <a:r>
                        <a:rPr lang="en-GB" dirty="0"/>
                        <a:t>EO Pillar</a:t>
                      </a:r>
                    </a:p>
                  </a:txBody>
                  <a:tcPr/>
                </a:tc>
                <a:extLst>
                  <a:ext uri="{0D108BD9-81ED-4DB2-BD59-A6C34878D82A}">
                    <a16:rowId xmlns:a16="http://schemas.microsoft.com/office/drawing/2014/main" val="2870539008"/>
                  </a:ext>
                </a:extLst>
              </a:tr>
              <a:tr h="370840">
                <a:tc>
                  <a:txBody>
                    <a:bodyPr/>
                    <a:lstStyle/>
                    <a:p>
                      <a:r>
                        <a:rPr lang="en-GB" dirty="0" err="1"/>
                        <a:t>WeNMR</a:t>
                      </a:r>
                      <a:r>
                        <a:rPr lang="en-GB" dirty="0"/>
                        <a:t> Suite</a:t>
                      </a:r>
                    </a:p>
                  </a:txBody>
                  <a:tcPr/>
                </a:tc>
                <a:extLst>
                  <a:ext uri="{0D108BD9-81ED-4DB2-BD59-A6C34878D82A}">
                    <a16:rowId xmlns:a16="http://schemas.microsoft.com/office/drawing/2014/main" val="696769064"/>
                  </a:ext>
                </a:extLst>
              </a:tr>
              <a:tr h="370840">
                <a:tc>
                  <a:txBody>
                    <a:bodyPr/>
                    <a:lstStyle/>
                    <a:p>
                      <a:r>
                        <a:rPr lang="en-GB" dirty="0"/>
                        <a:t>DODAS</a:t>
                      </a:r>
                    </a:p>
                  </a:txBody>
                  <a:tcPr/>
                </a:tc>
                <a:extLst>
                  <a:ext uri="{0D108BD9-81ED-4DB2-BD59-A6C34878D82A}">
                    <a16:rowId xmlns:a16="http://schemas.microsoft.com/office/drawing/2014/main" val="49093254"/>
                  </a:ext>
                </a:extLst>
              </a:tr>
              <a:tr h="370840">
                <a:tc>
                  <a:txBody>
                    <a:bodyPr/>
                    <a:lstStyle/>
                    <a:p>
                      <a:r>
                        <a:rPr lang="en-GB" dirty="0" err="1"/>
                        <a:t>LifeWatch</a:t>
                      </a:r>
                      <a:r>
                        <a:rPr lang="en-GB" dirty="0"/>
                        <a:t> Services</a:t>
                      </a:r>
                    </a:p>
                  </a:txBody>
                  <a:tcPr/>
                </a:tc>
                <a:extLst>
                  <a:ext uri="{0D108BD9-81ED-4DB2-BD59-A6C34878D82A}">
                    <a16:rowId xmlns:a16="http://schemas.microsoft.com/office/drawing/2014/main" val="662430919"/>
                  </a:ext>
                </a:extLst>
              </a:tr>
              <a:tr h="370840">
                <a:tc>
                  <a:txBody>
                    <a:bodyPr/>
                    <a:lstStyle/>
                    <a:p>
                      <a:r>
                        <a:rPr lang="en-GB" dirty="0"/>
                        <a:t>CMI</a:t>
                      </a:r>
                    </a:p>
                  </a:txBody>
                  <a:tcPr/>
                </a:tc>
                <a:extLst>
                  <a:ext uri="{0D108BD9-81ED-4DB2-BD59-A6C34878D82A}">
                    <a16:rowId xmlns:a16="http://schemas.microsoft.com/office/drawing/2014/main" val="2743232076"/>
                  </a:ext>
                </a:extLst>
              </a:tr>
            </a:tbl>
          </a:graphicData>
        </a:graphic>
      </p:graphicFrame>
      <p:graphicFrame>
        <p:nvGraphicFramePr>
          <p:cNvPr id="11" name="Table 10">
            <a:extLst>
              <a:ext uri="{FF2B5EF4-FFF2-40B4-BE49-F238E27FC236}">
                <a16:creationId xmlns:a16="http://schemas.microsoft.com/office/drawing/2014/main" id="{B6C7A9AC-E6AE-3849-803B-FD586C2EA8C3}"/>
              </a:ext>
            </a:extLst>
          </p:cNvPr>
          <p:cNvGraphicFramePr>
            <a:graphicFrameLocks noGrp="1"/>
          </p:cNvGraphicFramePr>
          <p:nvPr>
            <p:extLst>
              <p:ext uri="{D42A27DB-BD31-4B8C-83A1-F6EECF244321}">
                <p14:modId xmlns:p14="http://schemas.microsoft.com/office/powerpoint/2010/main" val="4254078035"/>
              </p:ext>
            </p:extLst>
          </p:nvPr>
        </p:nvGraphicFramePr>
        <p:xfrm>
          <a:off x="9325311" y="1157536"/>
          <a:ext cx="2459321" cy="1381760"/>
        </p:xfrm>
        <a:graphic>
          <a:graphicData uri="http://schemas.openxmlformats.org/drawingml/2006/table">
            <a:tbl>
              <a:tblPr firstRow="1" bandRow="1">
                <a:tableStyleId>{5C22544A-7EE6-4342-B048-85BDC9FD1C3A}</a:tableStyleId>
              </a:tblPr>
              <a:tblGrid>
                <a:gridCol w="2459321">
                  <a:extLst>
                    <a:ext uri="{9D8B030D-6E8A-4147-A177-3AD203B41FA5}">
                      <a16:colId xmlns:a16="http://schemas.microsoft.com/office/drawing/2014/main" val="284589935"/>
                    </a:ext>
                  </a:extLst>
                </a:gridCol>
              </a:tblGrid>
              <a:tr h="370840">
                <a:tc>
                  <a:txBody>
                    <a:bodyPr/>
                    <a:lstStyle/>
                    <a:p>
                      <a:r>
                        <a:rPr lang="en-GB" dirty="0"/>
                        <a:t>Professional Services</a:t>
                      </a:r>
                    </a:p>
                  </a:txBody>
                  <a:tcPr/>
                </a:tc>
                <a:extLst>
                  <a:ext uri="{0D108BD9-81ED-4DB2-BD59-A6C34878D82A}">
                    <a16:rowId xmlns:a16="http://schemas.microsoft.com/office/drawing/2014/main" val="2199299437"/>
                  </a:ext>
                </a:extLst>
              </a:tr>
              <a:tr h="370840">
                <a:tc>
                  <a:txBody>
                    <a:bodyPr/>
                    <a:lstStyle/>
                    <a:p>
                      <a:r>
                        <a:rPr lang="en-GB" dirty="0" err="1"/>
                        <a:t>FitSM</a:t>
                      </a:r>
                      <a:r>
                        <a:rPr lang="en-GB" dirty="0"/>
                        <a:t> Training</a:t>
                      </a:r>
                    </a:p>
                  </a:txBody>
                  <a:tcPr/>
                </a:tc>
                <a:extLst>
                  <a:ext uri="{0D108BD9-81ED-4DB2-BD59-A6C34878D82A}">
                    <a16:rowId xmlns:a16="http://schemas.microsoft.com/office/drawing/2014/main" val="1683887392"/>
                  </a:ext>
                </a:extLst>
              </a:tr>
              <a:tr h="370840">
                <a:tc>
                  <a:txBody>
                    <a:bodyPr/>
                    <a:lstStyle/>
                    <a:p>
                      <a:r>
                        <a:rPr lang="en-GB" dirty="0"/>
                        <a:t>Data Management Planning</a:t>
                      </a:r>
                    </a:p>
                  </a:txBody>
                  <a:tcPr/>
                </a:tc>
                <a:extLst>
                  <a:ext uri="{0D108BD9-81ED-4DB2-BD59-A6C34878D82A}">
                    <a16:rowId xmlns:a16="http://schemas.microsoft.com/office/drawing/2014/main" val="2743062933"/>
                  </a:ext>
                </a:extLst>
              </a:tr>
            </a:tbl>
          </a:graphicData>
        </a:graphic>
      </p:graphicFrame>
      <p:graphicFrame>
        <p:nvGraphicFramePr>
          <p:cNvPr id="12" name="Table 11">
            <a:extLst>
              <a:ext uri="{FF2B5EF4-FFF2-40B4-BE49-F238E27FC236}">
                <a16:creationId xmlns:a16="http://schemas.microsoft.com/office/drawing/2014/main" id="{19A3736D-7F1A-B741-B43A-B198DD42DBE2}"/>
              </a:ext>
            </a:extLst>
          </p:cNvPr>
          <p:cNvGraphicFramePr>
            <a:graphicFrameLocks noGrp="1"/>
          </p:cNvGraphicFramePr>
          <p:nvPr>
            <p:extLst>
              <p:ext uri="{D42A27DB-BD31-4B8C-83A1-F6EECF244321}">
                <p14:modId xmlns:p14="http://schemas.microsoft.com/office/powerpoint/2010/main" val="3714479955"/>
              </p:ext>
            </p:extLst>
          </p:nvPr>
        </p:nvGraphicFramePr>
        <p:xfrm>
          <a:off x="119335" y="4581128"/>
          <a:ext cx="3047445" cy="1483360"/>
        </p:xfrm>
        <a:graphic>
          <a:graphicData uri="http://schemas.openxmlformats.org/drawingml/2006/table">
            <a:tbl>
              <a:tblPr firstRow="1" bandRow="1">
                <a:tableStyleId>{5C22544A-7EE6-4342-B048-85BDC9FD1C3A}</a:tableStyleId>
              </a:tblPr>
              <a:tblGrid>
                <a:gridCol w="3047445">
                  <a:extLst>
                    <a:ext uri="{9D8B030D-6E8A-4147-A177-3AD203B41FA5}">
                      <a16:colId xmlns:a16="http://schemas.microsoft.com/office/drawing/2014/main" val="284589935"/>
                    </a:ext>
                  </a:extLst>
                </a:gridCol>
              </a:tblGrid>
              <a:tr h="370840">
                <a:tc>
                  <a:txBody>
                    <a:bodyPr/>
                    <a:lstStyle/>
                    <a:p>
                      <a:r>
                        <a:rPr lang="en-GB" dirty="0"/>
                        <a:t>Identity &amp; Security</a:t>
                      </a:r>
                    </a:p>
                  </a:txBody>
                  <a:tcPr/>
                </a:tc>
                <a:extLst>
                  <a:ext uri="{0D108BD9-81ED-4DB2-BD59-A6C34878D82A}">
                    <a16:rowId xmlns:a16="http://schemas.microsoft.com/office/drawing/2014/main" val="2199299437"/>
                  </a:ext>
                </a:extLst>
              </a:tr>
              <a:tr h="370840">
                <a:tc>
                  <a:txBody>
                    <a:bodyPr/>
                    <a:lstStyle/>
                    <a:p>
                      <a:r>
                        <a:rPr lang="en-GB" dirty="0"/>
                        <a:t>EGI Check-in</a:t>
                      </a:r>
                    </a:p>
                  </a:txBody>
                  <a:tcPr/>
                </a:tc>
                <a:extLst>
                  <a:ext uri="{0D108BD9-81ED-4DB2-BD59-A6C34878D82A}">
                    <a16:rowId xmlns:a16="http://schemas.microsoft.com/office/drawing/2014/main" val="1683887392"/>
                  </a:ext>
                </a:extLst>
              </a:tr>
              <a:tr h="370840">
                <a:tc>
                  <a:txBody>
                    <a:bodyPr/>
                    <a:lstStyle/>
                    <a:p>
                      <a:r>
                        <a:rPr lang="en-GB" dirty="0"/>
                        <a:t>B2Access</a:t>
                      </a:r>
                    </a:p>
                  </a:txBody>
                  <a:tcPr/>
                </a:tc>
                <a:extLst>
                  <a:ext uri="{0D108BD9-81ED-4DB2-BD59-A6C34878D82A}">
                    <a16:rowId xmlns:a16="http://schemas.microsoft.com/office/drawing/2014/main" val="2743062933"/>
                  </a:ext>
                </a:extLst>
              </a:tr>
              <a:tr h="370840">
                <a:tc>
                  <a:txBody>
                    <a:bodyPr/>
                    <a:lstStyle/>
                    <a:p>
                      <a:r>
                        <a:rPr lang="en-GB" dirty="0"/>
                        <a:t>IAM</a:t>
                      </a:r>
                    </a:p>
                  </a:txBody>
                  <a:tcPr/>
                </a:tc>
                <a:extLst>
                  <a:ext uri="{0D108BD9-81ED-4DB2-BD59-A6C34878D82A}">
                    <a16:rowId xmlns:a16="http://schemas.microsoft.com/office/drawing/2014/main" val="2650672470"/>
                  </a:ext>
                </a:extLst>
              </a:tr>
            </a:tbl>
          </a:graphicData>
        </a:graphic>
      </p:graphicFrame>
      <p:graphicFrame>
        <p:nvGraphicFramePr>
          <p:cNvPr id="14" name="Table 13">
            <a:extLst>
              <a:ext uri="{FF2B5EF4-FFF2-40B4-BE49-F238E27FC236}">
                <a16:creationId xmlns:a16="http://schemas.microsoft.com/office/drawing/2014/main" id="{500ACBFA-E3FF-C14F-AA30-435B9FF09B89}"/>
              </a:ext>
            </a:extLst>
          </p:cNvPr>
          <p:cNvGraphicFramePr>
            <a:graphicFrameLocks noGrp="1"/>
          </p:cNvGraphicFramePr>
          <p:nvPr>
            <p:extLst>
              <p:ext uri="{D42A27DB-BD31-4B8C-83A1-F6EECF244321}">
                <p14:modId xmlns:p14="http://schemas.microsoft.com/office/powerpoint/2010/main" val="1607929937"/>
              </p:ext>
            </p:extLst>
          </p:nvPr>
        </p:nvGraphicFramePr>
        <p:xfrm>
          <a:off x="3359696" y="1157536"/>
          <a:ext cx="2952328" cy="4079240"/>
        </p:xfrm>
        <a:graphic>
          <a:graphicData uri="http://schemas.openxmlformats.org/drawingml/2006/table">
            <a:tbl>
              <a:tblPr firstRow="1" bandRow="1">
                <a:tableStyleId>{5C22544A-7EE6-4342-B048-85BDC9FD1C3A}</a:tableStyleId>
              </a:tblPr>
              <a:tblGrid>
                <a:gridCol w="2952328">
                  <a:extLst>
                    <a:ext uri="{9D8B030D-6E8A-4147-A177-3AD203B41FA5}">
                      <a16:colId xmlns:a16="http://schemas.microsoft.com/office/drawing/2014/main" val="284589935"/>
                    </a:ext>
                  </a:extLst>
                </a:gridCol>
              </a:tblGrid>
              <a:tr h="370840">
                <a:tc>
                  <a:txBody>
                    <a:bodyPr/>
                    <a:lstStyle/>
                    <a:p>
                      <a:r>
                        <a:rPr lang="en-GB" dirty="0"/>
                        <a:t>Data Management &amp; Storage</a:t>
                      </a:r>
                    </a:p>
                  </a:txBody>
                  <a:tcPr/>
                </a:tc>
                <a:extLst>
                  <a:ext uri="{0D108BD9-81ED-4DB2-BD59-A6C34878D82A}">
                    <a16:rowId xmlns:a16="http://schemas.microsoft.com/office/drawing/2014/main" val="2199299437"/>
                  </a:ext>
                </a:extLst>
              </a:tr>
              <a:tr h="370840">
                <a:tc>
                  <a:txBody>
                    <a:bodyPr/>
                    <a:lstStyle/>
                    <a:p>
                      <a:r>
                        <a:rPr lang="en-GB" dirty="0"/>
                        <a:t>B2Handle</a:t>
                      </a:r>
                    </a:p>
                  </a:txBody>
                  <a:tcPr/>
                </a:tc>
                <a:extLst>
                  <a:ext uri="{0D108BD9-81ED-4DB2-BD59-A6C34878D82A}">
                    <a16:rowId xmlns:a16="http://schemas.microsoft.com/office/drawing/2014/main" val="3884842645"/>
                  </a:ext>
                </a:extLst>
              </a:tr>
              <a:tr h="370840">
                <a:tc>
                  <a:txBody>
                    <a:bodyPr/>
                    <a:lstStyle/>
                    <a:p>
                      <a:r>
                        <a:rPr lang="en-GB" dirty="0"/>
                        <a:t>B2Find</a:t>
                      </a:r>
                    </a:p>
                  </a:txBody>
                  <a:tcPr/>
                </a:tc>
                <a:extLst>
                  <a:ext uri="{0D108BD9-81ED-4DB2-BD59-A6C34878D82A}">
                    <a16:rowId xmlns:a16="http://schemas.microsoft.com/office/drawing/2014/main" val="916834815"/>
                  </a:ext>
                </a:extLst>
              </a:tr>
              <a:tr h="370840">
                <a:tc>
                  <a:txBody>
                    <a:bodyPr/>
                    <a:lstStyle/>
                    <a:p>
                      <a:r>
                        <a:rPr lang="en-GB" dirty="0"/>
                        <a:t>B2Drop</a:t>
                      </a:r>
                    </a:p>
                  </a:txBody>
                  <a:tcPr/>
                </a:tc>
                <a:extLst>
                  <a:ext uri="{0D108BD9-81ED-4DB2-BD59-A6C34878D82A}">
                    <a16:rowId xmlns:a16="http://schemas.microsoft.com/office/drawing/2014/main" val="2870539008"/>
                  </a:ext>
                </a:extLst>
              </a:tr>
              <a:tr h="370840">
                <a:tc>
                  <a:txBody>
                    <a:bodyPr/>
                    <a:lstStyle/>
                    <a:p>
                      <a:r>
                        <a:rPr lang="en-GB" dirty="0"/>
                        <a:t>B2Safe</a:t>
                      </a:r>
                    </a:p>
                  </a:txBody>
                  <a:tcPr/>
                </a:tc>
                <a:extLst>
                  <a:ext uri="{0D108BD9-81ED-4DB2-BD59-A6C34878D82A}">
                    <a16:rowId xmlns:a16="http://schemas.microsoft.com/office/drawing/2014/main" val="696769064"/>
                  </a:ext>
                </a:extLst>
              </a:tr>
              <a:tr h="370840">
                <a:tc>
                  <a:txBody>
                    <a:bodyPr/>
                    <a:lstStyle/>
                    <a:p>
                      <a:r>
                        <a:rPr lang="en-GB" dirty="0"/>
                        <a:t>B2Stage</a:t>
                      </a:r>
                    </a:p>
                  </a:txBody>
                  <a:tcPr/>
                </a:tc>
                <a:extLst>
                  <a:ext uri="{0D108BD9-81ED-4DB2-BD59-A6C34878D82A}">
                    <a16:rowId xmlns:a16="http://schemas.microsoft.com/office/drawing/2014/main" val="4909325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CVMFS</a:t>
                      </a:r>
                    </a:p>
                  </a:txBody>
                  <a:tcPr/>
                </a:tc>
                <a:extLst>
                  <a:ext uri="{0D108BD9-81ED-4DB2-BD59-A6C34878D82A}">
                    <a16:rowId xmlns:a16="http://schemas.microsoft.com/office/drawing/2014/main" val="111771328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EGI Datahub</a:t>
                      </a:r>
                    </a:p>
                  </a:txBody>
                  <a:tcPr/>
                </a:tc>
                <a:extLst>
                  <a:ext uri="{0D108BD9-81ED-4DB2-BD59-A6C34878D82A}">
                    <a16:rowId xmlns:a16="http://schemas.microsoft.com/office/drawing/2014/main" val="3610560063"/>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EGI Online Storage</a:t>
                      </a:r>
                    </a:p>
                  </a:txBody>
                  <a:tcPr/>
                </a:tc>
                <a:extLst>
                  <a:ext uri="{0D108BD9-81ED-4DB2-BD59-A6C34878D82A}">
                    <a16:rowId xmlns:a16="http://schemas.microsoft.com/office/drawing/2014/main" val="1056831195"/>
                  </a:ext>
                </a:extLst>
              </a:tr>
              <a:tr h="370840">
                <a:tc>
                  <a:txBody>
                    <a:bodyPr/>
                    <a:lstStyle/>
                    <a:p>
                      <a:r>
                        <a:rPr lang="en-GB" dirty="0" err="1"/>
                        <a:t>eTDR</a:t>
                      </a:r>
                      <a:endParaRPr lang="en-GB" dirty="0"/>
                    </a:p>
                  </a:txBody>
                  <a:tcPr/>
                </a:tc>
                <a:extLst>
                  <a:ext uri="{0D108BD9-81ED-4DB2-BD59-A6C34878D82A}">
                    <a16:rowId xmlns:a16="http://schemas.microsoft.com/office/drawing/2014/main" val="662430919"/>
                  </a:ext>
                </a:extLst>
              </a:tr>
              <a:tr h="370840">
                <a:tc>
                  <a:txBody>
                    <a:bodyPr/>
                    <a:lstStyle/>
                    <a:p>
                      <a:r>
                        <a:rPr lang="en-GB" dirty="0"/>
                        <a:t>Sensitive Data Service</a:t>
                      </a:r>
                    </a:p>
                  </a:txBody>
                  <a:tcPr/>
                </a:tc>
                <a:extLst>
                  <a:ext uri="{0D108BD9-81ED-4DB2-BD59-A6C34878D82A}">
                    <a16:rowId xmlns:a16="http://schemas.microsoft.com/office/drawing/2014/main" val="2743232076"/>
                  </a:ext>
                </a:extLst>
              </a:tr>
            </a:tbl>
          </a:graphicData>
        </a:graphic>
      </p:graphicFrame>
      <p:graphicFrame>
        <p:nvGraphicFramePr>
          <p:cNvPr id="15" name="Table 14">
            <a:extLst>
              <a:ext uri="{FF2B5EF4-FFF2-40B4-BE49-F238E27FC236}">
                <a16:creationId xmlns:a16="http://schemas.microsoft.com/office/drawing/2014/main" id="{EF802E00-CF4C-AD4D-A0A4-80275DAC7CE2}"/>
              </a:ext>
            </a:extLst>
          </p:cNvPr>
          <p:cNvGraphicFramePr>
            <a:graphicFrameLocks noGrp="1"/>
          </p:cNvGraphicFramePr>
          <p:nvPr>
            <p:extLst>
              <p:ext uri="{D42A27DB-BD31-4B8C-83A1-F6EECF244321}">
                <p14:modId xmlns:p14="http://schemas.microsoft.com/office/powerpoint/2010/main" val="4165777537"/>
              </p:ext>
            </p:extLst>
          </p:nvPr>
        </p:nvGraphicFramePr>
        <p:xfrm>
          <a:off x="119336" y="2852936"/>
          <a:ext cx="3047445" cy="1483360"/>
        </p:xfrm>
        <a:graphic>
          <a:graphicData uri="http://schemas.openxmlformats.org/drawingml/2006/table">
            <a:tbl>
              <a:tblPr firstRow="1" bandRow="1">
                <a:tableStyleId>{5C22544A-7EE6-4342-B048-85BDC9FD1C3A}</a:tableStyleId>
              </a:tblPr>
              <a:tblGrid>
                <a:gridCol w="3047445">
                  <a:extLst>
                    <a:ext uri="{9D8B030D-6E8A-4147-A177-3AD203B41FA5}">
                      <a16:colId xmlns:a16="http://schemas.microsoft.com/office/drawing/2014/main" val="284589935"/>
                    </a:ext>
                  </a:extLst>
                </a:gridCol>
              </a:tblGrid>
              <a:tr h="370840">
                <a:tc>
                  <a:txBody>
                    <a:bodyPr/>
                    <a:lstStyle/>
                    <a:p>
                      <a:r>
                        <a:rPr lang="en-GB" dirty="0"/>
                        <a:t>Platforms</a:t>
                      </a:r>
                    </a:p>
                  </a:txBody>
                  <a:tcPr/>
                </a:tc>
                <a:extLst>
                  <a:ext uri="{0D108BD9-81ED-4DB2-BD59-A6C34878D82A}">
                    <a16:rowId xmlns:a16="http://schemas.microsoft.com/office/drawing/2014/main" val="2199299437"/>
                  </a:ext>
                </a:extLst>
              </a:tr>
              <a:tr h="370840">
                <a:tc>
                  <a:txBody>
                    <a:bodyPr/>
                    <a:lstStyle/>
                    <a:p>
                      <a:r>
                        <a:rPr lang="en-GB" dirty="0"/>
                        <a:t>EGI Workload Manager</a:t>
                      </a:r>
                    </a:p>
                  </a:txBody>
                  <a:tcPr/>
                </a:tc>
                <a:extLst>
                  <a:ext uri="{0D108BD9-81ED-4DB2-BD59-A6C34878D82A}">
                    <a16:rowId xmlns:a16="http://schemas.microsoft.com/office/drawing/2014/main" val="1683887392"/>
                  </a:ext>
                </a:extLst>
              </a:tr>
              <a:tr h="370840">
                <a:tc>
                  <a:txBody>
                    <a:bodyPr/>
                    <a:lstStyle/>
                    <a:p>
                      <a:r>
                        <a:rPr lang="en-GB" dirty="0"/>
                        <a:t>IM (Infrastructure Manager)</a:t>
                      </a:r>
                    </a:p>
                  </a:txBody>
                  <a:tcPr/>
                </a:tc>
                <a:extLst>
                  <a:ext uri="{0D108BD9-81ED-4DB2-BD59-A6C34878D82A}">
                    <a16:rowId xmlns:a16="http://schemas.microsoft.com/office/drawing/2014/main" val="2743062933"/>
                  </a:ext>
                </a:extLst>
              </a:tr>
              <a:tr h="370840">
                <a:tc>
                  <a:txBody>
                    <a:bodyPr/>
                    <a:lstStyle/>
                    <a:p>
                      <a:r>
                        <a:rPr lang="en-GB" dirty="0"/>
                        <a:t>PaaS Orchestrator</a:t>
                      </a:r>
                    </a:p>
                  </a:txBody>
                  <a:tcPr/>
                </a:tc>
                <a:extLst>
                  <a:ext uri="{0D108BD9-81ED-4DB2-BD59-A6C34878D82A}">
                    <a16:rowId xmlns:a16="http://schemas.microsoft.com/office/drawing/2014/main" val="2650672470"/>
                  </a:ext>
                </a:extLst>
              </a:tr>
            </a:tbl>
          </a:graphicData>
        </a:graphic>
      </p:graphicFrame>
      <p:graphicFrame>
        <p:nvGraphicFramePr>
          <p:cNvPr id="16" name="Table 15">
            <a:extLst>
              <a:ext uri="{FF2B5EF4-FFF2-40B4-BE49-F238E27FC236}">
                <a16:creationId xmlns:a16="http://schemas.microsoft.com/office/drawing/2014/main" id="{DD9ACF4C-51C6-AB4A-9AC8-ACEE99302265}"/>
              </a:ext>
            </a:extLst>
          </p:cNvPr>
          <p:cNvGraphicFramePr>
            <a:graphicFrameLocks noGrp="1"/>
          </p:cNvGraphicFramePr>
          <p:nvPr>
            <p:extLst>
              <p:ext uri="{D42A27DB-BD31-4B8C-83A1-F6EECF244321}">
                <p14:modId xmlns:p14="http://schemas.microsoft.com/office/powerpoint/2010/main" val="2107357326"/>
              </p:ext>
            </p:extLst>
          </p:nvPr>
        </p:nvGraphicFramePr>
        <p:xfrm>
          <a:off x="9325311" y="2742724"/>
          <a:ext cx="2459321" cy="1112520"/>
        </p:xfrm>
        <a:graphic>
          <a:graphicData uri="http://schemas.openxmlformats.org/drawingml/2006/table">
            <a:tbl>
              <a:tblPr firstRow="1" bandRow="1">
                <a:tableStyleId>{5C22544A-7EE6-4342-B048-85BDC9FD1C3A}</a:tableStyleId>
              </a:tblPr>
              <a:tblGrid>
                <a:gridCol w="2459321">
                  <a:extLst>
                    <a:ext uri="{9D8B030D-6E8A-4147-A177-3AD203B41FA5}">
                      <a16:colId xmlns:a16="http://schemas.microsoft.com/office/drawing/2014/main" val="284589935"/>
                    </a:ext>
                  </a:extLst>
                </a:gridCol>
              </a:tblGrid>
              <a:tr h="370840">
                <a:tc>
                  <a:txBody>
                    <a:bodyPr/>
                    <a:lstStyle/>
                    <a:p>
                      <a:r>
                        <a:rPr lang="en-GB" dirty="0"/>
                        <a:t>Research Data</a:t>
                      </a:r>
                    </a:p>
                  </a:txBody>
                  <a:tcPr/>
                </a:tc>
                <a:extLst>
                  <a:ext uri="{0D108BD9-81ED-4DB2-BD59-A6C34878D82A}">
                    <a16:rowId xmlns:a16="http://schemas.microsoft.com/office/drawing/2014/main" val="2199299437"/>
                  </a:ext>
                </a:extLst>
              </a:tr>
              <a:tr h="370840">
                <a:tc>
                  <a:txBody>
                    <a:bodyPr/>
                    <a:lstStyle/>
                    <a:p>
                      <a:r>
                        <a:rPr lang="en-GB" dirty="0"/>
                        <a:t>(developing)</a:t>
                      </a:r>
                    </a:p>
                  </a:txBody>
                  <a:tcPr/>
                </a:tc>
                <a:extLst>
                  <a:ext uri="{0D108BD9-81ED-4DB2-BD59-A6C34878D82A}">
                    <a16:rowId xmlns:a16="http://schemas.microsoft.com/office/drawing/2014/main" val="1683887392"/>
                  </a:ext>
                </a:extLst>
              </a:tr>
              <a:tr h="370840">
                <a:tc>
                  <a:txBody>
                    <a:bodyPr/>
                    <a:lstStyle/>
                    <a:p>
                      <a:r>
                        <a:rPr lang="en-GB" dirty="0"/>
                        <a:t>…</a:t>
                      </a:r>
                    </a:p>
                  </a:txBody>
                  <a:tcPr/>
                </a:tc>
                <a:extLst>
                  <a:ext uri="{0D108BD9-81ED-4DB2-BD59-A6C34878D82A}">
                    <a16:rowId xmlns:a16="http://schemas.microsoft.com/office/drawing/2014/main" val="2743062933"/>
                  </a:ext>
                </a:extLst>
              </a:tr>
            </a:tbl>
          </a:graphicData>
        </a:graphic>
      </p:graphicFrame>
      <p:graphicFrame>
        <p:nvGraphicFramePr>
          <p:cNvPr id="17" name="Table 16">
            <a:extLst>
              <a:ext uri="{FF2B5EF4-FFF2-40B4-BE49-F238E27FC236}">
                <a16:creationId xmlns:a16="http://schemas.microsoft.com/office/drawing/2014/main" id="{889BB325-06A7-2D4F-9666-2EEBE0315355}"/>
              </a:ext>
            </a:extLst>
          </p:cNvPr>
          <p:cNvGraphicFramePr>
            <a:graphicFrameLocks noGrp="1"/>
          </p:cNvGraphicFramePr>
          <p:nvPr>
            <p:extLst>
              <p:ext uri="{D42A27DB-BD31-4B8C-83A1-F6EECF244321}">
                <p14:modId xmlns:p14="http://schemas.microsoft.com/office/powerpoint/2010/main" val="2901659510"/>
              </p:ext>
            </p:extLst>
          </p:nvPr>
        </p:nvGraphicFramePr>
        <p:xfrm>
          <a:off x="9325310" y="4210288"/>
          <a:ext cx="2459321" cy="1381760"/>
        </p:xfrm>
        <a:graphic>
          <a:graphicData uri="http://schemas.openxmlformats.org/drawingml/2006/table">
            <a:tbl>
              <a:tblPr firstRow="1" bandRow="1">
                <a:tableStyleId>{5C22544A-7EE6-4342-B048-85BDC9FD1C3A}</a:tableStyleId>
              </a:tblPr>
              <a:tblGrid>
                <a:gridCol w="2459321">
                  <a:extLst>
                    <a:ext uri="{9D8B030D-6E8A-4147-A177-3AD203B41FA5}">
                      <a16:colId xmlns:a16="http://schemas.microsoft.com/office/drawing/2014/main" val="284589935"/>
                    </a:ext>
                  </a:extLst>
                </a:gridCol>
              </a:tblGrid>
              <a:tr h="370840">
                <a:tc>
                  <a:txBody>
                    <a:bodyPr/>
                    <a:lstStyle/>
                    <a:p>
                      <a:r>
                        <a:rPr lang="en-GB" dirty="0"/>
                        <a:t>Aggregators</a:t>
                      </a:r>
                    </a:p>
                  </a:txBody>
                  <a:tcPr/>
                </a:tc>
                <a:extLst>
                  <a:ext uri="{0D108BD9-81ED-4DB2-BD59-A6C34878D82A}">
                    <a16:rowId xmlns:a16="http://schemas.microsoft.com/office/drawing/2014/main" val="2199299437"/>
                  </a:ext>
                </a:extLst>
              </a:tr>
              <a:tr h="370840">
                <a:tc>
                  <a:txBody>
                    <a:bodyPr/>
                    <a:lstStyle/>
                    <a:p>
                      <a:r>
                        <a:rPr lang="en-GB" dirty="0"/>
                        <a:t>Applications Database</a:t>
                      </a:r>
                    </a:p>
                  </a:txBody>
                  <a:tcPr/>
                </a:tc>
                <a:extLst>
                  <a:ext uri="{0D108BD9-81ED-4DB2-BD59-A6C34878D82A}">
                    <a16:rowId xmlns:a16="http://schemas.microsoft.com/office/drawing/2014/main" val="1683887392"/>
                  </a:ext>
                </a:extLst>
              </a:tr>
              <a:tr h="370840">
                <a:tc>
                  <a:txBody>
                    <a:bodyPr/>
                    <a:lstStyle/>
                    <a:p>
                      <a:r>
                        <a:rPr lang="en-GB" dirty="0"/>
                        <a:t>Repository of Validated Software</a:t>
                      </a:r>
                    </a:p>
                  </a:txBody>
                  <a:tcPr/>
                </a:tc>
                <a:extLst>
                  <a:ext uri="{0D108BD9-81ED-4DB2-BD59-A6C34878D82A}">
                    <a16:rowId xmlns:a16="http://schemas.microsoft.com/office/drawing/2014/main" val="2743062933"/>
                  </a:ext>
                </a:extLst>
              </a:tr>
            </a:tbl>
          </a:graphicData>
        </a:graphic>
      </p:graphicFrame>
      <p:sp>
        <p:nvSpPr>
          <p:cNvPr id="18" name="TextBox 17">
            <a:extLst>
              <a:ext uri="{FF2B5EF4-FFF2-40B4-BE49-F238E27FC236}">
                <a16:creationId xmlns:a16="http://schemas.microsoft.com/office/drawing/2014/main" id="{E84C3F7A-D006-6142-BCDE-CC0BFCFA31AB}"/>
              </a:ext>
            </a:extLst>
          </p:cNvPr>
          <p:cNvSpPr txBox="1"/>
          <p:nvPr/>
        </p:nvSpPr>
        <p:spPr>
          <a:xfrm>
            <a:off x="5147624" y="5993717"/>
            <a:ext cx="6709016" cy="369332"/>
          </a:xfrm>
          <a:prstGeom prst="rect">
            <a:avLst/>
          </a:prstGeom>
          <a:noFill/>
        </p:spPr>
        <p:txBody>
          <a:bodyPr wrap="none" rtlCol="0">
            <a:spAutoFit/>
          </a:bodyPr>
          <a:lstStyle/>
          <a:p>
            <a:r>
              <a:rPr lang="en-US" dirty="0"/>
              <a:t>Note: </a:t>
            </a:r>
            <a:r>
              <a:rPr lang="en-US" b="1" dirty="0"/>
              <a:t>work in progress</a:t>
            </a:r>
            <a:r>
              <a:rPr lang="en-US" dirty="0"/>
              <a:t>, mapping to services areas being reassessed </a:t>
            </a:r>
          </a:p>
        </p:txBody>
      </p:sp>
    </p:spTree>
    <p:extLst>
      <p:ext uri="{BB962C8B-B14F-4D97-AF65-F5344CB8AC3E}">
        <p14:creationId xmlns:p14="http://schemas.microsoft.com/office/powerpoint/2010/main" val="4211176796"/>
      </p:ext>
    </p:extLst>
  </p:cSld>
  <p:clrMapOvr>
    <a:masterClrMapping/>
  </p:clrMapOvr>
</p:sld>
</file>

<file path=ppt/theme/theme1.xml><?xml version="1.0" encoding="utf-8"?>
<a:theme xmlns:a="http://schemas.openxmlformats.org/drawingml/2006/main" name="slide_base">
  <a:themeElements>
    <a:clrScheme name="Eudat-Color">
      <a:dk1>
        <a:srgbClr val="515151"/>
      </a:dk1>
      <a:lt1>
        <a:sysClr val="window" lastClr="FFFFFF"/>
      </a:lt1>
      <a:dk2>
        <a:srgbClr val="1F497D"/>
      </a:dk2>
      <a:lt2>
        <a:srgbClr val="EEECE1"/>
      </a:lt2>
      <a:accent1>
        <a:srgbClr val="1B216E"/>
      </a:accent1>
      <a:accent2>
        <a:srgbClr val="B01813"/>
      </a:accent2>
      <a:accent3>
        <a:srgbClr val="DF3A10"/>
      </a:accent3>
      <a:accent4>
        <a:srgbClr val="F39605"/>
      </a:accent4>
      <a:accent5>
        <a:srgbClr val="FBBE09"/>
      </a:accent5>
      <a:accent6>
        <a:srgbClr val="FFF3E6"/>
      </a:accent6>
      <a:hlink>
        <a:srgbClr val="B11913"/>
      </a:hlink>
      <a:folHlink>
        <a:srgbClr val="DF3B13"/>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OSC_HUB_16-9_ppt_template_v0.8" id="{8DB138ED-F999-4E5E-AFD0-12EA3FB52E1E}" vid="{C7DA8598-46A9-41FB-9598-1F55E7691436}"/>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slide_base</Template>
  <TotalTime>1264</TotalTime>
  <Words>1031</Words>
  <Application>Microsoft Macintosh PowerPoint</Application>
  <PresentationFormat>Widescreen</PresentationFormat>
  <Paragraphs>290</Paragraphs>
  <Slides>18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Noto Sans Symbols</vt:lpstr>
      <vt:lpstr>Source Sans Pro</vt:lpstr>
      <vt:lpstr>Wingdings</vt:lpstr>
      <vt:lpstr>slide_base</vt:lpstr>
      <vt:lpstr>PowerPoint Presentation</vt:lpstr>
      <vt:lpstr>Outline</vt:lpstr>
      <vt:lpstr>PowerPoint Presentation</vt:lpstr>
      <vt:lpstr>PowerPoint Presentation</vt:lpstr>
      <vt:lpstr>Work packages </vt:lpstr>
      <vt:lpstr>EOSC-hub Service Portfolio</vt:lpstr>
      <vt:lpstr>Two main service portfolios </vt:lpstr>
      <vt:lpstr>EOSC-hub (External) Service Portfolio - areas</vt:lpstr>
      <vt:lpstr>EOSC-hub (External) Service Portfolio - areas</vt:lpstr>
      <vt:lpstr>Services by area </vt:lpstr>
      <vt:lpstr>EOSC-hub Internal Service Portfolio - areas</vt:lpstr>
      <vt:lpstr>EOSC-hub Internal Service Portfolio</vt:lpstr>
      <vt:lpstr>PowerPoint Presentation</vt:lpstr>
      <vt:lpstr>Describe your Service</vt:lpstr>
      <vt:lpstr>EOSC-hub Marketplace</vt:lpstr>
      <vt:lpstr>Marketplace and relationship with IT service management processes</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Sergio Andreozzi</dc:creator>
  <cp:lastModifiedBy>Sergio Andreozzi</cp:lastModifiedBy>
  <cp:revision>21</cp:revision>
  <dcterms:created xsi:type="dcterms:W3CDTF">2018-10-09T15:59:44Z</dcterms:created>
  <dcterms:modified xsi:type="dcterms:W3CDTF">2018-10-10T13:22:07Z</dcterms:modified>
</cp:coreProperties>
</file>