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F"/>
    <a:srgbClr val="1C3046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87132" autoAdjust="0"/>
  </p:normalViewPr>
  <p:slideViewPr>
    <p:cSldViewPr>
      <p:cViewPr varScale="1">
        <p:scale>
          <a:sx n="118" d="100"/>
          <a:sy n="118" d="100"/>
        </p:scale>
        <p:origin x="46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09/10/18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178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4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674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598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5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09/10/2018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09/10/2018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03445" y="2060851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48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56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  <p:sldLayoutId id="2147483716" r:id="rId7"/>
    <p:sldLayoutId id="2147483717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2F53AF-7BFF-D249-86F6-2392FC4DD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368153"/>
            <a:ext cx="11521280" cy="6021287"/>
          </a:xfrm>
        </p:spPr>
        <p:txBody>
          <a:bodyPr>
            <a:normAutofit/>
          </a:bodyPr>
          <a:lstStyle/>
          <a:p>
            <a:r>
              <a:rPr lang="en-US" dirty="0"/>
              <a:t>Role of active &amp; leading scientist and providers in the EOSC Governance defining the </a:t>
            </a:r>
            <a:r>
              <a:rPr lang="en-US" dirty="0" err="1"/>
              <a:t>RoP</a:t>
            </a:r>
            <a:endParaRPr lang="en-US" dirty="0"/>
          </a:p>
          <a:p>
            <a:r>
              <a:rPr lang="en-US" dirty="0"/>
              <a:t>How can the EOSC guarantee the </a:t>
            </a:r>
            <a:r>
              <a:rPr lang="en-US" b="1" dirty="0"/>
              <a:t>quality &amp; trusted environment </a:t>
            </a:r>
            <a:r>
              <a:rPr lang="en-US" dirty="0"/>
              <a:t>of the catalogue of data e-infrastructures in the EOSC portal </a:t>
            </a:r>
          </a:p>
          <a:p>
            <a:r>
              <a:rPr lang="en-US" dirty="0"/>
              <a:t>Which quality of services is expected by end-users and to which level are service providers able and willing to comply to this QoS within EOSC</a:t>
            </a:r>
          </a:p>
          <a:p>
            <a:r>
              <a:rPr lang="en-US" dirty="0"/>
              <a:t>How can, or should at all, the EOSC </a:t>
            </a:r>
            <a:r>
              <a:rPr lang="en-US" b="1" dirty="0" err="1"/>
              <a:t>incentivise</a:t>
            </a:r>
            <a:r>
              <a:rPr lang="en-US" b="1" dirty="0"/>
              <a:t> SMEs or private sector or industry </a:t>
            </a:r>
            <a:r>
              <a:rPr lang="en-US" dirty="0"/>
              <a:t>to enter the </a:t>
            </a:r>
            <a:r>
              <a:rPr lang="en-US"/>
              <a:t>EOSC portal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E7F06-8D9A-6843-B1D5-A9C29D2EFA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5852" y="548680"/>
            <a:ext cx="7974404" cy="5760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theme/theme1.xml><?xml version="1.0" encoding="utf-8"?>
<a:theme xmlns:a="http://schemas.openxmlformats.org/drawingml/2006/main" name="EOSC_HUB_16-9_ppt_template_v0.8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FA9D5F6-B3EA-4613-A2A2-15EBF9DD7492}" vid="{BEC89AB2-6672-47C7-B12B-2175EADEC56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EOSC_HUB_16-9_ppt_template_v0.8.potx</Template>
  <TotalTime>8079</TotalTime>
  <Words>24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Wingdings</vt:lpstr>
      <vt:lpstr>EOSC_HUB_16-9_ppt_template_v0.8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Mark van de Sanden</cp:lastModifiedBy>
  <cp:revision>93</cp:revision>
  <dcterms:created xsi:type="dcterms:W3CDTF">2018-05-10T15:12:57Z</dcterms:created>
  <dcterms:modified xsi:type="dcterms:W3CDTF">2018-10-09T13:44:47Z</dcterms:modified>
</cp:coreProperties>
</file>