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2"/>
  </p:notesMasterIdLst>
  <p:sldIdLst>
    <p:sldId id="256" r:id="rId2"/>
    <p:sldId id="302" r:id="rId3"/>
    <p:sldId id="301" r:id="rId4"/>
    <p:sldId id="307" r:id="rId5"/>
    <p:sldId id="303" r:id="rId6"/>
    <p:sldId id="304" r:id="rId7"/>
    <p:sldId id="308" r:id="rId8"/>
    <p:sldId id="305" r:id="rId9"/>
    <p:sldId id="306" r:id="rId10"/>
    <p:sldId id="286" r:id="rId11"/>
  </p:sldIdLst>
  <p:sldSz cx="9144000" cy="6858000" type="screen4x3"/>
  <p:notesSz cx="6858000" cy="9144000"/>
  <p:embeddedFontLst>
    <p:embeddedFont>
      <p:font typeface="Calibri" panose="020F050202020403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EB7AC0-7282-4932-B49A-646290C0515D}" v="2559" dt="2018-10-08T13:12:14.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378"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le Robertson" userId="e6a4f419-899b-459f-9a4c-ce353cff4662" providerId="ADAL" clId="{7521EA3B-29B6-45EF-AFD9-260E7BA32024}"/>
    <pc:docChg chg="undo custSel addSld modSld">
      <pc:chgData name="Dale Robertson" userId="e6a4f419-899b-459f-9a4c-ce353cff4662" providerId="ADAL" clId="{7521EA3B-29B6-45EF-AFD9-260E7BA32024}" dt="2018-10-08T13:11:35.723" v="2523" actId="1035"/>
      <pc:docMkLst>
        <pc:docMk/>
      </pc:docMkLst>
      <pc:sldChg chg="modSp">
        <pc:chgData name="Dale Robertson" userId="e6a4f419-899b-459f-9a4c-ce353cff4662" providerId="ADAL" clId="{7521EA3B-29B6-45EF-AFD9-260E7BA32024}" dt="2018-10-08T12:08:17.391" v="241" actId="1036"/>
        <pc:sldMkLst>
          <pc:docMk/>
          <pc:sldMk cId="0" sldId="256"/>
        </pc:sldMkLst>
        <pc:spChg chg="mod">
          <ac:chgData name="Dale Robertson" userId="e6a4f419-899b-459f-9a4c-ce353cff4662" providerId="ADAL" clId="{7521EA3B-29B6-45EF-AFD9-260E7BA32024}" dt="2018-10-08T12:08:17.391" v="241" actId="1036"/>
          <ac:spMkLst>
            <pc:docMk/>
            <pc:sldMk cId="0" sldId="256"/>
            <ac:spMk id="3" creationId="{6A7C0B51-2C8F-4498-8EAD-C8A8A769457A}"/>
          </ac:spMkLst>
        </pc:spChg>
        <pc:spChg chg="mod">
          <ac:chgData name="Dale Robertson" userId="e6a4f419-899b-459f-9a4c-ce353cff4662" providerId="ADAL" clId="{7521EA3B-29B6-45EF-AFD9-260E7BA32024}" dt="2018-10-08T12:07:37.209" v="145" actId="20577"/>
          <ac:spMkLst>
            <pc:docMk/>
            <pc:sldMk cId="0" sldId="256"/>
            <ac:spMk id="69" creationId="{00000000-0000-0000-0000-000000000000}"/>
          </ac:spMkLst>
        </pc:spChg>
      </pc:sldChg>
      <pc:sldChg chg="modSp">
        <pc:chgData name="Dale Robertson" userId="e6a4f419-899b-459f-9a4c-ce353cff4662" providerId="ADAL" clId="{7521EA3B-29B6-45EF-AFD9-260E7BA32024}" dt="2018-10-08T12:38:23.787" v="2130" actId="14100"/>
        <pc:sldMkLst>
          <pc:docMk/>
          <pc:sldMk cId="3060879281" sldId="301"/>
        </pc:sldMkLst>
        <pc:spChg chg="mod">
          <ac:chgData name="Dale Robertson" userId="e6a4f419-899b-459f-9a4c-ce353cff4662" providerId="ADAL" clId="{7521EA3B-29B6-45EF-AFD9-260E7BA32024}" dt="2018-10-08T12:10:44.886" v="394" actId="20577"/>
          <ac:spMkLst>
            <pc:docMk/>
            <pc:sldMk cId="3060879281" sldId="301"/>
            <ac:spMk id="2" creationId="{4BAA957F-2FF9-47EC-8DE5-AB8B85B46A42}"/>
          </ac:spMkLst>
        </pc:spChg>
        <pc:spChg chg="mod">
          <ac:chgData name="Dale Robertson" userId="e6a4f419-899b-459f-9a4c-ce353cff4662" providerId="ADAL" clId="{7521EA3B-29B6-45EF-AFD9-260E7BA32024}" dt="2018-10-08T12:37:25.986" v="1939" actId="1035"/>
          <ac:spMkLst>
            <pc:docMk/>
            <pc:sldMk cId="3060879281" sldId="301"/>
            <ac:spMk id="3" creationId="{2A2C4087-190C-4A54-A07C-657DD5F23D2A}"/>
          </ac:spMkLst>
        </pc:spChg>
        <pc:picChg chg="mod">
          <ac:chgData name="Dale Robertson" userId="e6a4f419-899b-459f-9a4c-ce353cff4662" providerId="ADAL" clId="{7521EA3B-29B6-45EF-AFD9-260E7BA32024}" dt="2018-10-08T12:37:19.722" v="1913" actId="14100"/>
          <ac:picMkLst>
            <pc:docMk/>
            <pc:sldMk cId="3060879281" sldId="301"/>
            <ac:picMk id="5" creationId="{1EB67C04-E2D4-4B61-9806-5659F7115E90}"/>
          </ac:picMkLst>
        </pc:picChg>
        <pc:picChg chg="mod">
          <ac:chgData name="Dale Robertson" userId="e6a4f419-899b-459f-9a4c-ce353cff4662" providerId="ADAL" clId="{7521EA3B-29B6-45EF-AFD9-260E7BA32024}" dt="2018-10-08T12:37:42.286" v="1986" actId="1037"/>
          <ac:picMkLst>
            <pc:docMk/>
            <pc:sldMk cId="3060879281" sldId="301"/>
            <ac:picMk id="7" creationId="{D87E9DB9-0E32-4D00-8D93-00877C8FE964}"/>
          </ac:picMkLst>
        </pc:picChg>
        <pc:picChg chg="mod">
          <ac:chgData name="Dale Robertson" userId="e6a4f419-899b-459f-9a4c-ce353cff4662" providerId="ADAL" clId="{7521EA3B-29B6-45EF-AFD9-260E7BA32024}" dt="2018-10-08T12:38:23.787" v="2130" actId="14100"/>
          <ac:picMkLst>
            <pc:docMk/>
            <pc:sldMk cId="3060879281" sldId="301"/>
            <ac:picMk id="8" creationId="{D498FBB7-65C6-4AD1-BFB4-A2805E0574FE}"/>
          </ac:picMkLst>
        </pc:picChg>
        <pc:picChg chg="mod">
          <ac:chgData name="Dale Robertson" userId="e6a4f419-899b-459f-9a4c-ce353cff4662" providerId="ADAL" clId="{7521EA3B-29B6-45EF-AFD9-260E7BA32024}" dt="2018-10-08T12:37:13.851" v="1911" actId="14100"/>
          <ac:picMkLst>
            <pc:docMk/>
            <pc:sldMk cId="3060879281" sldId="301"/>
            <ac:picMk id="10" creationId="{6F90CF1D-E606-4DCA-A588-A97E521C91CF}"/>
          </ac:picMkLst>
        </pc:picChg>
        <pc:picChg chg="mod">
          <ac:chgData name="Dale Robertson" userId="e6a4f419-899b-459f-9a4c-ce353cff4662" providerId="ADAL" clId="{7521EA3B-29B6-45EF-AFD9-260E7BA32024}" dt="2018-10-08T12:38:01.917" v="2047" actId="1036"/>
          <ac:picMkLst>
            <pc:docMk/>
            <pc:sldMk cId="3060879281" sldId="301"/>
            <ac:picMk id="11" creationId="{4F8C1350-6BA1-484E-82AA-4E3B9C50B0F1}"/>
          </ac:picMkLst>
        </pc:picChg>
        <pc:picChg chg="mod">
          <ac:chgData name="Dale Robertson" userId="e6a4f419-899b-459f-9a4c-ce353cff4662" providerId="ADAL" clId="{7521EA3B-29B6-45EF-AFD9-260E7BA32024}" dt="2018-10-08T12:38:16.106" v="2129" actId="1035"/>
          <ac:picMkLst>
            <pc:docMk/>
            <pc:sldMk cId="3060879281" sldId="301"/>
            <ac:picMk id="12" creationId="{6C614C2F-9337-4976-BE39-496734A16C39}"/>
          </ac:picMkLst>
        </pc:picChg>
        <pc:picChg chg="mod">
          <ac:chgData name="Dale Robertson" userId="e6a4f419-899b-459f-9a4c-ce353cff4662" providerId="ADAL" clId="{7521EA3B-29B6-45EF-AFD9-260E7BA32024}" dt="2018-10-08T12:37:16.314" v="1912" actId="14100"/>
          <ac:picMkLst>
            <pc:docMk/>
            <pc:sldMk cId="3060879281" sldId="301"/>
            <ac:picMk id="13" creationId="{EE758A71-5317-4028-A9CC-582ECE7A0001}"/>
          </ac:picMkLst>
        </pc:picChg>
        <pc:picChg chg="mod">
          <ac:chgData name="Dale Robertson" userId="e6a4f419-899b-459f-9a4c-ce353cff4662" providerId="ADAL" clId="{7521EA3B-29B6-45EF-AFD9-260E7BA32024}" dt="2018-10-08T12:37:56.251" v="2031" actId="1038"/>
          <ac:picMkLst>
            <pc:docMk/>
            <pc:sldMk cId="3060879281" sldId="301"/>
            <ac:picMk id="14" creationId="{04EF0DC6-E36A-42BC-87CC-92E9053F27A0}"/>
          </ac:picMkLst>
        </pc:picChg>
        <pc:picChg chg="mod">
          <ac:chgData name="Dale Robertson" userId="e6a4f419-899b-459f-9a4c-ce353cff4662" providerId="ADAL" clId="{7521EA3B-29B6-45EF-AFD9-260E7BA32024}" dt="2018-10-08T12:37:47.558" v="1989" actId="1035"/>
          <ac:picMkLst>
            <pc:docMk/>
            <pc:sldMk cId="3060879281" sldId="301"/>
            <ac:picMk id="16" creationId="{7B03976D-2E74-434F-9628-356380820B1D}"/>
          </ac:picMkLst>
        </pc:picChg>
      </pc:sldChg>
      <pc:sldChg chg="modSp">
        <pc:chgData name="Dale Robertson" userId="e6a4f419-899b-459f-9a4c-ce353cff4662" providerId="ADAL" clId="{7521EA3B-29B6-45EF-AFD9-260E7BA32024}" dt="2018-10-08T12:25:50.852" v="1074"/>
        <pc:sldMkLst>
          <pc:docMk/>
          <pc:sldMk cId="2306516466" sldId="302"/>
        </pc:sldMkLst>
        <pc:spChg chg="mod">
          <ac:chgData name="Dale Robertson" userId="e6a4f419-899b-459f-9a4c-ce353cff4662" providerId="ADAL" clId="{7521EA3B-29B6-45EF-AFD9-260E7BA32024}" dt="2018-10-08T12:09:15.499" v="375" actId="1038"/>
          <ac:spMkLst>
            <pc:docMk/>
            <pc:sldMk cId="2306516466" sldId="302"/>
            <ac:spMk id="2" creationId="{2ACBA4D6-1AF0-42A5-A2F5-FD19D8BBAF28}"/>
          </ac:spMkLst>
        </pc:spChg>
        <pc:spChg chg="mod">
          <ac:chgData name="Dale Robertson" userId="e6a4f419-899b-459f-9a4c-ce353cff4662" providerId="ADAL" clId="{7521EA3B-29B6-45EF-AFD9-260E7BA32024}" dt="2018-10-08T12:25:50.852" v="1074"/>
          <ac:spMkLst>
            <pc:docMk/>
            <pc:sldMk cId="2306516466" sldId="302"/>
            <ac:spMk id="3" creationId="{9EB3B27C-1B68-497B-8B2F-B2F9DA7CB303}"/>
          </ac:spMkLst>
        </pc:spChg>
      </pc:sldChg>
      <pc:sldChg chg="modSp">
        <pc:chgData name="Dale Robertson" userId="e6a4f419-899b-459f-9a4c-ce353cff4662" providerId="ADAL" clId="{7521EA3B-29B6-45EF-AFD9-260E7BA32024}" dt="2018-10-08T13:06:02.052" v="2406" actId="20577"/>
        <pc:sldMkLst>
          <pc:docMk/>
          <pc:sldMk cId="4160613407" sldId="303"/>
        </pc:sldMkLst>
        <pc:spChg chg="mod">
          <ac:chgData name="Dale Robertson" userId="e6a4f419-899b-459f-9a4c-ce353cff4662" providerId="ADAL" clId="{7521EA3B-29B6-45EF-AFD9-260E7BA32024}" dt="2018-10-08T13:06:02.052" v="2406" actId="20577"/>
          <ac:spMkLst>
            <pc:docMk/>
            <pc:sldMk cId="4160613407" sldId="303"/>
            <ac:spMk id="2" creationId="{51662AF9-086F-4113-AC5C-4327B893DA8D}"/>
          </ac:spMkLst>
        </pc:spChg>
        <pc:spChg chg="mod">
          <ac:chgData name="Dale Robertson" userId="e6a4f419-899b-459f-9a4c-ce353cff4662" providerId="ADAL" clId="{7521EA3B-29B6-45EF-AFD9-260E7BA32024}" dt="2018-10-08T12:58:16.062" v="2195"/>
          <ac:spMkLst>
            <pc:docMk/>
            <pc:sldMk cId="4160613407" sldId="303"/>
            <ac:spMk id="3" creationId="{159B848F-525A-4F11-9783-EAF304E86C70}"/>
          </ac:spMkLst>
        </pc:spChg>
      </pc:sldChg>
      <pc:sldChg chg="modSp">
        <pc:chgData name="Dale Robertson" userId="e6a4f419-899b-459f-9a4c-ce353cff4662" providerId="ADAL" clId="{7521EA3B-29B6-45EF-AFD9-260E7BA32024}" dt="2018-10-08T13:10:45.600" v="2484" actId="1036"/>
        <pc:sldMkLst>
          <pc:docMk/>
          <pc:sldMk cId="216125424" sldId="304"/>
        </pc:sldMkLst>
        <pc:spChg chg="mod">
          <ac:chgData name="Dale Robertson" userId="e6a4f419-899b-459f-9a4c-ce353cff4662" providerId="ADAL" clId="{7521EA3B-29B6-45EF-AFD9-260E7BA32024}" dt="2018-10-08T13:10:45.600" v="2484" actId="1036"/>
          <ac:spMkLst>
            <pc:docMk/>
            <pc:sldMk cId="216125424" sldId="304"/>
            <ac:spMk id="3" creationId="{159B848F-525A-4F11-9783-EAF304E86C70}"/>
          </ac:spMkLst>
        </pc:spChg>
        <pc:spChg chg="mod">
          <ac:chgData name="Dale Robertson" userId="e6a4f419-899b-459f-9a4c-ce353cff4662" providerId="ADAL" clId="{7521EA3B-29B6-45EF-AFD9-260E7BA32024}" dt="2018-10-08T13:05:58.618" v="2404" actId="20577"/>
          <ac:spMkLst>
            <pc:docMk/>
            <pc:sldMk cId="216125424" sldId="304"/>
            <ac:spMk id="5" creationId="{41B889BD-23A4-4A82-A1C2-EE5E8EF69824}"/>
          </ac:spMkLst>
        </pc:spChg>
      </pc:sldChg>
      <pc:sldChg chg="modSp add">
        <pc:chgData name="Dale Robertson" userId="e6a4f419-899b-459f-9a4c-ce353cff4662" providerId="ADAL" clId="{7521EA3B-29B6-45EF-AFD9-260E7BA32024}" dt="2018-10-08T13:11:35.723" v="2523" actId="1035"/>
        <pc:sldMkLst>
          <pc:docMk/>
          <pc:sldMk cId="160356706" sldId="305"/>
        </pc:sldMkLst>
        <pc:spChg chg="mod">
          <ac:chgData name="Dale Robertson" userId="e6a4f419-899b-459f-9a4c-ce353cff4662" providerId="ADAL" clId="{7521EA3B-29B6-45EF-AFD9-260E7BA32024}" dt="2018-10-08T12:33:08.856" v="1538" actId="20577"/>
          <ac:spMkLst>
            <pc:docMk/>
            <pc:sldMk cId="160356706" sldId="305"/>
            <ac:spMk id="2" creationId="{53F20A1B-CC0B-4826-A1B0-42A677E4B515}"/>
          </ac:spMkLst>
        </pc:spChg>
        <pc:spChg chg="mod">
          <ac:chgData name="Dale Robertson" userId="e6a4f419-899b-459f-9a4c-ce353cff4662" providerId="ADAL" clId="{7521EA3B-29B6-45EF-AFD9-260E7BA32024}" dt="2018-10-08T13:11:35.723" v="2523" actId="1035"/>
          <ac:spMkLst>
            <pc:docMk/>
            <pc:sldMk cId="160356706" sldId="305"/>
            <ac:spMk id="3" creationId="{74A25118-E3B8-4B24-BB6F-EA9AF643066F}"/>
          </ac:spMkLst>
        </pc:spChg>
      </pc:sldChg>
      <pc:sldChg chg="modSp add">
        <pc:chgData name="Dale Robertson" userId="e6a4f419-899b-459f-9a4c-ce353cff4662" providerId="ADAL" clId="{7521EA3B-29B6-45EF-AFD9-260E7BA32024}" dt="2018-10-08T13:11:30.132" v="2514" actId="1035"/>
        <pc:sldMkLst>
          <pc:docMk/>
          <pc:sldMk cId="2840336839" sldId="306"/>
        </pc:sldMkLst>
        <pc:spChg chg="mod">
          <ac:chgData name="Dale Robertson" userId="e6a4f419-899b-459f-9a4c-ce353cff4662" providerId="ADAL" clId="{7521EA3B-29B6-45EF-AFD9-260E7BA32024}" dt="2018-10-08T12:11:28.234" v="423" actId="20577"/>
          <ac:spMkLst>
            <pc:docMk/>
            <pc:sldMk cId="2840336839" sldId="306"/>
            <ac:spMk id="2" creationId="{55A5E1D7-7CDD-40FD-ADA4-74A57701C3CC}"/>
          </ac:spMkLst>
        </pc:spChg>
        <pc:spChg chg="mod">
          <ac:chgData name="Dale Robertson" userId="e6a4f419-899b-459f-9a4c-ce353cff4662" providerId="ADAL" clId="{7521EA3B-29B6-45EF-AFD9-260E7BA32024}" dt="2018-10-08T13:11:30.132" v="2514" actId="1035"/>
          <ac:spMkLst>
            <pc:docMk/>
            <pc:sldMk cId="2840336839" sldId="306"/>
            <ac:spMk id="3" creationId="{307D7D91-66C1-4733-AB28-2802873B3F88}"/>
          </ac:spMkLst>
        </pc:spChg>
      </pc:sldChg>
      <pc:sldChg chg="modSp add">
        <pc:chgData name="Dale Robertson" userId="e6a4f419-899b-459f-9a4c-ce353cff4662" providerId="ADAL" clId="{7521EA3B-29B6-45EF-AFD9-260E7BA32024}" dt="2018-10-08T12:39:45.379" v="2140" actId="20577"/>
        <pc:sldMkLst>
          <pc:docMk/>
          <pc:sldMk cId="4255703733" sldId="307"/>
        </pc:sldMkLst>
        <pc:spChg chg="mod">
          <ac:chgData name="Dale Robertson" userId="e6a4f419-899b-459f-9a4c-ce353cff4662" providerId="ADAL" clId="{7521EA3B-29B6-45EF-AFD9-260E7BA32024}" dt="2018-10-08T12:39:45.379" v="2140" actId="20577"/>
          <ac:spMkLst>
            <pc:docMk/>
            <pc:sldMk cId="4255703733" sldId="307"/>
            <ac:spMk id="2" creationId="{7BD24BCF-DB5C-4DAD-AB5A-034288916585}"/>
          </ac:spMkLst>
        </pc:spChg>
        <pc:spChg chg="mod">
          <ac:chgData name="Dale Robertson" userId="e6a4f419-899b-459f-9a4c-ce353cff4662" providerId="ADAL" clId="{7521EA3B-29B6-45EF-AFD9-260E7BA32024}" dt="2018-10-08T12:27:56.510" v="1176" actId="20577"/>
          <ac:spMkLst>
            <pc:docMk/>
            <pc:sldMk cId="4255703733" sldId="307"/>
            <ac:spMk id="3" creationId="{1A81FBA5-48A6-4792-8037-0CEC8DD24671}"/>
          </ac:spMkLst>
        </pc:spChg>
      </pc:sldChg>
      <pc:sldChg chg="modSp add">
        <pc:chgData name="Dale Robertson" userId="e6a4f419-899b-459f-9a4c-ce353cff4662" providerId="ADAL" clId="{7521EA3B-29B6-45EF-AFD9-260E7BA32024}" dt="2018-10-08T13:11:03.342" v="2502" actId="20577"/>
        <pc:sldMkLst>
          <pc:docMk/>
          <pc:sldMk cId="255644091" sldId="308"/>
        </pc:sldMkLst>
        <pc:spChg chg="mod">
          <ac:chgData name="Dale Robertson" userId="e6a4f419-899b-459f-9a4c-ce353cff4662" providerId="ADAL" clId="{7521EA3B-29B6-45EF-AFD9-260E7BA32024}" dt="2018-10-08T13:06:20.474" v="2409" actId="20577"/>
          <ac:spMkLst>
            <pc:docMk/>
            <pc:sldMk cId="255644091" sldId="308"/>
            <ac:spMk id="2" creationId="{EE8D4261-4FAB-4171-83E4-D110FFEE62B0}"/>
          </ac:spMkLst>
        </pc:spChg>
        <pc:spChg chg="mod">
          <ac:chgData name="Dale Robertson" userId="e6a4f419-899b-459f-9a4c-ce353cff4662" providerId="ADAL" clId="{7521EA3B-29B6-45EF-AFD9-260E7BA32024}" dt="2018-10-08T13:11:03.342" v="2502" actId="20577"/>
          <ac:spMkLst>
            <pc:docMk/>
            <pc:sldMk cId="255644091" sldId="308"/>
            <ac:spMk id="3" creationId="{2AE51CC3-70AD-4992-B740-2A63C8CE4F7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7" name="Shape 6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31" name="Shape 33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p:cSld name="Diapositiva titolo">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Shape 16"/>
          <p:cNvSpPr txBox="1">
            <a:spLocks noGrp="1"/>
          </p:cNvSpPr>
          <p:nvPr>
            <p:ph type="subTitle" idx="1"/>
          </p:nvPr>
        </p:nvSpPr>
        <p:spPr>
          <a:xfrm>
            <a:off x="4572000" y="3707915"/>
            <a:ext cx="4131644"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746208" y="134218"/>
            <a:ext cx="7886700" cy="752476"/>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000"/>
              <a:buFont typeface="Calibri"/>
              <a:buNone/>
              <a:defRPr sz="3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Shape 27"/>
          <p:cNvSpPr txBox="1">
            <a:spLocks noGrp="1"/>
          </p:cNvSpPr>
          <p:nvPr>
            <p:ph type="body" idx="1"/>
          </p:nvPr>
        </p:nvSpPr>
        <p:spPr>
          <a:xfrm>
            <a:off x="628650" y="2283491"/>
            <a:ext cx="7886700" cy="3051209"/>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274749" y="6356351"/>
            <a:ext cx="1356575"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2163652" y="6356351"/>
            <a:ext cx="5091448"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7967730" y="6356351"/>
            <a:ext cx="54762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1" i="0" u="none" strike="noStrike" cap="none">
                <a:solidFill>
                  <a:schemeClr val="dk1"/>
                </a:solidFill>
                <a:latin typeface="Calibri"/>
                <a:ea typeface="Calibri"/>
                <a:cs typeface="Calibri"/>
                <a:sym typeface="Calibri"/>
              </a:defRPr>
            </a:lvl1pPr>
            <a:lvl2pPr marL="0" marR="0" lvl="1" indent="0" algn="r" rtl="0">
              <a:spcBef>
                <a:spcPts val="0"/>
              </a:spcBef>
              <a:buNone/>
              <a:defRPr sz="1200" b="1" i="0" u="none" strike="noStrike" cap="none">
                <a:solidFill>
                  <a:schemeClr val="dk1"/>
                </a:solidFill>
                <a:latin typeface="Calibri"/>
                <a:ea typeface="Calibri"/>
                <a:cs typeface="Calibri"/>
                <a:sym typeface="Calibri"/>
              </a:defRPr>
            </a:lvl2pPr>
            <a:lvl3pPr marL="0" marR="0" lvl="2" indent="0" algn="r" rtl="0">
              <a:spcBef>
                <a:spcPts val="0"/>
              </a:spcBef>
              <a:buNone/>
              <a:defRPr sz="1200" b="1" i="0" u="none" strike="noStrike" cap="none">
                <a:solidFill>
                  <a:schemeClr val="dk1"/>
                </a:solidFill>
                <a:latin typeface="Calibri"/>
                <a:ea typeface="Calibri"/>
                <a:cs typeface="Calibri"/>
                <a:sym typeface="Calibri"/>
              </a:defRPr>
            </a:lvl3pPr>
            <a:lvl4pPr marL="0" marR="0" lvl="3" indent="0" algn="r" rtl="0">
              <a:spcBef>
                <a:spcPts val="0"/>
              </a:spcBef>
              <a:buNone/>
              <a:defRPr sz="1200" b="1" i="0" u="none" strike="noStrike" cap="none">
                <a:solidFill>
                  <a:schemeClr val="dk1"/>
                </a:solidFill>
                <a:latin typeface="Calibri"/>
                <a:ea typeface="Calibri"/>
                <a:cs typeface="Calibri"/>
                <a:sym typeface="Calibri"/>
              </a:defRPr>
            </a:lvl4pPr>
            <a:lvl5pPr marL="0" marR="0" lvl="4" indent="0" algn="r" rtl="0">
              <a:spcBef>
                <a:spcPts val="0"/>
              </a:spcBef>
              <a:buNone/>
              <a:defRPr sz="1200" b="1" i="0" u="none" strike="noStrike" cap="none">
                <a:solidFill>
                  <a:schemeClr val="dk1"/>
                </a:solidFill>
                <a:latin typeface="Calibri"/>
                <a:ea typeface="Calibri"/>
                <a:cs typeface="Calibri"/>
                <a:sym typeface="Calibri"/>
              </a:defRPr>
            </a:lvl5pPr>
            <a:lvl6pPr marL="0" marR="0" lvl="5" indent="0" algn="r" rtl="0">
              <a:spcBef>
                <a:spcPts val="0"/>
              </a:spcBef>
              <a:buNone/>
              <a:defRPr sz="1200" b="1" i="0" u="none" strike="noStrike" cap="none">
                <a:solidFill>
                  <a:schemeClr val="dk1"/>
                </a:solidFill>
                <a:latin typeface="Calibri"/>
                <a:ea typeface="Calibri"/>
                <a:cs typeface="Calibri"/>
                <a:sym typeface="Calibri"/>
              </a:defRPr>
            </a:lvl6pPr>
            <a:lvl7pPr marL="0" marR="0" lvl="6" indent="0" algn="r" rtl="0">
              <a:spcBef>
                <a:spcPts val="0"/>
              </a:spcBef>
              <a:buNone/>
              <a:defRPr sz="1200" b="1" i="0" u="none" strike="noStrike" cap="none">
                <a:solidFill>
                  <a:schemeClr val="dk1"/>
                </a:solidFill>
                <a:latin typeface="Calibri"/>
                <a:ea typeface="Calibri"/>
                <a:cs typeface="Calibri"/>
                <a:sym typeface="Calibri"/>
              </a:defRPr>
            </a:lvl7pPr>
            <a:lvl8pPr marL="0" marR="0" lvl="7" indent="0" algn="r" rtl="0">
              <a:spcBef>
                <a:spcPts val="0"/>
              </a:spcBef>
              <a:buNone/>
              <a:defRPr sz="1200" b="1" i="0" u="none" strike="noStrike" cap="none">
                <a:solidFill>
                  <a:schemeClr val="dk1"/>
                </a:solidFill>
                <a:latin typeface="Calibri"/>
                <a:ea typeface="Calibri"/>
                <a:cs typeface="Calibri"/>
                <a:sym typeface="Calibri"/>
              </a:defRPr>
            </a:lvl8pPr>
            <a:lvl9pPr marL="0" marR="0" lvl="8" indent="0" algn="r" rtl="0">
              <a:spcBef>
                <a:spcPts val="0"/>
              </a:spcBef>
              <a:buNone/>
              <a:defRPr sz="1200" b="1"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Diapositiva titolo">
  <p:cSld name="2_Diapositiva titolo">
    <p:bg>
      <p:bgPr>
        <a:blipFill>
          <a:blip r:embed="rId2">
            <a:alphaModFix/>
          </a:blip>
          <a:stretch>
            <a:fillRect/>
          </a:stretch>
        </a:blipFill>
        <a:effectLst/>
      </p:bgPr>
    </p:bg>
    <p:spTree>
      <p:nvGrpSpPr>
        <p:cNvPr id="1" name="Shape 31"/>
        <p:cNvGrpSpPr/>
        <p:nvPr/>
      </p:nvGrpSpPr>
      <p:grpSpPr>
        <a:xfrm>
          <a:off x="0" y="0"/>
          <a:ext cx="0" cy="0"/>
          <a:chOff x="0" y="0"/>
          <a:chExt cx="0" cy="0"/>
        </a:xfrm>
      </p:grpSpPr>
      <p:sp>
        <p:nvSpPr>
          <p:cNvPr id="32" name="Shape 32"/>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
        <p:nvSpPr>
          <p:cNvPr id="35" name="Shape 35"/>
          <p:cNvSpPr txBox="1">
            <a:spLocks noGrp="1"/>
          </p:cNvSpPr>
          <p:nvPr>
            <p:ph type="title"/>
          </p:nvPr>
        </p:nvSpPr>
        <p:spPr>
          <a:xfrm>
            <a:off x="166638" y="2790692"/>
            <a:ext cx="4877001"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135981" y="279132"/>
            <a:ext cx="6152398" cy="500565"/>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648002" y="3150704"/>
            <a:ext cx="78867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Calibri"/>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Calibri"/>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Calibri"/>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Calibri"/>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274749" y="6356351"/>
            <a:ext cx="1356575"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2163652" y="6356351"/>
            <a:ext cx="5091448"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7967730" y="6356351"/>
            <a:ext cx="54762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1" i="0" u="none" strike="noStrike" cap="none">
                <a:solidFill>
                  <a:schemeClr val="dk1"/>
                </a:solidFill>
                <a:latin typeface="Calibri"/>
                <a:ea typeface="Calibri"/>
                <a:cs typeface="Calibri"/>
                <a:sym typeface="Calibri"/>
              </a:defRPr>
            </a:lvl1pPr>
            <a:lvl2pPr marL="0" marR="0" lvl="1" indent="0" algn="r" rtl="0">
              <a:spcBef>
                <a:spcPts val="0"/>
              </a:spcBef>
              <a:buNone/>
              <a:defRPr sz="1200" b="1" i="0" u="none" strike="noStrike" cap="none">
                <a:solidFill>
                  <a:schemeClr val="dk1"/>
                </a:solidFill>
                <a:latin typeface="Calibri"/>
                <a:ea typeface="Calibri"/>
                <a:cs typeface="Calibri"/>
                <a:sym typeface="Calibri"/>
              </a:defRPr>
            </a:lvl2pPr>
            <a:lvl3pPr marL="0" marR="0" lvl="2" indent="0" algn="r" rtl="0">
              <a:spcBef>
                <a:spcPts val="0"/>
              </a:spcBef>
              <a:buNone/>
              <a:defRPr sz="1200" b="1" i="0" u="none" strike="noStrike" cap="none">
                <a:solidFill>
                  <a:schemeClr val="dk1"/>
                </a:solidFill>
                <a:latin typeface="Calibri"/>
                <a:ea typeface="Calibri"/>
                <a:cs typeface="Calibri"/>
                <a:sym typeface="Calibri"/>
              </a:defRPr>
            </a:lvl3pPr>
            <a:lvl4pPr marL="0" marR="0" lvl="3" indent="0" algn="r" rtl="0">
              <a:spcBef>
                <a:spcPts val="0"/>
              </a:spcBef>
              <a:buNone/>
              <a:defRPr sz="1200" b="1" i="0" u="none" strike="noStrike" cap="none">
                <a:solidFill>
                  <a:schemeClr val="dk1"/>
                </a:solidFill>
                <a:latin typeface="Calibri"/>
                <a:ea typeface="Calibri"/>
                <a:cs typeface="Calibri"/>
                <a:sym typeface="Calibri"/>
              </a:defRPr>
            </a:lvl4pPr>
            <a:lvl5pPr marL="0" marR="0" lvl="4" indent="0" algn="r" rtl="0">
              <a:spcBef>
                <a:spcPts val="0"/>
              </a:spcBef>
              <a:buNone/>
              <a:defRPr sz="1200" b="1" i="0" u="none" strike="noStrike" cap="none">
                <a:solidFill>
                  <a:schemeClr val="dk1"/>
                </a:solidFill>
                <a:latin typeface="Calibri"/>
                <a:ea typeface="Calibri"/>
                <a:cs typeface="Calibri"/>
                <a:sym typeface="Calibri"/>
              </a:defRPr>
            </a:lvl5pPr>
            <a:lvl6pPr marL="0" marR="0" lvl="5" indent="0" algn="r" rtl="0">
              <a:spcBef>
                <a:spcPts val="0"/>
              </a:spcBef>
              <a:buNone/>
              <a:defRPr sz="1200" b="1" i="0" u="none" strike="noStrike" cap="none">
                <a:solidFill>
                  <a:schemeClr val="dk1"/>
                </a:solidFill>
                <a:latin typeface="Calibri"/>
                <a:ea typeface="Calibri"/>
                <a:cs typeface="Calibri"/>
                <a:sym typeface="Calibri"/>
              </a:defRPr>
            </a:lvl6pPr>
            <a:lvl7pPr marL="0" marR="0" lvl="6" indent="0" algn="r" rtl="0">
              <a:spcBef>
                <a:spcPts val="0"/>
              </a:spcBef>
              <a:buNone/>
              <a:defRPr sz="1200" b="1" i="0" u="none" strike="noStrike" cap="none">
                <a:solidFill>
                  <a:schemeClr val="dk1"/>
                </a:solidFill>
                <a:latin typeface="Calibri"/>
                <a:ea typeface="Calibri"/>
                <a:cs typeface="Calibri"/>
                <a:sym typeface="Calibri"/>
              </a:defRPr>
            </a:lvl7pPr>
            <a:lvl8pPr marL="0" marR="0" lvl="7" indent="0" algn="r" rtl="0">
              <a:spcBef>
                <a:spcPts val="0"/>
              </a:spcBef>
              <a:buNone/>
              <a:defRPr sz="1200" b="1" i="0" u="none" strike="noStrike" cap="none">
                <a:solidFill>
                  <a:schemeClr val="dk1"/>
                </a:solidFill>
                <a:latin typeface="Calibri"/>
                <a:ea typeface="Calibri"/>
                <a:cs typeface="Calibri"/>
                <a:sym typeface="Calibri"/>
              </a:defRPr>
            </a:lvl8pPr>
            <a:lvl9pPr marL="0" marR="0" lvl="8" indent="0" algn="r" rtl="0">
              <a:spcBef>
                <a:spcPts val="0"/>
              </a:spcBef>
              <a:buNone/>
              <a:defRPr sz="1200" b="1"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2717332" y="67377"/>
            <a:ext cx="6956057" cy="868297"/>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29841" y="1116530"/>
            <a:ext cx="2949178" cy="940869"/>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3886200" y="1116530"/>
            <a:ext cx="462915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Calibri"/>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29841" y="2057400"/>
            <a:ext cx="2949178"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Calibri"/>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Calibri"/>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Calibri"/>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717332" y="67377"/>
            <a:ext cx="6956057" cy="868297"/>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628650" y="1617044"/>
            <a:ext cx="7886700" cy="3051209"/>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4" r:id="rId5"/>
    <p:sldLayoutId id="2147483656"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tinyurl.com/y786qqz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hyperlink" Target="https://tinyurl.com/y786qqz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oscpilot.eu/medi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subTitle" idx="1"/>
          </p:nvPr>
        </p:nvSpPr>
        <p:spPr>
          <a:xfrm>
            <a:off x="3413760" y="3220235"/>
            <a:ext cx="5675376"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Calibri"/>
              <a:buNone/>
            </a:pPr>
            <a:r>
              <a:rPr lang="en-GB" dirty="0"/>
              <a:t>Policies in the EOSC Through the Lens of Research Infrastructures: the </a:t>
            </a:r>
            <a:r>
              <a:rPr lang="en-GB" dirty="0" err="1"/>
              <a:t>EOSCpilot</a:t>
            </a:r>
            <a:r>
              <a:rPr lang="en-GB" dirty="0"/>
              <a:t> Policy Recommendations</a:t>
            </a:r>
          </a:p>
          <a:p>
            <a:pPr marL="0" marR="0" lvl="0" indent="0" algn="ctr" rtl="0">
              <a:lnSpc>
                <a:spcPct val="90000"/>
              </a:lnSpc>
              <a:spcBef>
                <a:spcPts val="0"/>
              </a:spcBef>
              <a:spcAft>
                <a:spcPts val="0"/>
              </a:spcAft>
              <a:buClr>
                <a:schemeClr val="dk1"/>
              </a:buClr>
              <a:buSzPts val="2400"/>
              <a:buFont typeface="Calibri"/>
              <a:buNone/>
            </a:pPr>
            <a:endParaRPr lang="en-GB" dirty="0"/>
          </a:p>
          <a:p>
            <a:pPr marL="0" lvl="0" indent="0">
              <a:spcBef>
                <a:spcPts val="0"/>
              </a:spcBef>
            </a:pPr>
            <a:r>
              <a:rPr lang="en-GB" dirty="0"/>
              <a:t>DI4R, Lisbon, 9 October 2018</a:t>
            </a:r>
          </a:p>
        </p:txBody>
      </p:sp>
      <p:sp>
        <p:nvSpPr>
          <p:cNvPr id="3" name="Shape 69">
            <a:extLst>
              <a:ext uri="{FF2B5EF4-FFF2-40B4-BE49-F238E27FC236}">
                <a16:creationId xmlns:a16="http://schemas.microsoft.com/office/drawing/2014/main" id="{6A7C0B51-2C8F-4498-8EAD-C8A8A769457A}"/>
              </a:ext>
            </a:extLst>
          </p:cNvPr>
          <p:cNvSpPr txBox="1">
            <a:spLocks/>
          </p:cNvSpPr>
          <p:nvPr/>
        </p:nvSpPr>
        <p:spPr>
          <a:xfrm>
            <a:off x="1274064" y="5135926"/>
            <a:ext cx="5675376" cy="165576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r>
              <a:rPr lang="en-GB" dirty="0"/>
              <a:t>Chaired by Natalia Manola, ARC</a:t>
            </a:r>
          </a:p>
          <a:p>
            <a:pPr marL="0" indent="0"/>
            <a:r>
              <a:rPr lang="en-GB" dirty="0"/>
              <a:t>Presenter: Dale Robertson, </a:t>
            </a:r>
            <a:r>
              <a:rPr lang="en-GB" dirty="0" err="1"/>
              <a:t>Jisc</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dt" idx="10"/>
          </p:nvPr>
        </p:nvSpPr>
        <p:spPr>
          <a:xfrm>
            <a:off x="628650" y="6356351"/>
            <a:ext cx="1335000" cy="3651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1200" b="0" i="0" u="none" strike="noStrike" cap="none">
                <a:solidFill>
                  <a:srgbClr val="888888"/>
                </a:solidFill>
                <a:latin typeface="Calibri"/>
                <a:ea typeface="Calibri"/>
                <a:cs typeface="Calibri"/>
                <a:sym typeface="Calibri"/>
              </a:rPr>
              <a:t>www.eoscpilot.eu</a:t>
            </a:r>
            <a:endParaRPr sz="1200" b="0" i="0" u="none" strike="noStrike" cap="none">
              <a:solidFill>
                <a:srgbClr val="888888"/>
              </a:solidFill>
              <a:latin typeface="Calibri"/>
              <a:ea typeface="Calibri"/>
              <a:cs typeface="Calibri"/>
              <a:sym typeface="Calibri"/>
            </a:endParaRPr>
          </a:p>
        </p:txBody>
      </p:sp>
      <p:sp>
        <p:nvSpPr>
          <p:cNvPr id="334" name="Shape 334"/>
          <p:cNvSpPr txBox="1">
            <a:spLocks noGrp="1"/>
          </p:cNvSpPr>
          <p:nvPr>
            <p:ph type="ftr" idx="11"/>
          </p:nvPr>
        </p:nvSpPr>
        <p:spPr>
          <a:xfrm>
            <a:off x="2136808" y="6356351"/>
            <a:ext cx="5236200" cy="365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200" b="0" i="0" u="none" strike="noStrike" cap="none">
                <a:solidFill>
                  <a:srgbClr val="888888"/>
                </a:solidFill>
                <a:latin typeface="Calibri"/>
                <a:ea typeface="Calibri"/>
                <a:cs typeface="Calibri"/>
                <a:sym typeface="Calibri"/>
              </a:rPr>
              <a:t>The European Open Science Cloud for Research pilot project is funded by the European Commission, DG Research &amp; Innovation under contract no. 739563</a:t>
            </a:r>
            <a:endParaRPr/>
          </a:p>
        </p:txBody>
      </p:sp>
      <p:sp>
        <p:nvSpPr>
          <p:cNvPr id="335" name="Shape 335"/>
          <p:cNvSpPr txBox="1">
            <a:spLocks noGrp="1"/>
          </p:cNvSpPr>
          <p:nvPr>
            <p:ph type="sldNum" idx="12"/>
          </p:nvPr>
        </p:nvSpPr>
        <p:spPr>
          <a:xfrm>
            <a:off x="7372952" y="6356351"/>
            <a:ext cx="11424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888888"/>
                </a:solidFill>
                <a:latin typeface="Calibri"/>
                <a:ea typeface="Calibri"/>
                <a:cs typeface="Calibri"/>
                <a:sym typeface="Calibri"/>
              </a:rPr>
              <a:t>10</a:t>
            </a:fld>
            <a:endParaRPr sz="1200" b="0" i="0" u="none" strike="noStrike" cap="none">
              <a:solidFill>
                <a:srgbClr val="888888"/>
              </a:solidFill>
              <a:latin typeface="Calibri"/>
              <a:ea typeface="Calibri"/>
              <a:cs typeface="Calibri"/>
              <a:sym typeface="Calibri"/>
            </a:endParaRPr>
          </a:p>
        </p:txBody>
      </p:sp>
      <p:sp>
        <p:nvSpPr>
          <p:cNvPr id="336" name="Shape 336"/>
          <p:cNvSpPr txBox="1">
            <a:spLocks noGrp="1"/>
          </p:cNvSpPr>
          <p:nvPr>
            <p:ph type="title"/>
          </p:nvPr>
        </p:nvSpPr>
        <p:spPr>
          <a:xfrm>
            <a:off x="166638" y="2790692"/>
            <a:ext cx="48771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ts val="4400"/>
              <a:buFont typeface="Calibri"/>
              <a:buNone/>
            </a:pPr>
            <a:r>
              <a:rPr lang="en-GB"/>
              <a:t>Thank you very much!</a:t>
            </a:r>
            <a:endParaRPr sz="44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A4D6-1AF0-42A5-A2F5-FD19D8BBAF28}"/>
              </a:ext>
            </a:extLst>
          </p:cNvPr>
          <p:cNvSpPr>
            <a:spLocks noGrp="1"/>
          </p:cNvSpPr>
          <p:nvPr>
            <p:ph type="title"/>
          </p:nvPr>
        </p:nvSpPr>
        <p:spPr>
          <a:xfrm>
            <a:off x="3368000" y="97642"/>
            <a:ext cx="7886700" cy="752476"/>
          </a:xfrm>
        </p:spPr>
        <p:txBody>
          <a:bodyPr/>
          <a:lstStyle/>
          <a:p>
            <a:r>
              <a:rPr lang="en-GB" dirty="0" err="1"/>
              <a:t>EOSCpilot</a:t>
            </a:r>
            <a:r>
              <a:rPr lang="en-GB" dirty="0"/>
              <a:t> </a:t>
            </a:r>
            <a:r>
              <a:rPr lang="en-GB" i="1" dirty="0"/>
              <a:t>Draft</a:t>
            </a:r>
            <a:r>
              <a:rPr lang="en-GB" dirty="0"/>
              <a:t> Policy </a:t>
            </a:r>
            <a:br>
              <a:rPr lang="en-GB" dirty="0"/>
            </a:br>
            <a:r>
              <a:rPr lang="en-GB" dirty="0"/>
              <a:t>Recommendations</a:t>
            </a:r>
          </a:p>
        </p:txBody>
      </p:sp>
      <p:sp>
        <p:nvSpPr>
          <p:cNvPr id="3" name="Text Placeholder 2">
            <a:extLst>
              <a:ext uri="{FF2B5EF4-FFF2-40B4-BE49-F238E27FC236}">
                <a16:creationId xmlns:a16="http://schemas.microsoft.com/office/drawing/2014/main" id="{9EB3B27C-1B68-497B-8B2F-B2F9DA7CB303}"/>
              </a:ext>
            </a:extLst>
          </p:cNvPr>
          <p:cNvSpPr>
            <a:spLocks noGrp="1"/>
          </p:cNvSpPr>
          <p:nvPr>
            <p:ph type="body" idx="1"/>
          </p:nvPr>
        </p:nvSpPr>
        <p:spPr>
          <a:xfrm>
            <a:off x="331075" y="1067231"/>
            <a:ext cx="8387255" cy="3051209"/>
          </a:xfrm>
        </p:spPr>
        <p:txBody>
          <a:bodyPr/>
          <a:lstStyle/>
          <a:p>
            <a:r>
              <a:rPr lang="en-GB" sz="2400" i="1" dirty="0"/>
              <a:t>Draft</a:t>
            </a:r>
            <a:r>
              <a:rPr lang="en-GB" sz="2400" dirty="0"/>
              <a:t> Policy Recommendations for consultation / validation</a:t>
            </a:r>
          </a:p>
          <a:p>
            <a:pPr lvl="1"/>
            <a:r>
              <a:rPr lang="en-GB" sz="2000" dirty="0"/>
              <a:t>Suggested actions/frameworks which will remove obstacles to the EOSC/encourage EOSC implementation and use</a:t>
            </a:r>
          </a:p>
          <a:p>
            <a:pPr lvl="1"/>
            <a:r>
              <a:rPr lang="en-GB" sz="2000" dirty="0"/>
              <a:t>Feedback will be used to produce Final Policy Recommendations</a:t>
            </a:r>
          </a:p>
          <a:p>
            <a:pPr lvl="1"/>
            <a:r>
              <a:rPr lang="en-GB" sz="2000" dirty="0"/>
              <a:t>Scope</a:t>
            </a:r>
          </a:p>
          <a:p>
            <a:pPr lvl="2"/>
            <a:r>
              <a:rPr lang="en-GB" sz="1800" dirty="0"/>
              <a:t>Open Science and Open Scholarship (Scholarly Communications, IPR, Access to Infrastructures and Services, KPIs/Metrics for Open Science)</a:t>
            </a:r>
          </a:p>
          <a:p>
            <a:pPr lvl="2"/>
            <a:r>
              <a:rPr lang="en-GB" sz="1800" dirty="0"/>
              <a:t>Data Protection</a:t>
            </a:r>
          </a:p>
          <a:p>
            <a:pPr lvl="2"/>
            <a:r>
              <a:rPr lang="en-GB" sz="1800" dirty="0"/>
              <a:t>Procurement</a:t>
            </a:r>
          </a:p>
          <a:p>
            <a:pPr lvl="2"/>
            <a:r>
              <a:rPr lang="en-GB" sz="1800" dirty="0"/>
              <a:t>Ethics</a:t>
            </a:r>
          </a:p>
          <a:p>
            <a:pPr lvl="1"/>
            <a:r>
              <a:rPr lang="en-GB" sz="2000" dirty="0" err="1"/>
              <a:t>Targetted</a:t>
            </a:r>
            <a:r>
              <a:rPr lang="en-GB" sz="2000" dirty="0"/>
              <a:t> stakeholder groups</a:t>
            </a:r>
          </a:p>
          <a:p>
            <a:pPr lvl="2"/>
            <a:r>
              <a:rPr lang="en-GB" sz="1800" dirty="0"/>
              <a:t>Research funders/ministries</a:t>
            </a:r>
          </a:p>
          <a:p>
            <a:pPr lvl="2"/>
            <a:r>
              <a:rPr lang="en-GB" sz="1800" dirty="0"/>
              <a:t>Research producing organisations (RPOs)</a:t>
            </a:r>
          </a:p>
          <a:p>
            <a:pPr lvl="2"/>
            <a:r>
              <a:rPr lang="en-GB" sz="1800" dirty="0"/>
              <a:t>Research Infrastructures (RIs)</a:t>
            </a:r>
          </a:p>
          <a:p>
            <a:r>
              <a:rPr lang="en-GB" dirty="0"/>
              <a:t>Please visit </a:t>
            </a:r>
            <a:r>
              <a:rPr lang="en-GB" u="sng" dirty="0">
                <a:hlinkClick r:id="rId2"/>
              </a:rPr>
              <a:t>https://tinyurl.com/y786qqzw</a:t>
            </a:r>
            <a:endParaRPr lang="en-GB" dirty="0"/>
          </a:p>
        </p:txBody>
      </p:sp>
      <p:sp>
        <p:nvSpPr>
          <p:cNvPr id="4" name="Slide Number Placeholder 3">
            <a:extLst>
              <a:ext uri="{FF2B5EF4-FFF2-40B4-BE49-F238E27FC236}">
                <a16:creationId xmlns:a16="http://schemas.microsoft.com/office/drawing/2014/main" id="{5F6611AC-D503-412C-8226-E063D5AB88AA}"/>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GB" smtClean="0"/>
              <a:t>2</a:t>
            </a:fld>
            <a:endParaRPr lang="en-GB"/>
          </a:p>
        </p:txBody>
      </p:sp>
    </p:spTree>
    <p:extLst>
      <p:ext uri="{BB962C8B-B14F-4D97-AF65-F5344CB8AC3E}">
        <p14:creationId xmlns:p14="http://schemas.microsoft.com/office/powerpoint/2010/main" val="230651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498FBB7-65C6-4AD1-BFB4-A2805E0574FE}"/>
              </a:ext>
            </a:extLst>
          </p:cNvPr>
          <p:cNvPicPr>
            <a:picLocks noChangeAspect="1"/>
          </p:cNvPicPr>
          <p:nvPr/>
        </p:nvPicPr>
        <p:blipFill>
          <a:blip r:embed="rId2"/>
          <a:stretch>
            <a:fillRect/>
          </a:stretch>
        </p:blipFill>
        <p:spPr>
          <a:xfrm>
            <a:off x="560833" y="5044175"/>
            <a:ext cx="1398890" cy="1173745"/>
          </a:xfrm>
          <a:prstGeom prst="rect">
            <a:avLst/>
          </a:prstGeom>
        </p:spPr>
      </p:pic>
      <p:sp>
        <p:nvSpPr>
          <p:cNvPr id="2" name="Title 1">
            <a:extLst>
              <a:ext uri="{FF2B5EF4-FFF2-40B4-BE49-F238E27FC236}">
                <a16:creationId xmlns:a16="http://schemas.microsoft.com/office/drawing/2014/main" id="{4BAA957F-2FF9-47EC-8DE5-AB8B85B46A42}"/>
              </a:ext>
            </a:extLst>
          </p:cNvPr>
          <p:cNvSpPr>
            <a:spLocks noGrp="1"/>
          </p:cNvSpPr>
          <p:nvPr>
            <p:ph type="title"/>
          </p:nvPr>
        </p:nvSpPr>
        <p:spPr/>
        <p:txBody>
          <a:bodyPr/>
          <a:lstStyle/>
          <a:p>
            <a:r>
              <a:rPr lang="en-GB" dirty="0" err="1"/>
              <a:t>EOSCpilot</a:t>
            </a:r>
            <a:r>
              <a:rPr lang="en-GB" dirty="0"/>
              <a:t> Policy Engagement Team</a:t>
            </a:r>
          </a:p>
        </p:txBody>
      </p:sp>
      <p:sp>
        <p:nvSpPr>
          <p:cNvPr id="4" name="Slide Number Placeholder 3">
            <a:extLst>
              <a:ext uri="{FF2B5EF4-FFF2-40B4-BE49-F238E27FC236}">
                <a16:creationId xmlns:a16="http://schemas.microsoft.com/office/drawing/2014/main" id="{F58E0A00-7317-4D82-A839-390A86200D93}"/>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3</a:t>
            </a:fld>
            <a:endParaRPr lang="en-US"/>
          </a:p>
        </p:txBody>
      </p:sp>
      <p:pic>
        <p:nvPicPr>
          <p:cNvPr id="5" name="Picture 4">
            <a:extLst>
              <a:ext uri="{FF2B5EF4-FFF2-40B4-BE49-F238E27FC236}">
                <a16:creationId xmlns:a16="http://schemas.microsoft.com/office/drawing/2014/main" id="{1EB67C04-E2D4-4B61-9806-5659F7115E90}"/>
              </a:ext>
            </a:extLst>
          </p:cNvPr>
          <p:cNvPicPr>
            <a:picLocks noChangeAspect="1"/>
          </p:cNvPicPr>
          <p:nvPr/>
        </p:nvPicPr>
        <p:blipFill>
          <a:blip r:embed="rId3"/>
          <a:stretch>
            <a:fillRect/>
          </a:stretch>
        </p:blipFill>
        <p:spPr>
          <a:xfrm>
            <a:off x="6646013" y="1208512"/>
            <a:ext cx="1958514" cy="705065"/>
          </a:xfrm>
          <a:prstGeom prst="rect">
            <a:avLst/>
          </a:prstGeom>
        </p:spPr>
      </p:pic>
      <p:pic>
        <p:nvPicPr>
          <p:cNvPr id="7" name="Picture 6">
            <a:extLst>
              <a:ext uri="{FF2B5EF4-FFF2-40B4-BE49-F238E27FC236}">
                <a16:creationId xmlns:a16="http://schemas.microsoft.com/office/drawing/2014/main" id="{D87E9DB9-0E32-4D00-8D93-00877C8FE964}"/>
              </a:ext>
            </a:extLst>
          </p:cNvPr>
          <p:cNvPicPr>
            <a:picLocks noChangeAspect="1"/>
          </p:cNvPicPr>
          <p:nvPr/>
        </p:nvPicPr>
        <p:blipFill>
          <a:blip r:embed="rId4"/>
          <a:stretch>
            <a:fillRect/>
          </a:stretch>
        </p:blipFill>
        <p:spPr>
          <a:xfrm>
            <a:off x="3395471" y="5380249"/>
            <a:ext cx="1817751" cy="562423"/>
          </a:xfrm>
          <a:prstGeom prst="rect">
            <a:avLst/>
          </a:prstGeom>
        </p:spPr>
      </p:pic>
      <p:pic>
        <p:nvPicPr>
          <p:cNvPr id="10" name="Picture 9">
            <a:extLst>
              <a:ext uri="{FF2B5EF4-FFF2-40B4-BE49-F238E27FC236}">
                <a16:creationId xmlns:a16="http://schemas.microsoft.com/office/drawing/2014/main" id="{6F90CF1D-E606-4DCA-A588-A97E521C91CF}"/>
              </a:ext>
            </a:extLst>
          </p:cNvPr>
          <p:cNvPicPr>
            <a:picLocks noChangeAspect="1"/>
          </p:cNvPicPr>
          <p:nvPr/>
        </p:nvPicPr>
        <p:blipFill>
          <a:blip r:embed="rId5"/>
          <a:stretch>
            <a:fillRect/>
          </a:stretch>
        </p:blipFill>
        <p:spPr>
          <a:xfrm>
            <a:off x="193520" y="999981"/>
            <a:ext cx="1958513" cy="1086616"/>
          </a:xfrm>
          <a:prstGeom prst="rect">
            <a:avLst/>
          </a:prstGeom>
        </p:spPr>
      </p:pic>
      <p:sp>
        <p:nvSpPr>
          <p:cNvPr id="3" name="Text Placeholder 2">
            <a:extLst>
              <a:ext uri="{FF2B5EF4-FFF2-40B4-BE49-F238E27FC236}">
                <a16:creationId xmlns:a16="http://schemas.microsoft.com/office/drawing/2014/main" id="{2A2C4087-190C-4A54-A07C-657DD5F23D2A}"/>
              </a:ext>
            </a:extLst>
          </p:cNvPr>
          <p:cNvSpPr>
            <a:spLocks noGrp="1"/>
          </p:cNvSpPr>
          <p:nvPr>
            <p:ph type="body" idx="1"/>
          </p:nvPr>
        </p:nvSpPr>
        <p:spPr>
          <a:xfrm>
            <a:off x="628650" y="1527587"/>
            <a:ext cx="7886700" cy="3051209"/>
          </a:xfrm>
        </p:spPr>
        <p:txBody>
          <a:bodyPr/>
          <a:lstStyle/>
          <a:p>
            <a:r>
              <a:rPr lang="en-GB" dirty="0"/>
              <a:t>T3.1 team</a:t>
            </a:r>
          </a:p>
          <a:p>
            <a:pPr lvl="1"/>
            <a:r>
              <a:rPr lang="en-GB" dirty="0"/>
              <a:t>~ 15 contributors</a:t>
            </a:r>
          </a:p>
          <a:p>
            <a:pPr lvl="1"/>
            <a:r>
              <a:rPr lang="en-GB" dirty="0"/>
              <a:t>12 project partners/subcontractors</a:t>
            </a:r>
          </a:p>
          <a:p>
            <a:r>
              <a:rPr lang="en-GB" dirty="0"/>
              <a:t>Draft policy recommendations (D3.3) published Aug 2018</a:t>
            </a:r>
          </a:p>
          <a:p>
            <a:r>
              <a:rPr lang="en-GB" dirty="0"/>
              <a:t>Final policy recommendations (D3.6) to be published Jan 2019 </a:t>
            </a:r>
          </a:p>
        </p:txBody>
      </p:sp>
      <p:pic>
        <p:nvPicPr>
          <p:cNvPr id="11" name="Picture 10">
            <a:extLst>
              <a:ext uri="{FF2B5EF4-FFF2-40B4-BE49-F238E27FC236}">
                <a16:creationId xmlns:a16="http://schemas.microsoft.com/office/drawing/2014/main" id="{4F8C1350-6BA1-484E-82AA-4E3B9C50B0F1}"/>
              </a:ext>
            </a:extLst>
          </p:cNvPr>
          <p:cNvPicPr>
            <a:picLocks noChangeAspect="1"/>
          </p:cNvPicPr>
          <p:nvPr/>
        </p:nvPicPr>
        <p:blipFill>
          <a:blip r:embed="rId6"/>
          <a:stretch>
            <a:fillRect/>
          </a:stretch>
        </p:blipFill>
        <p:spPr>
          <a:xfrm>
            <a:off x="6658204" y="4587872"/>
            <a:ext cx="2098699" cy="451894"/>
          </a:xfrm>
          <a:prstGeom prst="rect">
            <a:avLst/>
          </a:prstGeom>
        </p:spPr>
      </p:pic>
      <p:pic>
        <p:nvPicPr>
          <p:cNvPr id="12" name="Picture 11">
            <a:extLst>
              <a:ext uri="{FF2B5EF4-FFF2-40B4-BE49-F238E27FC236}">
                <a16:creationId xmlns:a16="http://schemas.microsoft.com/office/drawing/2014/main" id="{6C614C2F-9337-4976-BE39-496734A16C39}"/>
              </a:ext>
            </a:extLst>
          </p:cNvPr>
          <p:cNvPicPr>
            <a:picLocks noChangeAspect="1"/>
          </p:cNvPicPr>
          <p:nvPr/>
        </p:nvPicPr>
        <p:blipFill>
          <a:blip r:embed="rId7"/>
          <a:stretch>
            <a:fillRect/>
          </a:stretch>
        </p:blipFill>
        <p:spPr>
          <a:xfrm>
            <a:off x="2154936" y="4779263"/>
            <a:ext cx="1614345" cy="494269"/>
          </a:xfrm>
          <a:prstGeom prst="rect">
            <a:avLst/>
          </a:prstGeom>
        </p:spPr>
      </p:pic>
      <p:pic>
        <p:nvPicPr>
          <p:cNvPr id="13" name="Picture 12">
            <a:extLst>
              <a:ext uri="{FF2B5EF4-FFF2-40B4-BE49-F238E27FC236}">
                <a16:creationId xmlns:a16="http://schemas.microsoft.com/office/drawing/2014/main" id="{EE758A71-5317-4028-A9CC-582ECE7A0001}"/>
              </a:ext>
            </a:extLst>
          </p:cNvPr>
          <p:cNvPicPr>
            <a:picLocks noChangeAspect="1"/>
          </p:cNvPicPr>
          <p:nvPr/>
        </p:nvPicPr>
        <p:blipFill>
          <a:blip r:embed="rId8"/>
          <a:stretch>
            <a:fillRect/>
          </a:stretch>
        </p:blipFill>
        <p:spPr>
          <a:xfrm>
            <a:off x="3842337" y="1245322"/>
            <a:ext cx="861465" cy="841275"/>
          </a:xfrm>
          <a:prstGeom prst="rect">
            <a:avLst/>
          </a:prstGeom>
        </p:spPr>
      </p:pic>
      <p:pic>
        <p:nvPicPr>
          <p:cNvPr id="14" name="Picture 13">
            <a:extLst>
              <a:ext uri="{FF2B5EF4-FFF2-40B4-BE49-F238E27FC236}">
                <a16:creationId xmlns:a16="http://schemas.microsoft.com/office/drawing/2014/main" id="{04EF0DC6-E36A-42BC-87CC-92E9053F27A0}"/>
              </a:ext>
            </a:extLst>
          </p:cNvPr>
          <p:cNvPicPr>
            <a:picLocks noChangeAspect="1"/>
          </p:cNvPicPr>
          <p:nvPr/>
        </p:nvPicPr>
        <p:blipFill>
          <a:blip r:embed="rId9"/>
          <a:stretch>
            <a:fillRect/>
          </a:stretch>
        </p:blipFill>
        <p:spPr>
          <a:xfrm>
            <a:off x="4678996" y="4442241"/>
            <a:ext cx="1515702" cy="702734"/>
          </a:xfrm>
          <a:prstGeom prst="rect">
            <a:avLst/>
          </a:prstGeom>
        </p:spPr>
      </p:pic>
      <p:pic>
        <p:nvPicPr>
          <p:cNvPr id="16" name="Picture 15">
            <a:extLst>
              <a:ext uri="{FF2B5EF4-FFF2-40B4-BE49-F238E27FC236}">
                <a16:creationId xmlns:a16="http://schemas.microsoft.com/office/drawing/2014/main" id="{7B03976D-2E74-434F-9628-356380820B1D}"/>
              </a:ext>
            </a:extLst>
          </p:cNvPr>
          <p:cNvPicPr>
            <a:picLocks noChangeAspect="1"/>
          </p:cNvPicPr>
          <p:nvPr/>
        </p:nvPicPr>
        <p:blipFill>
          <a:blip r:embed="rId10"/>
          <a:stretch>
            <a:fillRect/>
          </a:stretch>
        </p:blipFill>
        <p:spPr>
          <a:xfrm>
            <a:off x="6308051" y="4836677"/>
            <a:ext cx="2759352" cy="1840217"/>
          </a:xfrm>
          <a:prstGeom prst="rect">
            <a:avLst/>
          </a:prstGeom>
        </p:spPr>
      </p:pic>
    </p:spTree>
    <p:extLst>
      <p:ext uri="{BB962C8B-B14F-4D97-AF65-F5344CB8AC3E}">
        <p14:creationId xmlns:p14="http://schemas.microsoft.com/office/powerpoint/2010/main" val="306087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4BCF-DB5C-4DAD-AB5A-034288916585}"/>
              </a:ext>
            </a:extLst>
          </p:cNvPr>
          <p:cNvSpPr>
            <a:spLocks noGrp="1"/>
          </p:cNvSpPr>
          <p:nvPr>
            <p:ph type="title"/>
          </p:nvPr>
        </p:nvSpPr>
        <p:spPr/>
        <p:txBody>
          <a:bodyPr/>
          <a:lstStyle/>
          <a:p>
            <a:r>
              <a:rPr lang="en-GB" dirty="0"/>
              <a:t>About the Recommendations</a:t>
            </a:r>
          </a:p>
        </p:txBody>
      </p:sp>
      <p:sp>
        <p:nvSpPr>
          <p:cNvPr id="3" name="Text Placeholder 2">
            <a:extLst>
              <a:ext uri="{FF2B5EF4-FFF2-40B4-BE49-F238E27FC236}">
                <a16:creationId xmlns:a16="http://schemas.microsoft.com/office/drawing/2014/main" id="{1A81FBA5-48A6-4792-8037-0CEC8DD24671}"/>
              </a:ext>
            </a:extLst>
          </p:cNvPr>
          <p:cNvSpPr>
            <a:spLocks noGrp="1"/>
          </p:cNvSpPr>
          <p:nvPr>
            <p:ph type="body" idx="1"/>
          </p:nvPr>
        </p:nvSpPr>
        <p:spPr>
          <a:xfrm>
            <a:off x="628650" y="954563"/>
            <a:ext cx="7886700" cy="3051209"/>
          </a:xfrm>
        </p:spPr>
        <p:txBody>
          <a:bodyPr/>
          <a:lstStyle/>
          <a:p>
            <a:pPr marL="50800" indent="0">
              <a:buNone/>
            </a:pPr>
            <a:r>
              <a:rPr lang="en-GB" dirty="0"/>
              <a:t>Deliverable D3.3</a:t>
            </a:r>
          </a:p>
          <a:p>
            <a:r>
              <a:rPr lang="en-GB" dirty="0"/>
              <a:t>43 draft recommendations in total</a:t>
            </a:r>
          </a:p>
          <a:p>
            <a:pPr lvl="1"/>
            <a:r>
              <a:rPr lang="en-GB" dirty="0"/>
              <a:t>28 Open Science</a:t>
            </a:r>
          </a:p>
          <a:p>
            <a:pPr lvl="1"/>
            <a:r>
              <a:rPr lang="en-GB" dirty="0"/>
              <a:t>5 Data Protection</a:t>
            </a:r>
          </a:p>
          <a:p>
            <a:pPr lvl="1"/>
            <a:r>
              <a:rPr lang="en-GB" dirty="0"/>
              <a:t>2 Procurement</a:t>
            </a:r>
          </a:p>
          <a:p>
            <a:pPr lvl="1"/>
            <a:r>
              <a:rPr lang="en-GB" dirty="0"/>
              <a:t>8 Ethics</a:t>
            </a:r>
          </a:p>
          <a:p>
            <a:pPr marL="50800" indent="0">
              <a:buNone/>
            </a:pPr>
            <a:r>
              <a:rPr lang="en-GB" dirty="0"/>
              <a:t>For use at today’s session</a:t>
            </a:r>
          </a:p>
          <a:p>
            <a:pPr lvl="0">
              <a:buClr>
                <a:srgbClr val="000000"/>
              </a:buClr>
            </a:pPr>
            <a:r>
              <a:rPr lang="en-GB" dirty="0">
                <a:solidFill>
                  <a:srgbClr val="000000"/>
                </a:solidFill>
              </a:rPr>
              <a:t>23 recommendations – those most relevant/interesting for discussion today</a:t>
            </a:r>
          </a:p>
          <a:p>
            <a:pPr lvl="0">
              <a:buClr>
                <a:srgbClr val="000000"/>
              </a:buClr>
            </a:pPr>
            <a:r>
              <a:rPr lang="en-GB" dirty="0">
                <a:solidFill>
                  <a:srgbClr val="000000"/>
                </a:solidFill>
              </a:rPr>
              <a:t>Available at </a:t>
            </a:r>
            <a:r>
              <a:rPr lang="en-GB" u="sng" dirty="0">
                <a:hlinkClick r:id="rId2"/>
              </a:rPr>
              <a:t>https://tinyurl.com/y786qqzw</a:t>
            </a:r>
            <a:r>
              <a:rPr lang="en-GB" dirty="0">
                <a:solidFill>
                  <a:srgbClr val="000000"/>
                </a:solidFill>
              </a:rPr>
              <a:t> </a:t>
            </a:r>
          </a:p>
          <a:p>
            <a:pPr marL="50800" indent="0">
              <a:buNone/>
            </a:pPr>
            <a:endParaRPr lang="en-GB" dirty="0"/>
          </a:p>
        </p:txBody>
      </p:sp>
      <p:sp>
        <p:nvSpPr>
          <p:cNvPr id="4" name="Slide Number Placeholder 3">
            <a:extLst>
              <a:ext uri="{FF2B5EF4-FFF2-40B4-BE49-F238E27FC236}">
                <a16:creationId xmlns:a16="http://schemas.microsoft.com/office/drawing/2014/main" id="{2DD3FB8B-4617-4369-B2FB-F8E439B790BF}"/>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GB" smtClean="0"/>
              <a:t>4</a:t>
            </a:fld>
            <a:endParaRPr lang="en-GB"/>
          </a:p>
        </p:txBody>
      </p:sp>
    </p:spTree>
    <p:extLst>
      <p:ext uri="{BB962C8B-B14F-4D97-AF65-F5344CB8AC3E}">
        <p14:creationId xmlns:p14="http://schemas.microsoft.com/office/powerpoint/2010/main" val="425570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62AF9-086F-4113-AC5C-4327B893DA8D}"/>
              </a:ext>
            </a:extLst>
          </p:cNvPr>
          <p:cNvSpPr>
            <a:spLocks noGrp="1"/>
          </p:cNvSpPr>
          <p:nvPr>
            <p:ph type="title"/>
          </p:nvPr>
        </p:nvSpPr>
        <p:spPr/>
        <p:txBody>
          <a:bodyPr/>
          <a:lstStyle/>
          <a:p>
            <a:r>
              <a:rPr lang="en-GB" dirty="0"/>
              <a:t>Some Examples (1/3)</a:t>
            </a:r>
          </a:p>
        </p:txBody>
      </p:sp>
      <p:sp>
        <p:nvSpPr>
          <p:cNvPr id="3" name="Text Placeholder 2">
            <a:extLst>
              <a:ext uri="{FF2B5EF4-FFF2-40B4-BE49-F238E27FC236}">
                <a16:creationId xmlns:a16="http://schemas.microsoft.com/office/drawing/2014/main" id="{159B848F-525A-4F11-9783-EAF304E86C70}"/>
              </a:ext>
            </a:extLst>
          </p:cNvPr>
          <p:cNvSpPr>
            <a:spLocks noGrp="1"/>
          </p:cNvSpPr>
          <p:nvPr>
            <p:ph type="body" idx="1"/>
          </p:nvPr>
        </p:nvSpPr>
        <p:spPr>
          <a:xfrm>
            <a:off x="628650" y="1064291"/>
            <a:ext cx="7886700" cy="3051209"/>
          </a:xfrm>
        </p:spPr>
        <p:txBody>
          <a:bodyPr/>
          <a:lstStyle/>
          <a:p>
            <a:pPr marL="50800" indent="0">
              <a:buNone/>
            </a:pPr>
            <a:r>
              <a:rPr lang="en-GB" sz="2000" dirty="0"/>
              <a:t>Examples of some of the draft recommendations in the area of Open Science:</a:t>
            </a:r>
          </a:p>
          <a:p>
            <a:r>
              <a:rPr lang="en-GB" sz="2000" dirty="0"/>
              <a:t>[Research funders, RIs and RPOs should] provide leadership and clarity around openness-by-default by jointly </a:t>
            </a:r>
            <a:r>
              <a:rPr lang="en-GB" sz="2000" b="1" dirty="0"/>
              <a:t>developing and adopting a European Open Science Concordat </a:t>
            </a:r>
            <a:r>
              <a:rPr lang="en-GB" sz="2000" dirty="0"/>
              <a:t>detailing an Open Science code of conduct [for every beneficiary involved in the research process, from authors to data stewards, service providers and repository managers, including the requirement for all research outputs to be appropriately open (as open as possible, as closed as necessary),  FAIR and citable]</a:t>
            </a:r>
          </a:p>
          <a:p>
            <a:r>
              <a:rPr lang="en-GB" sz="2000" dirty="0"/>
              <a:t>Develop, support and promote an EOSC Skills and Capability Framework as a common reference point</a:t>
            </a:r>
          </a:p>
          <a:p>
            <a:r>
              <a:rPr lang="en-GB" sz="2000" dirty="0"/>
              <a:t>Provide coherent and consistent IPR ownership policies</a:t>
            </a:r>
          </a:p>
          <a:p>
            <a:r>
              <a:rPr lang="en-GB" sz="2000" dirty="0"/>
              <a:t>Devise and deploy open patent systems along the existing patent systems and support the use of open data for assessing the state of the art in a patent ecosystem</a:t>
            </a:r>
          </a:p>
          <a:p>
            <a:endParaRPr lang="en-GB" sz="2000" dirty="0"/>
          </a:p>
          <a:p>
            <a:endParaRPr lang="en-GB" sz="2000" dirty="0"/>
          </a:p>
          <a:p>
            <a:endParaRPr lang="en-GB" sz="2000" dirty="0"/>
          </a:p>
        </p:txBody>
      </p:sp>
      <p:sp>
        <p:nvSpPr>
          <p:cNvPr id="4" name="Slide Number Placeholder 3">
            <a:extLst>
              <a:ext uri="{FF2B5EF4-FFF2-40B4-BE49-F238E27FC236}">
                <a16:creationId xmlns:a16="http://schemas.microsoft.com/office/drawing/2014/main" id="{57124ACC-C563-4A9F-8AF5-AE5A9D459188}"/>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GB" smtClean="0"/>
              <a:t>5</a:t>
            </a:fld>
            <a:endParaRPr lang="en-GB"/>
          </a:p>
        </p:txBody>
      </p:sp>
    </p:spTree>
    <p:extLst>
      <p:ext uri="{BB962C8B-B14F-4D97-AF65-F5344CB8AC3E}">
        <p14:creationId xmlns:p14="http://schemas.microsoft.com/office/powerpoint/2010/main" val="4160613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59B848F-525A-4F11-9783-EAF304E86C70}"/>
              </a:ext>
            </a:extLst>
          </p:cNvPr>
          <p:cNvSpPr>
            <a:spLocks noGrp="1"/>
          </p:cNvSpPr>
          <p:nvPr>
            <p:ph type="body" idx="1"/>
          </p:nvPr>
        </p:nvSpPr>
        <p:spPr>
          <a:xfrm>
            <a:off x="426720" y="1075013"/>
            <a:ext cx="8290560" cy="4834955"/>
          </a:xfrm>
        </p:spPr>
        <p:txBody>
          <a:bodyPr/>
          <a:lstStyle/>
          <a:p>
            <a:pPr marL="50800" indent="0">
              <a:buNone/>
            </a:pPr>
            <a:r>
              <a:rPr lang="en-GB" sz="2000" dirty="0"/>
              <a:t>Examples of some of the draft recommendations in the areas of Data Protection and Procurement:</a:t>
            </a:r>
          </a:p>
          <a:p>
            <a:r>
              <a:rPr lang="en-GB" sz="2000" dirty="0"/>
              <a:t> Developing a user-friendly EOSC data protection policy</a:t>
            </a:r>
          </a:p>
          <a:p>
            <a:pPr lvl="1"/>
            <a:r>
              <a:rPr lang="en-GB" sz="1600" dirty="0"/>
              <a:t>Introduction of a special tag for the processing of data in the EOSC (as already done by some stakeholders). We recommend at least a differentiation between - personal data - special categories of personal data - data to be processed under special conditions (e.g. the data of minors)</a:t>
            </a:r>
          </a:p>
          <a:p>
            <a:pPr lvl="1"/>
            <a:r>
              <a:rPr lang="en-GB" sz="1600" dirty="0"/>
              <a:t>Introduction of special regimes to classify data according to the level of data protection constraints</a:t>
            </a:r>
          </a:p>
          <a:p>
            <a:r>
              <a:rPr lang="en-GB" sz="2000" dirty="0"/>
              <a:t>Assurance: EOSC should develop a personalised policy catalogue for users</a:t>
            </a:r>
          </a:p>
          <a:p>
            <a:pPr marL="50800" indent="0">
              <a:buNone/>
            </a:pPr>
            <a:endParaRPr lang="en-GB" sz="2000" dirty="0"/>
          </a:p>
          <a:p>
            <a:r>
              <a:rPr lang="en-GB" sz="2000" dirty="0"/>
              <a:t>EOSC governance, RPOs and RIs should consider exploiting aggregated procurement in the EOSC. This should be undertaken in accordance with EC Directive 2014/14 (Procurement). The aggregated procurements could be carried out by organisations participating in EOSC or by EOSC itself if it has legal form and is a Contracting Authority</a:t>
            </a:r>
          </a:p>
          <a:p>
            <a:pPr marL="50800" indent="0">
              <a:buNone/>
            </a:pPr>
            <a:endParaRPr lang="en-GB" sz="2000" dirty="0"/>
          </a:p>
        </p:txBody>
      </p:sp>
      <p:sp>
        <p:nvSpPr>
          <p:cNvPr id="4" name="Slide Number Placeholder 3">
            <a:extLst>
              <a:ext uri="{FF2B5EF4-FFF2-40B4-BE49-F238E27FC236}">
                <a16:creationId xmlns:a16="http://schemas.microsoft.com/office/drawing/2014/main" id="{57124ACC-C563-4A9F-8AF5-AE5A9D459188}"/>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GB" smtClean="0"/>
              <a:t>6</a:t>
            </a:fld>
            <a:endParaRPr lang="en-GB"/>
          </a:p>
        </p:txBody>
      </p:sp>
      <p:sp>
        <p:nvSpPr>
          <p:cNvPr id="5" name="Title 1">
            <a:extLst>
              <a:ext uri="{FF2B5EF4-FFF2-40B4-BE49-F238E27FC236}">
                <a16:creationId xmlns:a16="http://schemas.microsoft.com/office/drawing/2014/main" id="{41B889BD-23A4-4A82-A1C2-EE5E8EF69824}"/>
              </a:ext>
            </a:extLst>
          </p:cNvPr>
          <p:cNvSpPr>
            <a:spLocks noGrp="1"/>
          </p:cNvSpPr>
          <p:nvPr>
            <p:ph type="title"/>
          </p:nvPr>
        </p:nvSpPr>
        <p:spPr/>
        <p:txBody>
          <a:bodyPr/>
          <a:lstStyle/>
          <a:p>
            <a:r>
              <a:rPr lang="en-GB" dirty="0"/>
              <a:t>Some Examples (2/3)</a:t>
            </a:r>
          </a:p>
        </p:txBody>
      </p:sp>
    </p:spTree>
    <p:extLst>
      <p:ext uri="{BB962C8B-B14F-4D97-AF65-F5344CB8AC3E}">
        <p14:creationId xmlns:p14="http://schemas.microsoft.com/office/powerpoint/2010/main" val="21612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D4261-4FAB-4171-83E4-D110FFEE62B0}"/>
              </a:ext>
            </a:extLst>
          </p:cNvPr>
          <p:cNvSpPr>
            <a:spLocks noGrp="1"/>
          </p:cNvSpPr>
          <p:nvPr>
            <p:ph type="title"/>
          </p:nvPr>
        </p:nvSpPr>
        <p:spPr/>
        <p:txBody>
          <a:bodyPr/>
          <a:lstStyle/>
          <a:p>
            <a:r>
              <a:rPr lang="en-GB" dirty="0"/>
              <a:t>Some Examples (3/3)</a:t>
            </a:r>
          </a:p>
        </p:txBody>
      </p:sp>
      <p:sp>
        <p:nvSpPr>
          <p:cNvPr id="3" name="Text Placeholder 2">
            <a:extLst>
              <a:ext uri="{FF2B5EF4-FFF2-40B4-BE49-F238E27FC236}">
                <a16:creationId xmlns:a16="http://schemas.microsoft.com/office/drawing/2014/main" id="{2AE51CC3-70AD-4992-B740-2A63C8CE4F71}"/>
              </a:ext>
            </a:extLst>
          </p:cNvPr>
          <p:cNvSpPr>
            <a:spLocks noGrp="1"/>
          </p:cNvSpPr>
          <p:nvPr>
            <p:ph type="body" idx="1"/>
          </p:nvPr>
        </p:nvSpPr>
        <p:spPr>
          <a:xfrm>
            <a:off x="628650" y="1174019"/>
            <a:ext cx="7886700" cy="3051209"/>
          </a:xfrm>
        </p:spPr>
        <p:txBody>
          <a:bodyPr/>
          <a:lstStyle/>
          <a:p>
            <a:pPr marL="50800" indent="0">
              <a:buClr>
                <a:srgbClr val="000000"/>
              </a:buClr>
              <a:buNone/>
            </a:pPr>
            <a:r>
              <a:rPr lang="en-GB" sz="2000" dirty="0"/>
              <a:t>Examples of some of the draft recommendations in the area of Ethics:</a:t>
            </a:r>
          </a:p>
          <a:p>
            <a:pPr lvl="0">
              <a:buClr>
                <a:srgbClr val="000000"/>
              </a:buClr>
            </a:pPr>
            <a:endParaRPr lang="en-GB" sz="2000" dirty="0">
              <a:solidFill>
                <a:srgbClr val="000000"/>
              </a:solidFill>
            </a:endParaRPr>
          </a:p>
          <a:p>
            <a:pPr lvl="0">
              <a:buClr>
                <a:srgbClr val="000000"/>
              </a:buClr>
            </a:pPr>
            <a:r>
              <a:rPr lang="en-GB" sz="2000" dirty="0">
                <a:solidFill>
                  <a:srgbClr val="000000"/>
                </a:solidFill>
              </a:rPr>
              <a:t>EOSC and its constituent organisations demonstrate ethical practices (transparency, independence, fair decision making etc.)</a:t>
            </a:r>
          </a:p>
          <a:p>
            <a:pPr lvl="0">
              <a:buClr>
                <a:srgbClr val="000000"/>
              </a:buClr>
            </a:pPr>
            <a:r>
              <a:rPr lang="en-GB" sz="2000" dirty="0">
                <a:solidFill>
                  <a:srgbClr val="000000"/>
                </a:solidFill>
              </a:rPr>
              <a:t>Metadata is managed and monitored to support research integrity, (provenance, credit, status etc.)</a:t>
            </a:r>
          </a:p>
          <a:p>
            <a:r>
              <a:rPr lang="en-GB" sz="2000" dirty="0"/>
              <a:t>Establish a variety of theme or discipline specific, time limited, expert task groups, created to consider specific issues and responses and co-ordinate using an EOSC Ethics and Legal Advisory Board</a:t>
            </a:r>
          </a:p>
        </p:txBody>
      </p:sp>
      <p:sp>
        <p:nvSpPr>
          <p:cNvPr id="4" name="Slide Number Placeholder 3">
            <a:extLst>
              <a:ext uri="{FF2B5EF4-FFF2-40B4-BE49-F238E27FC236}">
                <a16:creationId xmlns:a16="http://schemas.microsoft.com/office/drawing/2014/main" id="{551F9FDC-CCB3-4CAB-BA10-6E488E4C4233}"/>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GB" smtClean="0"/>
              <a:t>7</a:t>
            </a:fld>
            <a:endParaRPr lang="en-GB"/>
          </a:p>
        </p:txBody>
      </p:sp>
    </p:spTree>
    <p:extLst>
      <p:ext uri="{BB962C8B-B14F-4D97-AF65-F5344CB8AC3E}">
        <p14:creationId xmlns:p14="http://schemas.microsoft.com/office/powerpoint/2010/main" val="255644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20A1B-CC0B-4826-A1B0-42A677E4B515}"/>
              </a:ext>
            </a:extLst>
          </p:cNvPr>
          <p:cNvSpPr>
            <a:spLocks noGrp="1"/>
          </p:cNvSpPr>
          <p:nvPr>
            <p:ph type="title"/>
          </p:nvPr>
        </p:nvSpPr>
        <p:spPr/>
        <p:txBody>
          <a:bodyPr/>
          <a:lstStyle/>
          <a:p>
            <a:r>
              <a:rPr lang="en-GB" dirty="0"/>
              <a:t>Providing Input</a:t>
            </a:r>
          </a:p>
        </p:txBody>
      </p:sp>
      <p:sp>
        <p:nvSpPr>
          <p:cNvPr id="3" name="Text Placeholder 2">
            <a:extLst>
              <a:ext uri="{FF2B5EF4-FFF2-40B4-BE49-F238E27FC236}">
                <a16:creationId xmlns:a16="http://schemas.microsoft.com/office/drawing/2014/main" id="{74A25118-E3B8-4B24-BB6F-EA9AF643066F}"/>
              </a:ext>
            </a:extLst>
          </p:cNvPr>
          <p:cNvSpPr>
            <a:spLocks noGrp="1"/>
          </p:cNvSpPr>
          <p:nvPr>
            <p:ph type="body" idx="1"/>
          </p:nvPr>
        </p:nvSpPr>
        <p:spPr>
          <a:xfrm>
            <a:off x="628650" y="1332515"/>
            <a:ext cx="7886700" cy="3051209"/>
          </a:xfrm>
        </p:spPr>
        <p:txBody>
          <a:bodyPr/>
          <a:lstStyle/>
          <a:p>
            <a:pPr marL="50800" indent="0">
              <a:buNone/>
            </a:pPr>
            <a:r>
              <a:rPr lang="en-GB" dirty="0"/>
              <a:t>Further opportunity to provide your input after today’s session:</a:t>
            </a:r>
          </a:p>
          <a:p>
            <a:pPr marL="50800" indent="0">
              <a:buNone/>
            </a:pPr>
            <a:endParaRPr lang="en-GB" dirty="0"/>
          </a:p>
          <a:p>
            <a:r>
              <a:rPr lang="en-GB" dirty="0"/>
              <a:t>Four separate surveys to collect feedback on the draft recommendations</a:t>
            </a:r>
          </a:p>
          <a:p>
            <a:r>
              <a:rPr lang="en-GB" dirty="0"/>
              <a:t>Currently still open (until 12 October)</a:t>
            </a:r>
          </a:p>
          <a:p>
            <a:r>
              <a:rPr lang="en-GB" dirty="0"/>
              <a:t>Visit the </a:t>
            </a:r>
            <a:r>
              <a:rPr lang="en-GB" dirty="0" err="1"/>
              <a:t>EOSCpilot</a:t>
            </a:r>
            <a:r>
              <a:rPr lang="en-GB" dirty="0"/>
              <a:t> website:</a:t>
            </a:r>
          </a:p>
          <a:p>
            <a:pPr lvl="1"/>
            <a:r>
              <a:rPr lang="en-GB" dirty="0">
                <a:hlinkClick r:id="rId2"/>
              </a:rPr>
              <a:t>https://eoscpilot.eu/media</a:t>
            </a:r>
            <a:r>
              <a:rPr lang="en-GB" dirty="0"/>
              <a:t> and click the </a:t>
            </a:r>
            <a:r>
              <a:rPr lang="en-GB" i="1" dirty="0"/>
              <a:t>surveys</a:t>
            </a:r>
            <a:r>
              <a:rPr lang="en-GB" dirty="0"/>
              <a:t> link</a:t>
            </a:r>
          </a:p>
        </p:txBody>
      </p:sp>
      <p:sp>
        <p:nvSpPr>
          <p:cNvPr id="4" name="Slide Number Placeholder 3">
            <a:extLst>
              <a:ext uri="{FF2B5EF4-FFF2-40B4-BE49-F238E27FC236}">
                <a16:creationId xmlns:a16="http://schemas.microsoft.com/office/drawing/2014/main" id="{F4BE0B51-43B9-445D-9775-A50E4B2DA31E}"/>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GB" smtClean="0"/>
              <a:t>8</a:t>
            </a:fld>
            <a:endParaRPr lang="en-GB"/>
          </a:p>
        </p:txBody>
      </p:sp>
    </p:spTree>
    <p:extLst>
      <p:ext uri="{BB962C8B-B14F-4D97-AF65-F5344CB8AC3E}">
        <p14:creationId xmlns:p14="http://schemas.microsoft.com/office/powerpoint/2010/main" val="160356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5E1D7-7CDD-40FD-ADA4-74A57701C3CC}"/>
              </a:ext>
            </a:extLst>
          </p:cNvPr>
          <p:cNvSpPr>
            <a:spLocks noGrp="1"/>
          </p:cNvSpPr>
          <p:nvPr>
            <p:ph type="title"/>
          </p:nvPr>
        </p:nvSpPr>
        <p:spPr/>
        <p:txBody>
          <a:bodyPr/>
          <a:lstStyle/>
          <a:p>
            <a:r>
              <a:rPr lang="en-GB" dirty="0"/>
              <a:t>Panel Discussion</a:t>
            </a:r>
          </a:p>
        </p:txBody>
      </p:sp>
      <p:sp>
        <p:nvSpPr>
          <p:cNvPr id="3" name="Text Placeholder 2">
            <a:extLst>
              <a:ext uri="{FF2B5EF4-FFF2-40B4-BE49-F238E27FC236}">
                <a16:creationId xmlns:a16="http://schemas.microsoft.com/office/drawing/2014/main" id="{307D7D91-66C1-4733-AB28-2802873B3F88}"/>
              </a:ext>
            </a:extLst>
          </p:cNvPr>
          <p:cNvSpPr>
            <a:spLocks noGrp="1"/>
          </p:cNvSpPr>
          <p:nvPr>
            <p:ph type="body" idx="1"/>
          </p:nvPr>
        </p:nvSpPr>
        <p:spPr>
          <a:xfrm>
            <a:off x="628650" y="1137443"/>
            <a:ext cx="7886700" cy="3361405"/>
          </a:xfrm>
        </p:spPr>
        <p:txBody>
          <a:bodyPr/>
          <a:lstStyle/>
          <a:p>
            <a:pPr marL="50800" indent="0">
              <a:buNone/>
            </a:pPr>
            <a:r>
              <a:rPr lang="en-GB" dirty="0"/>
              <a:t>Chair: Natalia Manola, ARC</a:t>
            </a:r>
          </a:p>
          <a:p>
            <a:pPr marL="50800" indent="0">
              <a:buNone/>
            </a:pPr>
            <a:endParaRPr lang="en-GB" dirty="0"/>
          </a:p>
          <a:p>
            <a:r>
              <a:rPr lang="en-GB" dirty="0"/>
              <a:t>Bob Jones – CERN</a:t>
            </a:r>
          </a:p>
          <a:p>
            <a:r>
              <a:rPr lang="en-GB" dirty="0"/>
              <a:t>Pascal Kahlem – ELIXIR</a:t>
            </a:r>
          </a:p>
          <a:p>
            <a:r>
              <a:rPr lang="en-GB" dirty="0"/>
              <a:t>Irina Kuchma – EIFL</a:t>
            </a:r>
          </a:p>
          <a:p>
            <a:r>
              <a:rPr lang="en-GB" dirty="0"/>
              <a:t>Alex Vermeulen – ICOS</a:t>
            </a:r>
          </a:p>
          <a:p>
            <a:pPr marL="50800" indent="0">
              <a:buNone/>
            </a:pPr>
            <a:endParaRPr lang="en-GB" dirty="0"/>
          </a:p>
          <a:p>
            <a:pPr marL="50800" indent="0">
              <a:buNone/>
            </a:pPr>
            <a:r>
              <a:rPr lang="en-GB" dirty="0"/>
              <a:t>Audience contributions via </a:t>
            </a:r>
            <a:r>
              <a:rPr lang="en-GB" dirty="0" err="1"/>
              <a:t>Mentimeter</a:t>
            </a:r>
            <a:r>
              <a:rPr lang="en-GB" dirty="0"/>
              <a:t>:</a:t>
            </a:r>
          </a:p>
          <a:p>
            <a:pPr marL="50800" indent="0">
              <a:buNone/>
            </a:pPr>
            <a:r>
              <a:rPr lang="en-GB" dirty="0"/>
              <a:t>Go to </a:t>
            </a:r>
            <a:r>
              <a:rPr lang="en-GB" dirty="0">
                <a:hlinkClick r:id="rId2"/>
              </a:rPr>
              <a:t>www.menti.com</a:t>
            </a:r>
            <a:r>
              <a:rPr lang="en-GB" dirty="0"/>
              <a:t> and use code </a:t>
            </a:r>
            <a:r>
              <a:rPr lang="en-GB" b="1" dirty="0"/>
              <a:t>859921</a:t>
            </a:r>
          </a:p>
        </p:txBody>
      </p:sp>
      <p:sp>
        <p:nvSpPr>
          <p:cNvPr id="4" name="Slide Number Placeholder 3">
            <a:extLst>
              <a:ext uri="{FF2B5EF4-FFF2-40B4-BE49-F238E27FC236}">
                <a16:creationId xmlns:a16="http://schemas.microsoft.com/office/drawing/2014/main" id="{3759635A-5FFE-4E44-B3F2-CDBB7D4485DD}"/>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GB" smtClean="0"/>
              <a:t>9</a:t>
            </a:fld>
            <a:endParaRPr lang="en-GB"/>
          </a:p>
        </p:txBody>
      </p:sp>
    </p:spTree>
    <p:extLst>
      <p:ext uri="{BB962C8B-B14F-4D97-AF65-F5344CB8AC3E}">
        <p14:creationId xmlns:p14="http://schemas.microsoft.com/office/powerpoint/2010/main" val="2840336839"/>
      </p:ext>
    </p:extLst>
  </p:cSld>
  <p:clrMapOvr>
    <a:masterClrMapping/>
  </p:clrMapOvr>
</p:sld>
</file>

<file path=ppt/theme/theme1.xml><?xml version="1.0" encoding="utf-8"?>
<a:theme xmlns:a="http://schemas.openxmlformats.org/drawingml/2006/main" name="EOSCpilot Kick-off Meeting WP template">
  <a:themeElements>
    <a:clrScheme name="Tema di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738</Words>
  <Application>Microsoft Office PowerPoint</Application>
  <PresentationFormat>On-screen Show (4:3)</PresentationFormat>
  <Paragraphs>85</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EOSCpilot Kick-off Meeting WP template</vt:lpstr>
      <vt:lpstr>PowerPoint Presentation</vt:lpstr>
      <vt:lpstr>EOSCpilot Draft Policy  Recommendations</vt:lpstr>
      <vt:lpstr>EOSCpilot Policy Engagement Team</vt:lpstr>
      <vt:lpstr>About the Recommendations</vt:lpstr>
      <vt:lpstr>Some Examples (1/3)</vt:lpstr>
      <vt:lpstr>Some Examples (2/3)</vt:lpstr>
      <vt:lpstr>Some Examples (3/3)</vt:lpstr>
      <vt:lpstr>Providing Input</vt:lpstr>
      <vt:lpstr>Panel Discussion</vt:lpstr>
      <vt:lpstr>Thank you very much!</vt:lpstr>
    </vt:vector>
  </TitlesOfParts>
  <Company>Jisc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DI4R Policy Session 20181009</dc:title>
  <dc:subject>EOSCpilot WP3 Draft Policy Recommendations</dc:subject>
  <dc:creator>Dale Robertson</dc:creator>
  <cp:lastModifiedBy>Dale Robertson</cp:lastModifiedBy>
  <cp:revision>5</cp:revision>
  <dcterms:modified xsi:type="dcterms:W3CDTF">2018-10-08T13:12:23Z</dcterms:modified>
</cp:coreProperties>
</file>