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61" r:id="rId4"/>
    <p:sldId id="259" r:id="rId5"/>
    <p:sldId id="265" r:id="rId6"/>
    <p:sldId id="266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E7DBB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E7DBB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E7DBB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E7DBB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E7DBB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E7DBB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E7DBB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E7DBB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E7DBB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36417A"/>
    <a:srgbClr val="E7DBB1"/>
    <a:srgbClr val="38297A"/>
    <a:srgbClr val="EBF7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 autoAdjust="0"/>
    <p:restoredTop sz="94775" autoAdjust="0"/>
  </p:normalViewPr>
  <p:slideViewPr>
    <p:cSldViewPr>
      <p:cViewPr varScale="1">
        <p:scale>
          <a:sx n="51" d="100"/>
          <a:sy n="51" d="100"/>
        </p:scale>
        <p:origin x="-3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BCB2761-BACE-47CF-930D-3E1025EC0489}" type="slidenum">
              <a:rPr lang="fr-FR"/>
              <a:pPr/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2761-BACE-47CF-930D-3E1025EC048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74" name="Picture 18" descr="europe_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5538"/>
            <a:ext cx="9144000" cy="5732462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4288"/>
            <a:ext cx="9144000" cy="1152526"/>
          </a:xfrm>
          <a:prstGeom prst="rect">
            <a:avLst/>
          </a:prstGeom>
          <a:noFill/>
        </p:spPr>
      </p:pic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6669088"/>
            <a:ext cx="9144000" cy="215900"/>
          </a:xfrm>
          <a:prstGeom prst="rect">
            <a:avLst/>
          </a:prstGeom>
          <a:solidFill>
            <a:srgbClr val="E7DBB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28596" y="6286520"/>
            <a:ext cx="2133600" cy="3603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Th 10 </a:t>
            </a:r>
            <a:r>
              <a:rPr lang="fr-FR" dirty="0" err="1" smtClean="0"/>
              <a:t>June</a:t>
            </a:r>
            <a:r>
              <a:rPr lang="fr-FR" dirty="0" smtClean="0"/>
              <a:t> 2010</a:t>
            </a:r>
            <a:endParaRPr lang="fr-FR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714612" y="6286520"/>
            <a:ext cx="3643338" cy="3524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Rob van der Meer, </a:t>
            </a:r>
            <a:r>
              <a:rPr lang="fr-FR" dirty="0" err="1" smtClean="0"/>
              <a:t>Task</a:t>
            </a:r>
            <a:r>
              <a:rPr lang="fr-FR" dirty="0" smtClean="0"/>
              <a:t> leaders meeting</a:t>
            </a:r>
            <a:endParaRPr lang="fr-FR" dirty="0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6578" y="6286520"/>
            <a:ext cx="2133600" cy="3524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C268AAB-3FAD-4056-89A6-15518FC1CB54}" type="slidenum">
              <a:rPr lang="fr-FR"/>
              <a:pPr/>
              <a:t>‹nr.›</a:t>
            </a:fld>
            <a:endParaRPr lang="fr-FR" dirty="0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125538"/>
            <a:ext cx="9144000" cy="215900"/>
          </a:xfrm>
          <a:prstGeom prst="rect">
            <a:avLst/>
          </a:prstGeom>
          <a:solidFill>
            <a:srgbClr val="E7DBB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55371-3136-41A0-A72D-403467DEF513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1E10B-AE82-4BE9-AA86-535EC3C9E90D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D0954-8FE4-46CB-9118-5BA9CBF5C0EB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1C652-80BB-4A07-B331-1313F67D6685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FD7C8-7432-46AD-9867-0DD0D5B15D5E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50C46-C562-4A1D-AB0D-A91EA88E69C4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865A0-A115-4C26-8C9B-270AF3AD133B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F8956-7B1E-46DA-9FC6-68C4ACC5AA8B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00BA1-4B86-4821-9B77-CD52D099FB0D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36947-95EE-4121-AF7A-0047D01454BA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urope_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9050"/>
            <a:ext cx="9144000" cy="690403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Click to edit Master subtitle style</a:t>
            </a:r>
            <a:endParaRPr lang="en-GB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6417A"/>
                </a:solidFill>
              </a:defRPr>
            </a:lvl1pPr>
          </a:lstStyle>
          <a:p>
            <a:r>
              <a:rPr lang="fr-FR" dirty="0" smtClean="0"/>
              <a:t>Th 10 </a:t>
            </a:r>
            <a:r>
              <a:rPr lang="fr-FR" dirty="0" err="1" smtClean="0"/>
              <a:t>June</a:t>
            </a:r>
            <a:r>
              <a:rPr lang="fr-FR" dirty="0" smtClean="0"/>
              <a:t> 2010</a:t>
            </a: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7488" y="6245225"/>
            <a:ext cx="3500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36417A"/>
                </a:solidFill>
              </a:defRPr>
            </a:lvl1pPr>
          </a:lstStyle>
          <a:p>
            <a:r>
              <a:rPr lang="fr-FR" dirty="0" smtClean="0"/>
              <a:t>Rob van der Meer, </a:t>
            </a:r>
            <a:r>
              <a:rPr lang="fr-FR" dirty="0" err="1" smtClean="0"/>
              <a:t>Task</a:t>
            </a:r>
            <a:r>
              <a:rPr lang="fr-FR" dirty="0" smtClean="0"/>
              <a:t> Leaders Meeting</a:t>
            </a: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6417A"/>
                </a:solidFill>
              </a:defRPr>
            </a:lvl1pPr>
          </a:lstStyle>
          <a:p>
            <a:fld id="{A7831341-8D37-4586-9962-12CF837B8594}" type="slidenum">
              <a:rPr lang="fr-FR"/>
              <a:pPr/>
              <a:t>‹nr.›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36417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36417A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36417A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6417A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3E73B-6A10-40FF-8CD7-E7A51EE0D1CF}" type="datetimeFigureOut">
              <a:rPr lang="nl-NL" smtClean="0"/>
              <a:t>10-6-2010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2D853-4157-4D19-B3A6-2569C50942BE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EGI TF10</a:t>
            </a:r>
            <a:endParaRPr lang="fi-FI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Technical Forum</a:t>
            </a:r>
          </a:p>
          <a:p>
            <a:r>
              <a:rPr lang="fi-FI" dirty="0" smtClean="0"/>
              <a:t>14-17 September 2010</a:t>
            </a:r>
          </a:p>
          <a:p>
            <a:r>
              <a:rPr lang="fi-FI" dirty="0" smtClean="0"/>
              <a:t>Amsterdam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/>
                <a:cs typeface="ＭＳ Ｐゴシック"/>
              </a:rPr>
              <a:t>Hosting EGI TF10</a:t>
            </a:r>
            <a:endParaRPr lang="en-GB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www.egi.eu</a:t>
            </a:r>
            <a:endParaRPr lang="fr-FR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0954-8FE4-46CB-9118-5BA9CBF5C0EB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6" name="Afbeelding 9" descr="beursfoyer_kle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4214813"/>
            <a:ext cx="2514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Afbeelding 11" descr="schipperscafe_detai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75" y="4214813"/>
            <a:ext cx="2514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13" descr="zakelijk04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25" y="4214813"/>
            <a:ext cx="13985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7" descr="yakultzaal198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2285992"/>
            <a:ext cx="2514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10" descr="Graanbeurszaal(198)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75" y="2286000"/>
            <a:ext cx="2514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Afbeelding 12" descr="kluizen05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25" y="2286000"/>
            <a:ext cx="2514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fbeelding 6" descr="TorenvanafDamrak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43875" y="571500"/>
            <a:ext cx="847725" cy="592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kstvak 12"/>
          <p:cNvSpPr txBox="1"/>
          <p:nvPr/>
        </p:nvSpPr>
        <p:spPr>
          <a:xfrm>
            <a:off x="428596" y="1714488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a typeface="ＭＳ Ｐゴシック"/>
                <a:cs typeface="ＭＳ Ｐゴシック"/>
              </a:rPr>
              <a:t>‘</a:t>
            </a:r>
            <a:r>
              <a:rPr lang="en-US" dirty="0" err="1" smtClean="0">
                <a:solidFill>
                  <a:srgbClr val="000066"/>
                </a:solidFill>
                <a:ea typeface="ＭＳ Ｐゴシック"/>
                <a:cs typeface="ＭＳ Ｐゴシック"/>
              </a:rPr>
              <a:t>Beurs</a:t>
            </a:r>
            <a:r>
              <a:rPr lang="en-US" dirty="0" smtClean="0">
                <a:solidFill>
                  <a:srgbClr val="000066"/>
                </a:solidFill>
                <a:ea typeface="ＭＳ Ｐゴシック"/>
                <a:cs typeface="ＭＳ Ｐゴシック"/>
              </a:rPr>
              <a:t> van </a:t>
            </a:r>
            <a:r>
              <a:rPr lang="en-US" dirty="0" err="1" smtClean="0">
                <a:solidFill>
                  <a:srgbClr val="000066"/>
                </a:solidFill>
                <a:ea typeface="ＭＳ Ｐゴシック"/>
                <a:cs typeface="ＭＳ Ｐゴシック"/>
              </a:rPr>
              <a:t>Berlage</a:t>
            </a:r>
            <a:r>
              <a:rPr lang="en-US" dirty="0" smtClean="0">
                <a:solidFill>
                  <a:srgbClr val="000066"/>
                </a:solidFill>
                <a:ea typeface="ＭＳ Ｐゴシック"/>
                <a:cs typeface="ＭＳ Ｐゴシック"/>
              </a:rPr>
              <a:t>’, 13-17 Sep 2010.</a:t>
            </a: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General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Budget will be fixed soon</a:t>
            </a:r>
          </a:p>
          <a:p>
            <a:pPr lvl="1">
              <a:buNone/>
            </a:pPr>
            <a:r>
              <a:rPr lang="fi-FI" dirty="0" smtClean="0"/>
              <a:t>then registration can be opened</a:t>
            </a:r>
          </a:p>
          <a:p>
            <a:r>
              <a:rPr lang="fi-FI" dirty="0" smtClean="0"/>
              <a:t>Block booking for hotel rooms</a:t>
            </a:r>
          </a:p>
          <a:p>
            <a:r>
              <a:rPr lang="fi-FI" dirty="0" smtClean="0"/>
              <a:t>Outline of programme ready</a:t>
            </a:r>
          </a:p>
          <a:p>
            <a:pPr lvl="1"/>
            <a:r>
              <a:rPr lang="fi-FI" dirty="0" smtClean="0"/>
              <a:t>5 parallel sessions</a:t>
            </a:r>
          </a:p>
          <a:p>
            <a:r>
              <a:rPr lang="fi-FI" dirty="0" smtClean="0"/>
              <a:t>Details requested (conveners, abstracts)</a:t>
            </a:r>
          </a:p>
          <a:p>
            <a:r>
              <a:rPr lang="fi-FI" dirty="0" smtClean="0"/>
              <a:t>Discussion on overlap and missing items</a:t>
            </a:r>
          </a:p>
          <a:p>
            <a:pPr>
              <a:buNone/>
            </a:pPr>
            <a:r>
              <a:rPr lang="fi-FI" sz="2400" dirty="0" smtClean="0"/>
              <a:t>https://www.egi.eu/indico/conferenceDisplay.py?confId=48</a:t>
            </a:r>
            <a:endParaRPr lang="fi-FI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0954-8FE4-46CB-9118-5BA9CBF5C0EB}" type="slidenum">
              <a:rPr lang="fr-FR" smtClean="0"/>
              <a:pPr/>
              <a:t>3</a:t>
            </a:fld>
            <a:r>
              <a:rPr lang="fr-FR" dirty="0" smtClean="0"/>
              <a:t>/8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Room overview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Big Room for exhibition, breaks, dinner</a:t>
            </a:r>
          </a:p>
          <a:p>
            <a:r>
              <a:rPr lang="fi-FI" dirty="0" smtClean="0"/>
              <a:t>5</a:t>
            </a:r>
            <a:r>
              <a:rPr lang="fi-FI" dirty="0" smtClean="0"/>
              <a:t> Lecture rooms</a:t>
            </a:r>
          </a:p>
          <a:p>
            <a:pPr lvl="1">
              <a:buNone/>
            </a:pPr>
            <a:r>
              <a:rPr lang="fi-FI" dirty="0" smtClean="0"/>
              <a:t>530</a:t>
            </a:r>
            <a:r>
              <a:rPr lang="fi-FI" dirty="0" smtClean="0"/>
              <a:t> , 200</a:t>
            </a:r>
            <a:r>
              <a:rPr lang="fi-FI" dirty="0" smtClean="0"/>
              <a:t>, 180(2x), 130 seats</a:t>
            </a:r>
          </a:p>
          <a:p>
            <a:r>
              <a:rPr lang="fi-FI" dirty="0" smtClean="0"/>
              <a:t>8 Small meeting rooms</a:t>
            </a:r>
          </a:p>
          <a:p>
            <a:pPr lvl="1">
              <a:buNone/>
            </a:pPr>
            <a:r>
              <a:rPr lang="fi-FI" dirty="0" smtClean="0"/>
              <a:t>16 (U-shape) – 50 (theatre style) seats</a:t>
            </a:r>
          </a:p>
          <a:p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0954-8FE4-46CB-9118-5BA9CBF5C0EB}" type="slidenum">
              <a:rPr lang="fr-FR" smtClean="0"/>
              <a:pPr/>
              <a:t>4</a:t>
            </a:fld>
            <a:r>
              <a:rPr lang="fr-FR" dirty="0" smtClean="0"/>
              <a:t>/8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meeting overview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Project meetings (internal)</a:t>
            </a:r>
          </a:p>
          <a:p>
            <a:pPr lvl="1"/>
            <a:r>
              <a:rPr lang="fi-FI" dirty="0" smtClean="0"/>
              <a:t>EGI-InSPIRE</a:t>
            </a:r>
          </a:p>
          <a:p>
            <a:pPr lvl="1"/>
            <a:r>
              <a:rPr lang="fi-FI" dirty="0" smtClean="0"/>
              <a:t>EMI</a:t>
            </a:r>
          </a:p>
          <a:p>
            <a:pPr lvl="1"/>
            <a:r>
              <a:rPr lang="fi-FI" dirty="0" smtClean="0"/>
              <a:t>IGE</a:t>
            </a:r>
          </a:p>
          <a:p>
            <a:pPr lvl="1"/>
            <a:r>
              <a:rPr lang="fi-FI" dirty="0" smtClean="0"/>
              <a:t>E-Science Talk</a:t>
            </a:r>
          </a:p>
          <a:p>
            <a:pPr lvl="1"/>
            <a:r>
              <a:rPr lang="fi-FI" dirty="0" smtClean="0"/>
              <a:t>Collaborations</a:t>
            </a:r>
          </a:p>
          <a:p>
            <a:pPr lvl="1">
              <a:buNone/>
            </a:pPr>
            <a:endParaRPr lang="fi-FI" dirty="0" smtClean="0"/>
          </a:p>
          <a:p>
            <a:r>
              <a:rPr lang="fi-FI" dirty="0" smtClean="0"/>
              <a:t>Topical meetings (open/closed)</a:t>
            </a:r>
          </a:p>
          <a:p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0954-8FE4-46CB-9118-5BA9CBF5C0EB}" type="slidenum">
              <a:rPr lang="fr-FR" smtClean="0"/>
              <a:pPr/>
              <a:t>5</a:t>
            </a:fld>
            <a:r>
              <a:rPr lang="fr-FR" dirty="0" smtClean="0"/>
              <a:t>/8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meeting overview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Topical meetings (open)</a:t>
            </a:r>
          </a:p>
          <a:p>
            <a:pPr lvl="1"/>
            <a:r>
              <a:rPr lang="fi-FI" dirty="0" smtClean="0"/>
              <a:t>Operations</a:t>
            </a:r>
          </a:p>
          <a:p>
            <a:pPr lvl="1"/>
            <a:r>
              <a:rPr lang="fi-FI" dirty="0" smtClean="0"/>
              <a:t>Community</a:t>
            </a:r>
          </a:p>
          <a:p>
            <a:pPr lvl="1"/>
            <a:r>
              <a:rPr lang="fi-FI" dirty="0" smtClean="0"/>
              <a:t>Technology</a:t>
            </a:r>
          </a:p>
          <a:p>
            <a:pPr lvl="1"/>
            <a:r>
              <a:rPr lang="fi-FI" dirty="0" smtClean="0"/>
              <a:t>Training</a:t>
            </a:r>
          </a:p>
          <a:p>
            <a:pPr lvl="1"/>
            <a:r>
              <a:rPr lang="fi-FI" dirty="0" smtClean="0"/>
              <a:t>Security</a:t>
            </a:r>
          </a:p>
          <a:p>
            <a:pPr lvl="1">
              <a:buNone/>
            </a:pPr>
            <a:endParaRPr lang="fi-FI" dirty="0" smtClean="0"/>
          </a:p>
          <a:p>
            <a:pPr lvl="1">
              <a:buNone/>
            </a:pPr>
            <a:r>
              <a:rPr lang="fi-FI" dirty="0" smtClean="0"/>
              <a:t>Make content as attractive as possible to attract a large audience</a:t>
            </a:r>
          </a:p>
          <a:p>
            <a:pPr lvl="1">
              <a:buNone/>
            </a:pPr>
            <a:endParaRPr lang="fi-FI" dirty="0" smtClean="0"/>
          </a:p>
          <a:p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0954-8FE4-46CB-9118-5BA9CBF5C0EB}" type="slidenum">
              <a:rPr lang="fr-FR" smtClean="0"/>
              <a:pPr/>
              <a:t>6</a:t>
            </a:fld>
            <a:r>
              <a:rPr lang="fr-FR" dirty="0" smtClean="0"/>
              <a:t>/8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meeting overview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Topical meetings </a:t>
            </a:r>
            <a:r>
              <a:rPr lang="fi-FI" dirty="0" smtClean="0"/>
              <a:t>(closed)</a:t>
            </a:r>
            <a:endParaRPr lang="fi-FI" dirty="0" smtClean="0"/>
          </a:p>
          <a:p>
            <a:pPr lvl="1"/>
            <a:r>
              <a:rPr lang="fi-FI" dirty="0" smtClean="0"/>
              <a:t>Operational Security coordination meeting between OSG/EGI/WLCF</a:t>
            </a:r>
          </a:p>
          <a:p>
            <a:pPr lvl="1"/>
            <a:r>
              <a:rPr lang="fi-FI" dirty="0" smtClean="0"/>
              <a:t>More?</a:t>
            </a:r>
          </a:p>
          <a:p>
            <a:pPr lvl="1">
              <a:buNone/>
            </a:pPr>
            <a:endParaRPr lang="fi-FI" dirty="0" smtClean="0"/>
          </a:p>
          <a:p>
            <a:pPr lvl="1">
              <a:buNone/>
            </a:pPr>
            <a:r>
              <a:rPr lang="fi-FI" dirty="0" smtClean="0"/>
              <a:t>Closed room meeting procedure:</a:t>
            </a:r>
          </a:p>
          <a:p>
            <a:pPr lvl="1">
              <a:buNone/>
            </a:pPr>
            <a:r>
              <a:rPr lang="fi-FI" dirty="0" smtClean="0"/>
              <a:t>Request :   time, size and indicate topics not to overlap with</a:t>
            </a:r>
          </a:p>
          <a:p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0954-8FE4-46CB-9118-5BA9CBF5C0EB}" type="slidenum">
              <a:rPr lang="fr-FR" smtClean="0"/>
              <a:pPr/>
              <a:t>7</a:t>
            </a:fld>
            <a:r>
              <a:rPr lang="fr-FR" dirty="0" smtClean="0"/>
              <a:t>/8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Requested from you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Discussion on overlap</a:t>
            </a:r>
          </a:p>
          <a:p>
            <a:r>
              <a:rPr lang="fi-FI" dirty="0" smtClean="0"/>
              <a:t>Discussion on missing topics</a:t>
            </a:r>
          </a:p>
          <a:p>
            <a:r>
              <a:rPr lang="fi-FI" dirty="0" smtClean="0"/>
              <a:t>Call for confirmation on allotted time</a:t>
            </a:r>
          </a:p>
          <a:p>
            <a:r>
              <a:rPr lang="fi-FI" dirty="0" smtClean="0"/>
              <a:t>Call for abstracts (deadline 21/5?)</a:t>
            </a:r>
          </a:p>
          <a:p>
            <a:r>
              <a:rPr lang="fi-FI" dirty="0" smtClean="0"/>
              <a:t>AOB</a:t>
            </a:r>
          </a:p>
          <a:p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www.egi.eu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0954-8FE4-46CB-9118-5BA9CBF5C0EB}" type="slidenum">
              <a:rPr lang="fr-FR" smtClean="0"/>
              <a:pPr/>
              <a:t>8</a:t>
            </a:fld>
            <a:r>
              <a:rPr lang="fr-FR" dirty="0" smtClean="0"/>
              <a:t>/8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templates">
  <a:themeElements>
    <a:clrScheme name="EGI_DS Kickoff Meeting (WP1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GI_DS Kickoff Meeting (WP1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E7DBB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E7DBB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GI_DS Kickoff Meeting (WP1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templates</Template>
  <TotalTime>518</TotalTime>
  <Words>207</Words>
  <Application>Microsoft Office PowerPoint</Application>
  <PresentationFormat>Diavoorstelling (4:3)</PresentationFormat>
  <Paragraphs>67</Paragraphs>
  <Slides>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0" baseType="lpstr">
      <vt:lpstr>EGI templates</vt:lpstr>
      <vt:lpstr>Aangepast ontwerp</vt:lpstr>
      <vt:lpstr>EGI TF10</vt:lpstr>
      <vt:lpstr>Hosting EGI TF10</vt:lpstr>
      <vt:lpstr>General</vt:lpstr>
      <vt:lpstr>Room overview</vt:lpstr>
      <vt:lpstr>meeting overview</vt:lpstr>
      <vt:lpstr>meeting overview</vt:lpstr>
      <vt:lpstr>meeting overview</vt:lpstr>
      <vt:lpstr>Requested from you</vt:lpstr>
    </vt:vector>
  </TitlesOfParts>
  <Company>csc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salanko</dc:creator>
  <cp:lastModifiedBy>R.L.J. van der Meer</cp:lastModifiedBy>
  <cp:revision>51</cp:revision>
  <dcterms:created xsi:type="dcterms:W3CDTF">2010-05-14T11:41:00Z</dcterms:created>
  <dcterms:modified xsi:type="dcterms:W3CDTF">2010-06-10T13:59:31Z</dcterms:modified>
</cp:coreProperties>
</file>