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7/4/11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7/4/11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egi.eu/wiki/Track_UMD_Requirements" TargetMode="External"/><Relationship Id="rId3" Type="http://schemas.openxmlformats.org/officeDocument/2006/relationships/hyperlink" Target="https://rt.egi.eu/rt/Dashboards/1749/SA1%20Middleware%20requiremen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1376" TargetMode="External"/><Relationship Id="rId4" Type="http://schemas.openxmlformats.org/officeDocument/2006/relationships/hyperlink" Target="https://rt.egi.eu/rt/Ticket/Display.html?id=1379" TargetMode="External"/><Relationship Id="rId5" Type="http://schemas.openxmlformats.org/officeDocument/2006/relationships/hyperlink" Target="https://rt.egi.eu/rt/Ticket/Display.html?id=1380" TargetMode="External"/><Relationship Id="rId6" Type="http://schemas.openxmlformats.org/officeDocument/2006/relationships/hyperlink" Target="https://rt.egi.eu/rt/Ticket/Display.html?id=137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t.egi.eu/rt/Ticket/Display.html?id=135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SA1 requirements review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P. Solagna, T. </a:t>
            </a:r>
            <a:r>
              <a:rPr lang="en-GB" smtClean="0"/>
              <a:t>Ferrari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7/4/11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SA1 requirements dashboard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Dedicated dashboard collecting the requirements </a:t>
            </a:r>
            <a:r>
              <a:rPr lang="en-US" sz="3000" dirty="0" err="1" smtClean="0"/>
              <a:t>analysed</a:t>
            </a:r>
            <a:r>
              <a:rPr lang="en-US" sz="3000" dirty="0" smtClean="0"/>
              <a:t> and approved by OMB:</a:t>
            </a:r>
          </a:p>
          <a:p>
            <a:pPr lvl="1"/>
            <a:r>
              <a:rPr lang="en-US" sz="2600" dirty="0" smtClean="0">
                <a:hlinkClick r:id="rId2"/>
              </a:rPr>
              <a:t>https://wiki.egi.eu/wiki/Track_UMD_Requirements</a:t>
            </a:r>
            <a:endParaRPr lang="en-US" sz="2600" dirty="0" smtClean="0"/>
          </a:p>
          <a:p>
            <a:pPr lvl="1"/>
            <a:r>
              <a:rPr lang="en-US" sz="2600" dirty="0" smtClean="0"/>
              <a:t>Contains the requirements flagged </a:t>
            </a:r>
            <a:r>
              <a:rPr lang="en-US" sz="2600" i="1" dirty="0" smtClean="0"/>
              <a:t>TCB Status: Submitted</a:t>
            </a:r>
          </a:p>
          <a:p>
            <a:r>
              <a:rPr lang="en-US" sz="3000" dirty="0" smtClean="0"/>
              <a:t>Dashboard containing all the requirements tickets collected within the operations community</a:t>
            </a:r>
          </a:p>
          <a:p>
            <a:pPr lvl="1"/>
            <a:r>
              <a:rPr lang="en-US" sz="2600" dirty="0" smtClean="0">
                <a:hlinkClick r:id="rId3"/>
              </a:rPr>
              <a:t>https://rt.egi.eu/rt/Dashboards/1749/SA1 Middleware requirements</a:t>
            </a:r>
            <a:endParaRPr lang="en-US" sz="2600" dirty="0" smtClean="0"/>
          </a:p>
          <a:p>
            <a:pPr lvl="1"/>
            <a:r>
              <a:rPr lang="en-US" sz="2600" dirty="0" smtClean="0"/>
              <a:t>It contains also the new tickets submitted but not yet discussed by the OMB</a:t>
            </a:r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7/4/11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SA1 requirements dashboard &lt;2&gt;</a:t>
            </a:r>
            <a:endParaRPr lang="en-US" sz="3200" dirty="0"/>
          </a:p>
        </p:txBody>
      </p:sp>
      <p:pic>
        <p:nvPicPr>
          <p:cNvPr id="6" name="Picture 5" descr="umd-p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4100"/>
            <a:ext cx="9144000" cy="472469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763688" y="1844824"/>
            <a:ext cx="6670960" cy="1440160"/>
            <a:chOff x="1763688" y="1844824"/>
            <a:chExt cx="6670960" cy="1440160"/>
          </a:xfrm>
        </p:grpSpPr>
        <p:sp>
          <p:nvSpPr>
            <p:cNvPr id="7" name="Frame 6"/>
            <p:cNvSpPr/>
            <p:nvPr/>
          </p:nvSpPr>
          <p:spPr>
            <a:xfrm>
              <a:off x="1763688" y="1844824"/>
              <a:ext cx="4392488" cy="1440160"/>
            </a:xfrm>
            <a:prstGeom prst="fram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00192" y="2348880"/>
              <a:ext cx="2134456" cy="36933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High priority tickets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7684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priority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Middleware uses standard file locations</a:t>
            </a:r>
            <a:endParaRPr lang="en-US" dirty="0" smtClean="0"/>
          </a:p>
          <a:p>
            <a:pPr lvl="1"/>
            <a:r>
              <a:rPr lang="en-US" dirty="0" smtClean="0"/>
              <a:t>Logs in </a:t>
            </a:r>
            <a:r>
              <a:rPr lang="en-US" i="1" dirty="0" smtClean="0"/>
              <a:t>/</a:t>
            </a:r>
            <a:r>
              <a:rPr lang="en-US" i="1" dirty="0" err="1" smtClean="0"/>
              <a:t>var</a:t>
            </a:r>
            <a:r>
              <a:rPr lang="en-US" i="1" dirty="0" smtClean="0"/>
              <a:t>/log</a:t>
            </a:r>
            <a:r>
              <a:rPr lang="en-US" dirty="0" smtClean="0"/>
              <a:t> temporary files in </a:t>
            </a:r>
            <a:r>
              <a:rPr lang="en-US" i="1" dirty="0" smtClean="0"/>
              <a:t>/</a:t>
            </a:r>
            <a:r>
              <a:rPr lang="en-US" i="1" dirty="0" err="1" smtClean="0"/>
              <a:t>tmp</a:t>
            </a:r>
            <a:endParaRPr lang="en-US" i="1" dirty="0" smtClean="0"/>
          </a:p>
          <a:p>
            <a:r>
              <a:rPr lang="en-US" dirty="0" smtClean="0">
                <a:hlinkClick r:id="rId3"/>
              </a:rPr>
              <a:t>Integrations with LRMS used at larger sites</a:t>
            </a:r>
            <a:endParaRPr lang="en-US" dirty="0"/>
          </a:p>
          <a:p>
            <a:pPr lvl="1"/>
            <a:r>
              <a:rPr lang="en-US" dirty="0" smtClean="0"/>
              <a:t>PBS/Torque, SGE, LSF, </a:t>
            </a:r>
            <a:r>
              <a:rPr lang="en-US" dirty="0" err="1" smtClean="0"/>
              <a:t>Slurm</a:t>
            </a:r>
            <a:r>
              <a:rPr lang="en-US" dirty="0" smtClean="0"/>
              <a:t>, Condor</a:t>
            </a:r>
          </a:p>
          <a:p>
            <a:pPr lvl="1"/>
            <a:r>
              <a:rPr lang="en-US" dirty="0" smtClean="0"/>
              <a:t>LRMS plugins have to collect the information needed in the GLUE 2.0 schema, as soon as it will be implemented in the </a:t>
            </a:r>
            <a:r>
              <a:rPr lang="en-US" dirty="0" err="1" smtClean="0"/>
              <a:t>Ces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4"/>
              </a:rPr>
              <a:t>Better configuration of services using mysql backend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Advanced </a:t>
            </a:r>
            <a:r>
              <a:rPr lang="en-US" dirty="0"/>
              <a:t>MySQL server configuration file </a:t>
            </a:r>
            <a:r>
              <a:rPr lang="en-US" dirty="0" smtClean="0"/>
              <a:t>should </a:t>
            </a:r>
            <a:r>
              <a:rPr lang="en-US" dirty="0"/>
              <a:t>be </a:t>
            </a:r>
            <a:r>
              <a:rPr lang="en-US" dirty="0" smtClean="0"/>
              <a:t>provided to improve services performances.</a:t>
            </a:r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Better </a:t>
            </a:r>
            <a:r>
              <a:rPr lang="en-US" dirty="0">
                <a:hlinkClick r:id="rId5"/>
              </a:rPr>
              <a:t>WMS configuration tools, and monitoring.</a:t>
            </a:r>
            <a:endParaRPr lang="en-US" dirty="0"/>
          </a:p>
          <a:p>
            <a:pPr lvl="1"/>
            <a:r>
              <a:rPr lang="en-US" dirty="0" smtClean="0"/>
              <a:t>Implement configurations tips for known issues directly in  production releases</a:t>
            </a:r>
            <a:endParaRPr lang="en-US" dirty="0" smtClean="0">
              <a:hlinkClick r:id="rId6"/>
            </a:endParaRPr>
          </a:p>
          <a:p>
            <a:r>
              <a:rPr lang="en-US" dirty="0" smtClean="0">
                <a:hlinkClick r:id="rId6"/>
              </a:rPr>
              <a:t>Publishing </a:t>
            </a:r>
            <a:r>
              <a:rPr lang="en-US" dirty="0">
                <a:hlinkClick r:id="rId6"/>
              </a:rPr>
              <a:t>middleware service </a:t>
            </a:r>
            <a:r>
              <a:rPr lang="en-US" dirty="0" smtClean="0">
                <a:hlinkClick r:id="rId6"/>
              </a:rPr>
              <a:t>versions</a:t>
            </a:r>
            <a:endParaRPr lang="en-US" dirty="0" smtClean="0"/>
          </a:p>
          <a:p>
            <a:pPr lvl="1"/>
            <a:r>
              <a:rPr lang="en-US" dirty="0"/>
              <a:t>Automatic gathering of resource information, WNs OS, arch, </a:t>
            </a:r>
            <a:r>
              <a:rPr lang="en-US" dirty="0" err="1" smtClean="0"/>
              <a:t>etc</a:t>
            </a:r>
            <a:r>
              <a:rPr lang="en-US" dirty="0" smtClean="0"/>
              <a:t>; Correct publication of "service version" for all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62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</a:t>
            </a:r>
            <a:r>
              <a:rPr lang="en-US" smtClean="0"/>
              <a:t>of GLUE?</a:t>
            </a:r>
            <a:endParaRPr lang="en-US" dirty="0" smtClean="0"/>
          </a:p>
          <a:p>
            <a:pPr lvl="1"/>
            <a:r>
              <a:rPr lang="en-US" dirty="0" smtClean="0"/>
              <a:t>GLUE 1.3</a:t>
            </a:r>
          </a:p>
          <a:p>
            <a:pPr lvl="1"/>
            <a:r>
              <a:rPr lang="en-US" dirty="0" smtClean="0"/>
              <a:t>GLUE 2.0</a:t>
            </a:r>
          </a:p>
          <a:p>
            <a:r>
              <a:rPr lang="en-US" dirty="0" smtClean="0"/>
              <a:t>Accounting</a:t>
            </a:r>
          </a:p>
          <a:p>
            <a:pPr lvl="1"/>
            <a:r>
              <a:rPr lang="en-US" dirty="0" smtClean="0"/>
              <a:t>Messaging?</a:t>
            </a:r>
          </a:p>
          <a:p>
            <a:pPr lvl="1"/>
            <a:r>
              <a:rPr lang="en-US" dirty="0" smtClean="0"/>
              <a:t>Usage records format?</a:t>
            </a:r>
          </a:p>
          <a:p>
            <a:r>
              <a:rPr lang="en-US" dirty="0" smtClean="0"/>
              <a:t>Information discovery capability?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99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242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 2</vt:lpstr>
      <vt:lpstr>SA1 requirements review</vt:lpstr>
      <vt:lpstr>SA1 requirements dashboard</vt:lpstr>
      <vt:lpstr>SA1 requirements dashboard &lt;2&gt;</vt:lpstr>
      <vt:lpstr>High priority tickets</vt:lpstr>
      <vt:lpstr>Globus 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27</cp:revision>
  <dcterms:created xsi:type="dcterms:W3CDTF">2010-09-03T12:01:03Z</dcterms:created>
  <dcterms:modified xsi:type="dcterms:W3CDTF">2011-04-07T09:40:06Z</dcterms:modified>
</cp:coreProperties>
</file>