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5"/>
  </p:notesMasterIdLst>
  <p:sldIdLst>
    <p:sldId id="258" r:id="rId2"/>
    <p:sldId id="284" r:id="rId3"/>
    <p:sldId id="283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4470" autoAdjust="0"/>
  </p:normalViewPr>
  <p:slideViewPr>
    <p:cSldViewPr>
      <p:cViewPr>
        <p:scale>
          <a:sx n="73" d="100"/>
          <a:sy n="73" d="100"/>
        </p:scale>
        <p:origin x="-107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FC723AD4-AAE7-E645-9D11-09E36E28C145}" type="datetimeFigureOut">
              <a:rPr lang="en-US"/>
              <a:pPr/>
              <a:t>3/3/2011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9B87174C-5845-5546-9086-BD1E0D2CDB4B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506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>
              <a:prstTxWarp prst="textNoShape">
                <a:avLst/>
              </a:prstTxWarp>
            </a:bodyPr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3200" b="1">
                  <a:solidFill>
                    <a:srgbClr val="FFFFFF"/>
                  </a:solidFill>
                  <a:ea typeface="SimSun" pitchFamily="2" charset="-122"/>
                  <a:cs typeface="Arial" charset="0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059D8-8375-9C41-B279-4366F76630EE}" type="datetime1">
              <a:rPr lang="en-US"/>
              <a:pPr/>
              <a:t>3/3/2011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B82A0604-2C04-FC48-8060-0DD5189BD7BD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184D05-32F4-3548-8510-5F3C7C8003B5}" type="datetimeFigureOut">
              <a:rPr lang="en-US"/>
              <a:pPr/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979EC-C478-594C-8623-5C89DCD70304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AD449E-8107-8049-B6B2-473322C4DCE2}" type="datetimeFigureOut">
              <a:rPr lang="en-US"/>
              <a:pPr/>
              <a:t>3/3/2011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81EC3-3DCA-C04F-8D8C-D6F4C49675AC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ea typeface="Arial" charset="0"/>
                <a:cs typeface="Arial" charset="0"/>
              </a:defRPr>
            </a:lvl1pPr>
          </a:lstStyle>
          <a:p>
            <a:fld id="{E3F7B84C-EBAC-7046-973B-A1A58DC1F7D5}" type="datetimeFigureOut">
              <a:rPr lang="en-US"/>
              <a:pPr/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ea typeface="Arial" charset="0"/>
                <a:cs typeface="Arial" charset="0"/>
              </a:defRPr>
            </a:lvl1pPr>
          </a:lstStyle>
          <a:p>
            <a:fld id="{E62EEB94-1EC7-5A4B-8DE9-CCB1FC63412F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1476374" y="1844675"/>
            <a:ext cx="7488113" cy="1728341"/>
          </a:xfrm>
        </p:spPr>
        <p:txBody>
          <a:bodyPr/>
          <a:lstStyle/>
          <a:p>
            <a:pPr eaLnBrk="1" hangingPunct="1"/>
            <a:r>
              <a:rPr lang="de-DE" dirty="0" smtClean="0"/>
              <a:t>GGUS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RegTF</a:t>
            </a:r>
            <a:endParaRPr lang="en-US" dirty="0" smtClean="0"/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 bwMode="auto">
          <a:xfrm>
            <a:off x="2555776" y="3789040"/>
            <a:ext cx="51054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err="1" smtClean="0"/>
              <a:t>Guenter</a:t>
            </a:r>
            <a:r>
              <a:rPr lang="en-US" dirty="0" smtClean="0"/>
              <a:t> Grein</a:t>
            </a:r>
            <a:r>
              <a:rPr lang="en-US" dirty="0" smtClean="0"/>
              <a:t>, </a:t>
            </a:r>
            <a:r>
              <a:rPr lang="en-US" dirty="0" smtClean="0"/>
              <a:t>KIT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C76C4E8-EF43-ED42-A9BD-1E5C085DFAAD}" type="slidenum">
              <a:rPr lang="fi-FI"/>
              <a:pPr/>
              <a:t>1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Helpdesk Infrastructure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regional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beginning</a:t>
            </a:r>
            <a:endParaRPr lang="de-DE" dirty="0" smtClean="0"/>
          </a:p>
          <a:p>
            <a:r>
              <a:rPr lang="de-DE" dirty="0" smtClean="0"/>
              <a:t>GGUS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central</a:t>
            </a:r>
            <a:r>
              <a:rPr lang="de-DE" dirty="0" smtClean="0"/>
              <a:t> </a:t>
            </a:r>
            <a:r>
              <a:rPr lang="de-DE" dirty="0" err="1" smtClean="0"/>
              <a:t>integration</a:t>
            </a:r>
            <a:r>
              <a:rPr lang="de-DE" dirty="0" smtClean="0"/>
              <a:t> </a:t>
            </a:r>
            <a:r>
              <a:rPr lang="de-DE" dirty="0" err="1" smtClean="0"/>
              <a:t>platform</a:t>
            </a:r>
            <a:endParaRPr lang="de-DE" dirty="0" smtClean="0"/>
          </a:p>
          <a:p>
            <a:r>
              <a:rPr lang="de-DE" dirty="0" smtClean="0"/>
              <a:t>Regional Helpdesks </a:t>
            </a:r>
            <a:r>
              <a:rPr lang="de-DE" dirty="0" err="1" smtClean="0"/>
              <a:t>at</a:t>
            </a:r>
            <a:r>
              <a:rPr lang="de-DE" dirty="0" smtClean="0"/>
              <a:t> ROC/NGIs</a:t>
            </a:r>
          </a:p>
          <a:p>
            <a:endParaRPr lang="de-DE" dirty="0"/>
          </a:p>
          <a:p>
            <a:r>
              <a:rPr lang="de-DE" dirty="0" err="1" smtClean="0"/>
              <a:t>Possible</a:t>
            </a:r>
            <a:r>
              <a:rPr lang="de-DE" dirty="0" smtClean="0"/>
              <a:t> Interfaces</a:t>
            </a:r>
          </a:p>
          <a:p>
            <a:pPr lvl="1"/>
            <a:r>
              <a:rPr lang="de-DE" dirty="0" smtClean="0"/>
              <a:t>Web Services</a:t>
            </a:r>
          </a:p>
          <a:p>
            <a:pPr lvl="1"/>
            <a:r>
              <a:rPr lang="de-DE" dirty="0" smtClean="0"/>
              <a:t>Messaging</a:t>
            </a:r>
          </a:p>
          <a:p>
            <a:pPr lvl="1"/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legacy</a:t>
            </a:r>
            <a:r>
              <a:rPr lang="de-DE" dirty="0" smtClean="0"/>
              <a:t> </a:t>
            </a:r>
            <a:r>
              <a:rPr lang="de-DE" dirty="0" err="1" smtClean="0"/>
              <a:t>e-mail</a:t>
            </a:r>
            <a:r>
              <a:rPr lang="de-DE" dirty="0"/>
              <a:t> </a:t>
            </a:r>
            <a:r>
              <a:rPr lang="de-DE" dirty="0" err="1" smtClean="0"/>
              <a:t>interfaces</a:t>
            </a:r>
            <a:endParaRPr lang="de-DE" dirty="0" smtClean="0"/>
          </a:p>
          <a:p>
            <a:pPr marL="457200" lvl="1" indent="0">
              <a:buNone/>
            </a:pPr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182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smtClean="0"/>
              <a:t>NGI Integration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err="1" smtClean="0"/>
              <a:t>Continuous</a:t>
            </a:r>
            <a:r>
              <a:rPr lang="de-DE" dirty="0" smtClean="0"/>
              <a:t> </a:t>
            </a:r>
            <a:r>
              <a:rPr lang="de-DE" dirty="0" err="1" smtClean="0"/>
              <a:t>integration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NGIs (</a:t>
            </a:r>
            <a:r>
              <a:rPr lang="de-DE" dirty="0" err="1" smtClean="0"/>
              <a:t>ongoing</a:t>
            </a:r>
            <a:r>
              <a:rPr lang="de-DE" dirty="0" smtClean="0"/>
              <a:t>)</a:t>
            </a:r>
          </a:p>
          <a:p>
            <a:pPr lvl="1"/>
            <a:r>
              <a:rPr lang="de-DE" dirty="0" err="1" smtClean="0"/>
              <a:t>Currently</a:t>
            </a:r>
            <a:r>
              <a:rPr lang="de-DE" dirty="0" smtClean="0"/>
              <a:t> 28 NGIs in GGUS</a:t>
            </a:r>
          </a:p>
          <a:p>
            <a:pPr lvl="2"/>
            <a:r>
              <a:rPr lang="de-DE" dirty="0" smtClean="0"/>
              <a:t>20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support</a:t>
            </a:r>
            <a:r>
              <a:rPr lang="de-DE" dirty="0" smtClean="0"/>
              <a:t> </a:t>
            </a:r>
            <a:r>
              <a:rPr lang="de-DE" dirty="0" err="1" smtClean="0"/>
              <a:t>unit</a:t>
            </a:r>
            <a:r>
              <a:rPr lang="de-DE" dirty="0" smtClean="0"/>
              <a:t> (human </a:t>
            </a:r>
            <a:r>
              <a:rPr lang="de-DE" dirty="0" err="1" smtClean="0"/>
              <a:t>interface</a:t>
            </a:r>
            <a:r>
              <a:rPr lang="de-DE" dirty="0" smtClean="0"/>
              <a:t>)</a:t>
            </a:r>
          </a:p>
          <a:p>
            <a:pPr lvl="2"/>
            <a:r>
              <a:rPr lang="de-DE" dirty="0" smtClean="0"/>
              <a:t>8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automatic</a:t>
            </a:r>
            <a:r>
              <a:rPr lang="de-DE" dirty="0" smtClean="0"/>
              <a:t> </a:t>
            </a:r>
            <a:r>
              <a:rPr lang="de-DE" dirty="0" err="1" smtClean="0"/>
              <a:t>interface</a:t>
            </a:r>
            <a:endParaRPr lang="de-DE" dirty="0" smtClean="0"/>
          </a:p>
          <a:p>
            <a:pPr lvl="3"/>
            <a:r>
              <a:rPr lang="de-DE" dirty="0" smtClean="0"/>
              <a:t>3 </a:t>
            </a:r>
            <a:r>
              <a:rPr lang="de-DE" dirty="0" err="1" smtClean="0"/>
              <a:t>xGUS</a:t>
            </a:r>
            <a:r>
              <a:rPr lang="de-DE" dirty="0" smtClean="0"/>
              <a:t> </a:t>
            </a:r>
            <a:r>
              <a:rPr lang="de-DE" dirty="0" err="1" smtClean="0"/>
              <a:t>instances</a:t>
            </a:r>
            <a:r>
              <a:rPr lang="de-DE" dirty="0" smtClean="0"/>
              <a:t> (DE, CH, AEGIS)</a:t>
            </a:r>
          </a:p>
          <a:p>
            <a:pPr lvl="3"/>
            <a:r>
              <a:rPr lang="de-DE" dirty="0" smtClean="0"/>
              <a:t>5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smtClean="0"/>
              <a:t>regional</a:t>
            </a:r>
            <a:r>
              <a:rPr lang="de-DE" dirty="0" smtClean="0"/>
              <a:t> </a:t>
            </a:r>
            <a:r>
              <a:rPr lang="de-DE" dirty="0" smtClean="0"/>
              <a:t>ticket </a:t>
            </a:r>
            <a:r>
              <a:rPr lang="de-DE" dirty="0" err="1" smtClean="0"/>
              <a:t>system</a:t>
            </a:r>
            <a:endParaRPr lang="de-DE" dirty="0"/>
          </a:p>
          <a:p>
            <a:pPr lvl="1"/>
            <a:r>
              <a:rPr lang="de-DE" dirty="0" smtClean="0"/>
              <a:t>Plan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all NGIs </a:t>
            </a:r>
            <a:r>
              <a:rPr lang="de-DE" dirty="0" err="1" smtClean="0"/>
              <a:t>connected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/>
              <a:t> </a:t>
            </a:r>
            <a:r>
              <a:rPr lang="de-DE" dirty="0" smtClean="0"/>
              <a:t>TechForum’11</a:t>
            </a:r>
            <a:endParaRPr lang="de-DE" dirty="0" smtClean="0"/>
          </a:p>
          <a:p>
            <a:pPr lvl="1"/>
            <a:r>
              <a:rPr lang="de-DE" dirty="0" err="1" smtClean="0"/>
              <a:t>Increase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rate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automatic</a:t>
            </a:r>
            <a:r>
              <a:rPr lang="de-DE" dirty="0" smtClean="0"/>
              <a:t> </a:t>
            </a:r>
            <a:r>
              <a:rPr lang="de-DE" dirty="0" err="1" smtClean="0"/>
              <a:t>interfaces</a:t>
            </a:r>
            <a:endParaRPr lang="de-DE" dirty="0" smtClean="0"/>
          </a:p>
          <a:p>
            <a:pPr lvl="2"/>
            <a:r>
              <a:rPr lang="de-DE" dirty="0" err="1" smtClean="0"/>
              <a:t>xGUS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/>
              <a:t> </a:t>
            </a:r>
            <a:r>
              <a:rPr lang="de-DE" dirty="0" smtClean="0"/>
              <a:t>regional</a:t>
            </a:r>
            <a:r>
              <a:rPr lang="de-DE" dirty="0" smtClean="0"/>
              <a:t> </a:t>
            </a:r>
            <a:r>
              <a:rPr lang="de-DE" dirty="0"/>
              <a:t>t</a:t>
            </a:r>
            <a:r>
              <a:rPr lang="de-DE" dirty="0" smtClean="0"/>
              <a:t>icket </a:t>
            </a:r>
            <a:r>
              <a:rPr lang="de-DE" dirty="0" err="1" smtClean="0"/>
              <a:t>system</a:t>
            </a:r>
            <a:endParaRPr lang="de-DE" dirty="0" smtClean="0"/>
          </a:p>
          <a:p>
            <a:r>
              <a:rPr lang="de-DE" dirty="0" err="1" smtClean="0"/>
              <a:t>Maybe</a:t>
            </a:r>
            <a:r>
              <a:rPr lang="de-DE" dirty="0" smtClean="0"/>
              <a:t> </a:t>
            </a:r>
            <a:r>
              <a:rPr lang="de-DE" dirty="0" err="1" smtClean="0"/>
              <a:t>dedicated</a:t>
            </a:r>
            <a:r>
              <a:rPr lang="de-DE" dirty="0" smtClean="0"/>
              <a:t> </a:t>
            </a:r>
            <a:r>
              <a:rPr lang="de-DE" dirty="0" err="1" smtClean="0"/>
              <a:t>meeting</a:t>
            </a:r>
            <a:r>
              <a:rPr lang="de-DE" dirty="0" smtClean="0"/>
              <a:t>/</a:t>
            </a:r>
            <a:r>
              <a:rPr lang="de-DE" dirty="0" err="1" smtClean="0"/>
              <a:t>workshop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TechForum</a:t>
            </a:r>
            <a:r>
              <a:rPr lang="de-DE" dirty="0" smtClean="0"/>
              <a:t>?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33407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EGI-InSPIRE-Slide-Template_v4.pot</Template>
  <TotalTime>0</TotalTime>
  <Words>103</Words>
  <Application>Microsoft Office PowerPoint</Application>
  <PresentationFormat>Bildschirmpräsentation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EGI-InSPIRE-Slide-Template_v4</vt:lpstr>
      <vt:lpstr>GGUS for RegTF</vt:lpstr>
      <vt:lpstr>PowerPoint-Präsentation</vt:lpstr>
      <vt:lpstr>NGI Integration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Jamie Shiers</dc:creator>
  <cp:lastModifiedBy>Antoni, Torsten</cp:lastModifiedBy>
  <cp:revision>91</cp:revision>
  <dcterms:created xsi:type="dcterms:W3CDTF">2010-09-16T10:31:35Z</dcterms:created>
  <dcterms:modified xsi:type="dcterms:W3CDTF">2011-03-03T09:02:24Z</dcterms:modified>
</cp:coreProperties>
</file>