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8" r:id="rId2"/>
    <p:sldId id="284" r:id="rId3"/>
    <p:sldId id="28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10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3/3/2011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3/3/2011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de-DE" dirty="0" smtClean="0"/>
              <a:t>GGUS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RegTF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378904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/>
              <a:t>Guenter</a:t>
            </a:r>
            <a:r>
              <a:rPr lang="en-US" dirty="0" smtClean="0"/>
              <a:t> Grein</a:t>
            </a:r>
            <a:r>
              <a:rPr lang="en-US" dirty="0" smtClean="0"/>
              <a:t>, </a:t>
            </a:r>
            <a:r>
              <a:rPr lang="en-US" dirty="0" smtClean="0"/>
              <a:t>KIT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Helpdesk Infrastructure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regional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endParaRPr lang="de-DE" dirty="0" smtClean="0"/>
          </a:p>
          <a:p>
            <a:r>
              <a:rPr lang="de-DE" dirty="0" smtClean="0"/>
              <a:t>GGUS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endParaRPr lang="de-DE" dirty="0" smtClean="0"/>
          </a:p>
          <a:p>
            <a:r>
              <a:rPr lang="de-DE" dirty="0" smtClean="0"/>
              <a:t>Regional Helpdesks </a:t>
            </a:r>
            <a:r>
              <a:rPr lang="de-DE" dirty="0" err="1" smtClean="0"/>
              <a:t>at</a:t>
            </a:r>
            <a:r>
              <a:rPr lang="de-DE" dirty="0" smtClean="0"/>
              <a:t> ROC/NGIs</a:t>
            </a:r>
          </a:p>
          <a:p>
            <a:endParaRPr lang="de-DE" dirty="0"/>
          </a:p>
          <a:p>
            <a:r>
              <a:rPr lang="de-DE" dirty="0" err="1" smtClean="0"/>
              <a:t>Possible</a:t>
            </a:r>
            <a:r>
              <a:rPr lang="de-DE" dirty="0" smtClean="0"/>
              <a:t> Interfaces</a:t>
            </a:r>
          </a:p>
          <a:p>
            <a:pPr lvl="1"/>
            <a:r>
              <a:rPr lang="de-DE" dirty="0" smtClean="0"/>
              <a:t>Web Services</a:t>
            </a:r>
          </a:p>
          <a:p>
            <a:pPr lvl="1"/>
            <a:r>
              <a:rPr lang="de-DE" dirty="0" smtClean="0"/>
              <a:t>Messaging</a:t>
            </a:r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legacy</a:t>
            </a:r>
            <a:r>
              <a:rPr lang="de-DE" dirty="0" smtClean="0"/>
              <a:t> </a:t>
            </a:r>
            <a:r>
              <a:rPr lang="de-DE" dirty="0" err="1" smtClean="0"/>
              <a:t>e-mail</a:t>
            </a:r>
            <a:r>
              <a:rPr lang="de-DE" dirty="0"/>
              <a:t>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8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NGI Integration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NGIs (</a:t>
            </a:r>
            <a:r>
              <a:rPr lang="de-DE" dirty="0" err="1" smtClean="0"/>
              <a:t>ongoing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Currently</a:t>
            </a:r>
            <a:r>
              <a:rPr lang="de-DE" dirty="0" smtClean="0"/>
              <a:t> 28 NGIs in GGUS</a:t>
            </a:r>
          </a:p>
          <a:p>
            <a:pPr lvl="2"/>
            <a:r>
              <a:rPr lang="de-DE" dirty="0" smtClean="0"/>
              <a:t>20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(human </a:t>
            </a:r>
            <a:r>
              <a:rPr lang="de-DE" dirty="0" err="1" smtClean="0"/>
              <a:t>interface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8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endParaRPr lang="de-DE" dirty="0" smtClean="0"/>
          </a:p>
          <a:p>
            <a:pPr lvl="3"/>
            <a:r>
              <a:rPr lang="de-DE" dirty="0" smtClean="0"/>
              <a:t>3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instances</a:t>
            </a:r>
            <a:r>
              <a:rPr lang="de-DE" dirty="0" smtClean="0"/>
              <a:t> (DE, CH, AEGIS)</a:t>
            </a:r>
          </a:p>
          <a:p>
            <a:pPr lvl="3"/>
            <a:r>
              <a:rPr lang="de-DE" dirty="0" smtClean="0"/>
              <a:t>5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/>
              <a:t>regional</a:t>
            </a:r>
            <a:r>
              <a:rPr lang="de-DE" dirty="0" smtClean="0"/>
              <a:t> </a:t>
            </a:r>
            <a:r>
              <a:rPr lang="de-DE" dirty="0" smtClean="0"/>
              <a:t>ticket </a:t>
            </a:r>
            <a:r>
              <a:rPr lang="de-DE" dirty="0" err="1" smtClean="0"/>
              <a:t>system</a:t>
            </a:r>
            <a:endParaRPr lang="de-DE" dirty="0"/>
          </a:p>
          <a:p>
            <a:pPr lvl="1"/>
            <a:r>
              <a:rPr lang="de-DE" dirty="0" smtClean="0"/>
              <a:t>Plan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all NGIs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/>
              <a:t> </a:t>
            </a:r>
            <a:r>
              <a:rPr lang="de-DE" dirty="0" smtClean="0"/>
              <a:t>TechForum’11</a:t>
            </a:r>
            <a:endParaRPr lang="de-DE" dirty="0" smtClean="0"/>
          </a:p>
          <a:p>
            <a:pPr lvl="1"/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lvl="2"/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/>
              <a:t> </a:t>
            </a:r>
            <a:r>
              <a:rPr lang="de-DE" dirty="0" smtClean="0"/>
              <a:t>regional</a:t>
            </a:r>
            <a:r>
              <a:rPr lang="de-DE" dirty="0" smtClean="0"/>
              <a:t> </a:t>
            </a:r>
            <a:r>
              <a:rPr lang="de-DE" dirty="0"/>
              <a:t>t</a:t>
            </a:r>
            <a:r>
              <a:rPr lang="de-DE" dirty="0" smtClean="0"/>
              <a:t>icket </a:t>
            </a:r>
            <a:r>
              <a:rPr lang="de-DE" dirty="0" err="1" smtClean="0"/>
              <a:t>system</a:t>
            </a:r>
            <a:endParaRPr lang="de-DE" dirty="0" smtClean="0"/>
          </a:p>
          <a:p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/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TechForum</a:t>
            </a:r>
            <a:r>
              <a:rPr lang="de-DE" dirty="0" smtClean="0"/>
              <a:t>?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4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103</Words>
  <Application>Microsoft Office PowerPoint</Application>
  <PresentationFormat>Bildschirmpräsentation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EGI-InSPIRE-Slide-Template_v4</vt:lpstr>
      <vt:lpstr>GGUS for RegTF</vt:lpstr>
      <vt:lpstr>PowerPoint-Präsentation</vt:lpstr>
      <vt:lpstr>NGI Integration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Antoni, Torsten</cp:lastModifiedBy>
  <cp:revision>91</cp:revision>
  <dcterms:created xsi:type="dcterms:W3CDTF">2010-09-16T10:31:35Z</dcterms:created>
  <dcterms:modified xsi:type="dcterms:W3CDTF">2011-03-03T09:02:24Z</dcterms:modified>
</cp:coreProperties>
</file>