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6" r:id="rId3"/>
    <p:sldId id="267" r:id="rId4"/>
    <p:sldId id="259" r:id="rId5"/>
    <p:sldId id="261" r:id="rId6"/>
    <p:sldId id="268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86" autoAdjust="0"/>
  </p:normalViewPr>
  <p:slideViewPr>
    <p:cSldViewPr>
      <p:cViewPr>
        <p:scale>
          <a:sx n="130" d="100"/>
          <a:sy n="130" d="100"/>
        </p:scale>
        <p:origin x="-88" y="4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09894-FA61-4C0F-9970-D03C36DF1640}" type="datetimeFigureOut">
              <a:rPr lang="en-GB" smtClean="0"/>
              <a:pPr/>
              <a:t>12/5/11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A771DD-F65D-49B3-A484-C3E6C817A9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981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771DD-F65D-49B3-A484-C3E6C817A9B7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874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(5/12/11 13:37) -----</a:t>
            </a:r>
          </a:p>
          <a:p>
            <a:r>
              <a:rPr lang="en-US"/>
              <a:t>DW: Accounting for the service provider not for the end user.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771DD-F65D-49B3-A484-C3E6C817A9B7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358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771DD-F65D-49B3-A484-C3E6C817A9B7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547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(5/12/11 14:09) -----</a:t>
            </a:r>
          </a:p>
          <a:p>
            <a:r>
              <a:rPr lang="en-US"/>
              <a:t>Usage record is the standard at the moment. The extensions to represent Virtual instances are very small.</a:t>
            </a:r>
          </a:p>
          <a:p>
            <a:r>
              <a:rPr lang="en-US"/>
              <a:t>Siena roadmap: is to extend current standards (like OGF) for VM accounting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771DD-F65D-49B3-A484-C3E6C817A9B7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399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AB553-2490-45D1-9EE3-7AA2F53E8AFC}" type="datetime1">
              <a:rPr lang="en-GB" smtClean="0"/>
              <a:pPr/>
              <a:t>12/5/11</a:t>
            </a:fld>
            <a:endParaRPr lang="en-GB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52F4EB-1C62-4914-BB70-C4AD05E85C2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EGI Virtualisation and Clouds Workshop, May 2011</a:t>
            </a:r>
            <a:endParaRPr lang="en-GB" dirty="0" smtClean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BD5C-9FA6-4523-9D97-FA638FB35728}" type="datetime1">
              <a:rPr lang="en-GB" smtClean="0"/>
              <a:pPr/>
              <a:t>12/5/11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Virtualisation and Clouds Workshop, May 2011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2F4EB-1C62-4914-BB70-C4AD05E85C2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03AB553-2490-45D1-9EE3-7AA2F53E8AFC}" type="datetime1">
              <a:rPr lang="en-GB" smtClean="0"/>
              <a:pPr/>
              <a:t>12/5/11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EGI Virtualisation and Clouds Workshop, May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E52F4EB-1C62-4914-BB70-C4AD05E85C2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3886200"/>
            <a:ext cx="7344816" cy="1343000"/>
          </a:xfrm>
        </p:spPr>
        <p:txBody>
          <a:bodyPr/>
          <a:lstStyle/>
          <a:p>
            <a:r>
              <a:rPr lang="en-GB" dirty="0" smtClean="0"/>
              <a:t>John Gordon</a:t>
            </a:r>
          </a:p>
          <a:p>
            <a:r>
              <a:rPr lang="en-GB" dirty="0" smtClean="0"/>
              <a:t>EGI Virtualisation and Cloud Workshop</a:t>
            </a:r>
          </a:p>
          <a:p>
            <a:r>
              <a:rPr lang="en-GB" sz="2400" i="1" dirty="0" smtClean="0"/>
              <a:t>Amsterdam 12</a:t>
            </a:r>
            <a:r>
              <a:rPr lang="en-GB" sz="2400" i="1" baseline="30000" dirty="0" smtClean="0"/>
              <a:t>th</a:t>
            </a:r>
            <a:r>
              <a:rPr lang="en-GB" sz="2400" i="1" dirty="0" smtClean="0"/>
              <a:t> May 2011</a:t>
            </a:r>
            <a:endParaRPr lang="en-GB" sz="24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52F4EB-1C62-4914-BB70-C4AD05E85C2F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2339752" y="2132856"/>
            <a:ext cx="5832648" cy="13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GB" sz="4400" dirty="0" smtClean="0"/>
              <a:t>Accounting Breakout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30866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smtClean="0"/>
              <a:t>Issues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Identity management</a:t>
            </a:r>
          </a:p>
          <a:p>
            <a:r>
              <a:rPr lang="en-GB" dirty="0" smtClean="0"/>
              <a:t>Normalization</a:t>
            </a:r>
          </a:p>
          <a:p>
            <a:r>
              <a:rPr lang="en-GB" dirty="0" smtClean="0"/>
              <a:t>Billing</a:t>
            </a:r>
          </a:p>
          <a:p>
            <a:r>
              <a:rPr lang="en-GB" dirty="0" smtClean="0"/>
              <a:t>Fairness and capacity (out of scope)</a:t>
            </a:r>
          </a:p>
          <a:p>
            <a:r>
              <a:rPr lang="en-GB" dirty="0" smtClean="0"/>
              <a:t>Agreements and policies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0E52F4EB-1C62-4914-BB70-C4AD05E85C2F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62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68052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b="1" dirty="0" smtClean="0"/>
              <a:t>My high level view of cloud accounting can be summarised as:- </a:t>
            </a:r>
          </a:p>
          <a:p>
            <a:pPr>
              <a:buNone/>
            </a:pPr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Accounting for work done in a virtual machine can be done by traditional methods.</a:t>
            </a:r>
          </a:p>
          <a:p>
            <a:pPr marL="914400" lvl="1" indent="-514350"/>
            <a:r>
              <a:rPr lang="en-GB" b="1" dirty="0" smtClean="0"/>
              <a:t> as long as you make sure any logging you need is persistent beyond the end of the VM.</a:t>
            </a:r>
          </a:p>
          <a:p>
            <a:pPr marL="914400" lvl="1" indent="-514350"/>
            <a:r>
              <a:rPr lang="en-GB" b="1" dirty="0" smtClean="0"/>
              <a:t>I don’t think we need to spend much, if any, time of this today.</a:t>
            </a:r>
          </a:p>
          <a:p>
            <a:pPr marL="514350" indent="-514350">
              <a:buFont typeface="+mj-lt"/>
              <a:buAutoNum type="arabicPeriod"/>
            </a:pPr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Accounting for the use of a VM instance is similar to that of a job, in that the resource you are accounting has a defined lifetime like a job and most of the resources you would account on like </a:t>
            </a:r>
            <a:r>
              <a:rPr lang="en-GB" b="1" dirty="0" err="1" smtClean="0"/>
              <a:t>cpu</a:t>
            </a:r>
            <a:r>
              <a:rPr lang="en-GB" b="1" dirty="0" smtClean="0"/>
              <a:t>, memory, i/o, networking, were foreseen in the OGF UR even though no-one has actually implemented them all yet (AFAIK).</a:t>
            </a:r>
          </a:p>
          <a:p>
            <a:pPr marL="914400" lvl="1" indent="-514350"/>
            <a:r>
              <a:rPr lang="en-GB" b="1" dirty="0" smtClean="0"/>
              <a:t>Extend PGF UR?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Both the above need to be done but one risks double billing.</a:t>
            </a:r>
          </a:p>
          <a:p>
            <a:pPr marL="914400" lvl="1" indent="-514350"/>
            <a:r>
              <a:rPr lang="en-GB" b="1" dirty="0" err="1" smtClean="0"/>
              <a:t>Eg</a:t>
            </a:r>
            <a:r>
              <a:rPr lang="en-GB" b="1" dirty="0" smtClean="0"/>
              <a:t> both the VM owner and end user get charged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software, </a:t>
            </a:r>
          </a:p>
          <a:p>
            <a:r>
              <a:rPr lang="en-GB" smtClean="0"/>
              <a:t>standards, </a:t>
            </a:r>
          </a:p>
          <a:p>
            <a:r>
              <a:rPr lang="en-GB" smtClean="0"/>
              <a:t>use, </a:t>
            </a:r>
          </a:p>
          <a:p>
            <a:r>
              <a:rPr lang="en-GB" smtClean="0"/>
              <a:t>gaps, </a:t>
            </a:r>
          </a:p>
          <a:p>
            <a:r>
              <a:rPr lang="en-GB" smtClean="0"/>
              <a:t>issues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0E52F4EB-1C62-4914-BB70-C4AD05E85C2F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453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Software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EGI has infrastructure in place to collect accounting records</a:t>
            </a:r>
          </a:p>
          <a:p>
            <a:r>
              <a:rPr lang="en-GB" dirty="0" smtClean="0"/>
              <a:t>Hypervisors keep logs</a:t>
            </a:r>
          </a:p>
          <a:p>
            <a:r>
              <a:rPr lang="en-GB" dirty="0" smtClean="0"/>
              <a:t>Amazon etc produce bills</a:t>
            </a:r>
          </a:p>
          <a:p>
            <a:r>
              <a:rPr lang="en-GB" dirty="0" smtClean="0"/>
              <a:t>Other projects?</a:t>
            </a:r>
          </a:p>
          <a:p>
            <a:pPr lvl="1"/>
            <a:r>
              <a:rPr lang="en-GB" dirty="0" smtClean="0"/>
              <a:t>FLESSR</a:t>
            </a:r>
          </a:p>
          <a:p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9925" y="6356350"/>
            <a:ext cx="2133600" cy="365125"/>
          </a:xfrm>
        </p:spPr>
        <p:txBody>
          <a:bodyPr/>
          <a:lstStyle/>
          <a:p>
            <a:fld id="{0E52F4EB-1C62-4914-BB70-C4AD05E85C2F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6" name="Picture 2" descr="\\Esc001\papers\Grid\EGI\CB\amazon-bi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2348880"/>
            <a:ext cx="487610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Features and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Accounting for VM</a:t>
            </a:r>
          </a:p>
          <a:p>
            <a:pPr lvl="1"/>
            <a:r>
              <a:rPr lang="en-US" dirty="0"/>
              <a:t>Are a VM accountable like a job?</a:t>
            </a:r>
          </a:p>
          <a:p>
            <a:pPr lvl="1"/>
            <a:r>
              <a:rPr lang="en-US" dirty="0" smtClean="0"/>
              <a:t>For VM (</a:t>
            </a:r>
            <a:r>
              <a:rPr lang="en-US" dirty="0" err="1" smtClean="0"/>
              <a:t>e.g</a:t>
            </a:r>
            <a:r>
              <a:rPr lang="en-US" dirty="0" smtClean="0"/>
              <a:t> services) </a:t>
            </a:r>
            <a:r>
              <a:rPr lang="en-US" dirty="0"/>
              <a:t>running for months you don’t want to wait for the shut down of the machine (as for grid jobs) to bill for it. You need intermediate </a:t>
            </a:r>
            <a:r>
              <a:rPr lang="en-US" dirty="0" smtClean="0"/>
              <a:t>bills (e.g. weekly) </a:t>
            </a:r>
            <a:r>
              <a:rPr lang="en-US" dirty="0"/>
              <a:t>for that VM usage.</a:t>
            </a:r>
          </a:p>
          <a:p>
            <a:pPr lvl="1"/>
            <a:r>
              <a:rPr lang="en-US" dirty="0"/>
              <a:t>If you account for a VM you account for all the time (with all the cores) the machine runs, either if it is </a:t>
            </a:r>
            <a:r>
              <a:rPr lang="en-US" dirty="0" smtClean="0"/>
              <a:t>idle </a:t>
            </a:r>
            <a:r>
              <a:rPr lang="en-US" dirty="0"/>
              <a:t>or </a:t>
            </a:r>
            <a:r>
              <a:rPr lang="en-US" dirty="0" smtClean="0"/>
              <a:t>not</a:t>
            </a:r>
            <a:endParaRPr lang="en-US" sz="4400" dirty="0" smtClean="0"/>
          </a:p>
          <a:p>
            <a:r>
              <a:rPr lang="en-US" dirty="0"/>
              <a:t>Accounting for storage</a:t>
            </a:r>
          </a:p>
          <a:p>
            <a:pPr lvl="1"/>
            <a:r>
              <a:rPr lang="en-US" sz="2600" dirty="0"/>
              <a:t>Accounting for a service more than the usage of the disk space. The persistence storage </a:t>
            </a:r>
            <a:r>
              <a:rPr lang="en-US" sz="2600" dirty="0" smtClean="0"/>
              <a:t>is reserved </a:t>
            </a:r>
            <a:r>
              <a:rPr lang="en-US" sz="2600" dirty="0"/>
              <a:t>also after the VM is shut </a:t>
            </a:r>
            <a:r>
              <a:rPr lang="en-US" sz="2600" dirty="0" smtClean="0"/>
              <a:t>down</a:t>
            </a:r>
          </a:p>
          <a:p>
            <a:pPr lvl="1"/>
            <a:r>
              <a:rPr lang="en-US" sz="2600" smtClean="0"/>
              <a:t>Currently </a:t>
            </a:r>
            <a:r>
              <a:rPr lang="en-US" sz="2600" dirty="0"/>
              <a:t>there is no usage record for storage, as soon as it is available it could be used for both virtual and physical storage usage</a:t>
            </a:r>
            <a:r>
              <a:rPr lang="en-US" sz="2600" dirty="0" smtClean="0"/>
              <a:t>.</a:t>
            </a:r>
            <a:endParaRPr lang="en-US" sz="38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266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smtClean="0"/>
              <a:t>Standards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Start from the OGF current standard: Usage Record</a:t>
            </a:r>
          </a:p>
          <a:p>
            <a:pPr lvl="1"/>
            <a:r>
              <a:rPr lang="en-GB" dirty="0" smtClean="0"/>
              <a:t>Extend the current standards to account virtual resources</a:t>
            </a:r>
          </a:p>
          <a:p>
            <a:r>
              <a:rPr lang="en-GB" dirty="0" smtClean="0"/>
              <a:t>Standards for network accounting?</a:t>
            </a:r>
          </a:p>
          <a:p>
            <a:pPr lvl="1"/>
            <a:r>
              <a:rPr lang="en-GB" dirty="0" smtClean="0"/>
              <a:t>Account for reservation of resources and for actual usage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0E52F4EB-1C62-4914-BB70-C4AD05E85C2F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smtClean="0"/>
              <a:t>Use 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Account the actual CPU power available for the VM. That is what the user gets.</a:t>
            </a:r>
          </a:p>
          <a:p>
            <a:r>
              <a:rPr lang="en-GB" dirty="0"/>
              <a:t>T</a:t>
            </a:r>
            <a:r>
              <a:rPr lang="en-GB" dirty="0" smtClean="0"/>
              <a:t>he provisioning of a instance defines the major part of the accounting, not the actual usage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0E52F4EB-1C62-4914-BB70-C4AD05E85C2F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smtClean="0"/>
              <a:t>Gaps 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VM usage record</a:t>
            </a:r>
          </a:p>
          <a:p>
            <a:r>
              <a:rPr lang="en-GB" dirty="0" smtClean="0"/>
              <a:t>Storage accounting</a:t>
            </a:r>
          </a:p>
          <a:p>
            <a:r>
              <a:rPr lang="en-GB" dirty="0" smtClean="0"/>
              <a:t>Network accounting</a:t>
            </a:r>
          </a:p>
          <a:p>
            <a:pPr lvl="1"/>
            <a:r>
              <a:rPr lang="en-GB" dirty="0" smtClean="0"/>
              <a:t>Currently wrap into the job accounting</a:t>
            </a:r>
          </a:p>
          <a:p>
            <a:r>
              <a:rPr lang="en-GB" dirty="0" smtClean="0"/>
              <a:t>Data usage accounting</a:t>
            </a:r>
          </a:p>
          <a:p>
            <a:pPr lvl="1"/>
            <a:r>
              <a:rPr lang="en-GB" dirty="0" smtClean="0"/>
              <a:t># of I/O operations (who’s billed?)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0E52F4EB-1C62-4914-BB70-C4AD05E85C2F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EG-InSPIRE</Template>
  <TotalTime>1962</TotalTime>
  <Words>565</Words>
  <Application>Microsoft Macintosh PowerPoint</Application>
  <PresentationFormat>On-screen Show (4:3)</PresentationFormat>
  <Paragraphs>73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EG-InSPIRE</vt:lpstr>
      <vt:lpstr>PowerPoint Presentation</vt:lpstr>
      <vt:lpstr>PowerPoint Presentation</vt:lpstr>
      <vt:lpstr>My View</vt:lpstr>
      <vt:lpstr>PowerPoint Presentation</vt:lpstr>
      <vt:lpstr>Software</vt:lpstr>
      <vt:lpstr>Features and requirements</vt:lpstr>
      <vt:lpstr>Standards</vt:lpstr>
      <vt:lpstr>Use </vt:lpstr>
      <vt:lpstr>Gaps </vt:lpstr>
      <vt:lpstr>Issues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StevenNewhouse</dc:creator>
  <cp:lastModifiedBy>Michel Drescher</cp:lastModifiedBy>
  <cp:revision>30</cp:revision>
  <dcterms:created xsi:type="dcterms:W3CDTF">2011-04-13T08:44:40Z</dcterms:created>
  <dcterms:modified xsi:type="dcterms:W3CDTF">2011-05-12T19:13:05Z</dcterms:modified>
</cp:coreProperties>
</file>