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6" r:id="rId3"/>
    <p:sldId id="267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>
        <p:scale>
          <a:sx n="60" d="100"/>
          <a:sy n="60" d="100"/>
        </p:scale>
        <p:origin x="-143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09894-FA61-4C0F-9970-D03C36DF1640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771DD-F65D-49B3-A484-C3E6C817A9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2098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287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771DD-F65D-49B3-A484-C3E6C817A9B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2454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B553-2490-45D1-9EE3-7AA2F53E8AFC}" type="datetime1">
              <a:rPr lang="en-GB" smtClean="0"/>
              <a:pPr/>
              <a:t>12/05/2011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F4EB-1C62-4914-BB70-C4AD05E85C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EGI Virtualisation and Clouds Workshop, May 2011</a:t>
            </a:r>
            <a:endParaRPr lang="en-GB" dirty="0" smtClean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BD5C-9FA6-4523-9D97-FA638FB35728}" type="datetime1">
              <a:rPr lang="en-GB" smtClean="0"/>
              <a:pPr/>
              <a:t>12/05/2011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Virtualisation and Clouds Workshop, May 2011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F4EB-1C62-4914-BB70-C4AD05E85C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03AB553-2490-45D1-9EE3-7AA2F53E8AFC}" type="datetime1">
              <a:rPr lang="en-GB" smtClean="0"/>
              <a:pPr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EGI Virtualisation and Clouds Workshop, May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E52F4EB-1C62-4914-BB70-C4AD05E85C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7344816" cy="1343000"/>
          </a:xfrm>
        </p:spPr>
        <p:txBody>
          <a:bodyPr/>
          <a:lstStyle/>
          <a:p>
            <a:r>
              <a:rPr lang="en-GB" dirty="0" smtClean="0"/>
              <a:t>John Gordon</a:t>
            </a:r>
          </a:p>
          <a:p>
            <a:r>
              <a:rPr lang="en-GB" dirty="0" smtClean="0"/>
              <a:t>EGI Virtualisation and Cloud Workshop</a:t>
            </a:r>
          </a:p>
          <a:p>
            <a:r>
              <a:rPr lang="en-GB" sz="2400" i="1" dirty="0" smtClean="0"/>
              <a:t>Amsterdam 12</a:t>
            </a:r>
            <a:r>
              <a:rPr lang="en-GB" sz="2400" i="1" baseline="30000" dirty="0" smtClean="0"/>
              <a:t>th</a:t>
            </a:r>
            <a:r>
              <a:rPr lang="en-GB" sz="2400" i="1" dirty="0" smtClean="0"/>
              <a:t> May 2011</a:t>
            </a:r>
            <a:endParaRPr lang="en-GB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F4EB-1C62-4914-BB70-C4AD05E85C2F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2339752" y="2132856"/>
            <a:ext cx="5832648" cy="13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4400" dirty="0" smtClean="0"/>
              <a:t>Accounting Breakout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3086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6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dirty="0" smtClean="0"/>
              <a:t>My high level view of cloud accounting can be summarised as:- </a:t>
            </a: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Accounting </a:t>
            </a:r>
            <a:r>
              <a:rPr lang="en-GB" b="1" dirty="0" smtClean="0"/>
              <a:t>for work done in a virtual machine can be done by traditional </a:t>
            </a:r>
            <a:r>
              <a:rPr lang="en-GB" b="1" dirty="0" smtClean="0"/>
              <a:t>methods.</a:t>
            </a:r>
          </a:p>
          <a:p>
            <a:pPr marL="914400" lvl="1" indent="-514350"/>
            <a:r>
              <a:rPr lang="en-GB" b="1" dirty="0" smtClean="0"/>
              <a:t> </a:t>
            </a:r>
            <a:r>
              <a:rPr lang="en-GB" b="1" dirty="0" smtClean="0"/>
              <a:t>as long as you make sure any logging you need is persistent beyond the end of the VM</a:t>
            </a:r>
            <a:r>
              <a:rPr lang="en-GB" b="1" dirty="0" smtClean="0"/>
              <a:t>.</a:t>
            </a:r>
          </a:p>
          <a:p>
            <a:pPr marL="914400" lvl="1" indent="-514350"/>
            <a:r>
              <a:rPr lang="en-GB" b="1" dirty="0" smtClean="0"/>
              <a:t>I don’t think we need to spend much, if any, time of this today.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Accounting </a:t>
            </a:r>
            <a:r>
              <a:rPr lang="en-GB" b="1" dirty="0" smtClean="0"/>
              <a:t>for the use of a VM instance is similar to that of a job, in that the resource you are accounting has a defined lifetime like a job and most of the resources you would account on like </a:t>
            </a:r>
            <a:r>
              <a:rPr lang="en-GB" b="1" dirty="0" err="1" smtClean="0"/>
              <a:t>cpu</a:t>
            </a:r>
            <a:r>
              <a:rPr lang="en-GB" b="1" dirty="0" smtClean="0"/>
              <a:t>, memory, i/o, networking, were foreseen in the OGF UR even though no-one has actually implemented them all yet (AFAIK</a:t>
            </a:r>
            <a:r>
              <a:rPr lang="en-GB" b="1" dirty="0" smtClean="0"/>
              <a:t>).</a:t>
            </a:r>
          </a:p>
          <a:p>
            <a:pPr marL="914400" lvl="1" indent="-514350"/>
            <a:r>
              <a:rPr lang="en-GB" b="1" dirty="0" smtClean="0"/>
              <a:t>Extend PGF UR?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Both the above need to be done but one </a:t>
            </a:r>
            <a:r>
              <a:rPr lang="en-GB" b="1" dirty="0" smtClean="0"/>
              <a:t>risks double </a:t>
            </a:r>
            <a:r>
              <a:rPr lang="en-GB" b="1" dirty="0" smtClean="0"/>
              <a:t>billing.</a:t>
            </a:r>
          </a:p>
          <a:p>
            <a:pPr marL="914400" lvl="1" indent="-514350"/>
            <a:r>
              <a:rPr lang="en-GB" b="1" dirty="0" err="1" smtClean="0"/>
              <a:t>Eg</a:t>
            </a:r>
            <a:r>
              <a:rPr lang="en-GB" b="1" dirty="0" smtClean="0"/>
              <a:t> both the VM owner and end user get charged</a:t>
            </a:r>
            <a:endParaRPr lang="en-GB" b="1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software, </a:t>
            </a:r>
          </a:p>
          <a:p>
            <a:r>
              <a:rPr lang="en-GB" smtClean="0"/>
              <a:t>standards, </a:t>
            </a:r>
          </a:p>
          <a:p>
            <a:r>
              <a:rPr lang="en-GB" smtClean="0"/>
              <a:t>use, </a:t>
            </a:r>
          </a:p>
          <a:p>
            <a:r>
              <a:rPr lang="en-GB" smtClean="0"/>
              <a:t>gaps, </a:t>
            </a:r>
          </a:p>
          <a:p>
            <a:r>
              <a:rPr lang="en-GB" smtClean="0"/>
              <a:t>issues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14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EGI has infrastructure in place to collect accounting records</a:t>
            </a:r>
          </a:p>
          <a:p>
            <a:r>
              <a:rPr lang="en-GB" dirty="0" smtClean="0"/>
              <a:t>Hypervisors keep logs</a:t>
            </a:r>
          </a:p>
          <a:p>
            <a:r>
              <a:rPr lang="en-GB" dirty="0" smtClean="0"/>
              <a:t>Amazon etc produce bills</a:t>
            </a:r>
          </a:p>
          <a:p>
            <a:r>
              <a:rPr lang="en-GB" dirty="0" smtClean="0"/>
              <a:t>Other projects?</a:t>
            </a:r>
          </a:p>
          <a:p>
            <a:pPr lvl="1"/>
            <a:r>
              <a:rPr lang="en-GB" dirty="0" smtClean="0"/>
              <a:t>FLESSR</a:t>
            </a:r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Picture 2" descr="\\Esc001\papers\Grid\EGI\CB\amazon-b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899" y="0"/>
            <a:ext cx="48761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Standards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Use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Gaps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Issues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E52F4EB-1C62-4914-BB70-C4AD05E85C2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1832</TotalTime>
  <Words>216</Words>
  <Application>Microsoft Office PowerPoint</Application>
  <PresentationFormat>On-screen Show (4:3)</PresentationFormat>
  <Paragraphs>40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EG-InSPIRE</vt:lpstr>
      <vt:lpstr>Slide 1</vt:lpstr>
      <vt:lpstr>Slide 2</vt:lpstr>
      <vt:lpstr>My View</vt:lpstr>
      <vt:lpstr>Slide 4</vt:lpstr>
      <vt:lpstr>Software</vt:lpstr>
      <vt:lpstr>Standards</vt:lpstr>
      <vt:lpstr>Use </vt:lpstr>
      <vt:lpstr>Gaps </vt:lpstr>
      <vt:lpstr>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StevenNewhouse</dc:creator>
  <cp:lastModifiedBy> </cp:lastModifiedBy>
  <cp:revision>21</cp:revision>
  <dcterms:created xsi:type="dcterms:W3CDTF">2011-04-13T08:44:40Z</dcterms:created>
  <dcterms:modified xsi:type="dcterms:W3CDTF">2011-05-12T10:08:45Z</dcterms:modified>
</cp:coreProperties>
</file>