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6" r:id="rId3"/>
    <p:sldId id="267" r:id="rId4"/>
    <p:sldId id="268" r:id="rId5"/>
    <p:sldId id="261" r:id="rId6"/>
    <p:sldId id="262" r:id="rId7"/>
    <p:sldId id="263" r:id="rId8"/>
    <p:sldId id="264" r:id="rId9"/>
    <p:sldId id="265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6" autoAdjust="0"/>
  </p:normalViewPr>
  <p:slideViewPr>
    <p:cSldViewPr>
      <p:cViewPr>
        <p:scale>
          <a:sx n="70" d="100"/>
          <a:sy n="70" d="100"/>
        </p:scale>
        <p:origin x="-606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4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44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09894-FA61-4C0F-9970-D03C36DF1640}" type="datetimeFigureOut">
              <a:rPr lang="en-GB" smtClean="0"/>
              <a:pPr/>
              <a:t>12/05/2011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771DD-F65D-49B3-A484-C3E6C817A9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20981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771DD-F65D-49B3-A484-C3E6C817A9B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52874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771DD-F65D-49B3-A484-C3E6C817A9B7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(5/12/11 13:37) -----</a:t>
            </a:r>
          </a:p>
          <a:p>
            <a:r>
              <a:rPr lang="en-US"/>
              <a:t>DW: Accounting for the service provider not for the end user.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771DD-F65D-49B3-A484-C3E6C817A9B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30358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771DD-F65D-49B3-A484-C3E6C817A9B7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771DD-F65D-49B3-A484-C3E6C817A9B7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(5/12/11 14:09) -----</a:t>
            </a:r>
          </a:p>
          <a:p>
            <a:r>
              <a:rPr lang="en-US" dirty="0"/>
              <a:t>Usage record is the standard at the moment. The extensions to represent Virtual instances are very small.</a:t>
            </a:r>
          </a:p>
          <a:p>
            <a:r>
              <a:rPr lang="en-US" dirty="0"/>
              <a:t>Siena roadmap: is to extend current standards (like OGF) for VM accounting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771DD-F65D-49B3-A484-C3E6C817A9B7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93399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AB553-2490-45D1-9EE3-7AA2F53E8AFC}" type="datetime1">
              <a:rPr lang="en-GB" smtClean="0"/>
              <a:pPr/>
              <a:t>12/05/2011</a:t>
            </a:fld>
            <a:endParaRPr lang="en-GB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52F4EB-1C62-4914-BB70-C4AD05E85C2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EGI Virtualisation and Clouds Workshop, May 2011</a:t>
            </a:r>
            <a:endParaRPr lang="en-GB" dirty="0" smtClean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BD5C-9FA6-4523-9D97-FA638FB35728}" type="datetime1">
              <a:rPr lang="en-GB" smtClean="0"/>
              <a:pPr/>
              <a:t>12/05/2011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Virtualisation and Clouds Workshop, May 2011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2F4EB-1C62-4914-BB70-C4AD05E85C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03AB553-2490-45D1-9EE3-7AA2F53E8AFC}" type="datetime1">
              <a:rPr lang="en-GB" smtClean="0"/>
              <a:pPr/>
              <a:t>12/05/2011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EGI Virtualisation and Clouds Workshop, May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E52F4EB-1C62-4914-BB70-C4AD05E85C2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3886200"/>
            <a:ext cx="7344816" cy="1343000"/>
          </a:xfrm>
        </p:spPr>
        <p:txBody>
          <a:bodyPr/>
          <a:lstStyle/>
          <a:p>
            <a:r>
              <a:rPr lang="en-GB" dirty="0" smtClean="0"/>
              <a:t>John Gordon</a:t>
            </a:r>
          </a:p>
          <a:p>
            <a:r>
              <a:rPr lang="en-GB" dirty="0" smtClean="0"/>
              <a:t>EGI Virtualisation and Cloud Workshop</a:t>
            </a:r>
          </a:p>
          <a:p>
            <a:r>
              <a:rPr lang="en-GB" sz="2400" i="1" dirty="0" smtClean="0"/>
              <a:t>Amsterdam </a:t>
            </a:r>
            <a:r>
              <a:rPr lang="en-GB" sz="2400" i="1" dirty="0" smtClean="0"/>
              <a:t>13</a:t>
            </a:r>
            <a:r>
              <a:rPr lang="en-GB" sz="2400" i="1" baseline="30000" dirty="0" smtClean="0"/>
              <a:t>th</a:t>
            </a:r>
            <a:r>
              <a:rPr lang="en-GB" sz="2400" i="1" dirty="0" smtClean="0"/>
              <a:t> </a:t>
            </a:r>
            <a:r>
              <a:rPr lang="en-GB" sz="2400" i="1" dirty="0" smtClean="0"/>
              <a:t>May 2011</a:t>
            </a:r>
            <a:endParaRPr lang="en-GB" sz="24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52F4EB-1C62-4914-BB70-C4AD05E85C2F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2339752" y="2132856"/>
            <a:ext cx="5832648" cy="13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4400" dirty="0" smtClean="0"/>
              <a:t>Accounting </a:t>
            </a:r>
            <a:r>
              <a:rPr lang="en-GB" sz="4400" dirty="0" err="1" smtClean="0"/>
              <a:t>Standup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73086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Just to show it can be done.</a:t>
            </a:r>
            <a:endParaRPr lang="en-GB" dirty="0"/>
          </a:p>
        </p:txBody>
      </p:sp>
      <p:pic>
        <p:nvPicPr>
          <p:cNvPr id="4" name="Picture 2" descr="\\Esc001\papers\Grid\EGI\CB\amazon-bi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899" y="0"/>
            <a:ext cx="487610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Cloud Accounting?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62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980728"/>
            <a:ext cx="8075612" cy="511256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3600" b="1" dirty="0" smtClean="0"/>
              <a:t>Accounting for work done </a:t>
            </a:r>
            <a:r>
              <a:rPr lang="en-GB" sz="3600" b="1" dirty="0" smtClean="0"/>
              <a:t>by users inside </a:t>
            </a:r>
            <a:r>
              <a:rPr lang="en-GB" sz="3600" b="1" dirty="0" smtClean="0"/>
              <a:t>a virtual machine </a:t>
            </a:r>
            <a:r>
              <a:rPr lang="en-GB" sz="3600" b="1" dirty="0" smtClean="0"/>
              <a:t>should </a:t>
            </a:r>
            <a:r>
              <a:rPr lang="en-GB" sz="3600" b="1" dirty="0" smtClean="0"/>
              <a:t> </a:t>
            </a:r>
            <a:r>
              <a:rPr lang="en-GB" sz="3600" b="1" dirty="0" smtClean="0"/>
              <a:t>be done by traditional methods</a:t>
            </a:r>
            <a:r>
              <a:rPr lang="en-GB" sz="3600" b="1" dirty="0" smtClean="0"/>
              <a:t>.</a:t>
            </a:r>
            <a:r>
              <a:rPr lang="en-GB" sz="3600" b="1" dirty="0" smtClean="0">
                <a:solidFill>
                  <a:srgbClr val="FF0000"/>
                </a:solidFill>
              </a:rPr>
              <a:t> Out of Scope</a:t>
            </a:r>
            <a:endParaRPr lang="en-GB" sz="3600" b="1" dirty="0" smtClean="0"/>
          </a:p>
          <a:p>
            <a:pPr marL="914400" lvl="1" indent="-514350"/>
            <a:r>
              <a:rPr lang="en-GB" sz="29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Eg</a:t>
            </a:r>
            <a:r>
              <a:rPr lang="en-GB" sz="2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an elastic WN will report its accounting back through a real or virtual CE</a:t>
            </a:r>
            <a:endParaRPr lang="en-GB" sz="29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914400" lvl="1" indent="-514350"/>
            <a:r>
              <a:rPr lang="en-GB" sz="2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just make </a:t>
            </a:r>
            <a:r>
              <a:rPr lang="en-GB" sz="2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sure any logging you need is persistent beyond the </a:t>
            </a:r>
            <a:r>
              <a:rPr lang="en-GB" sz="2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life of </a:t>
            </a:r>
            <a:r>
              <a:rPr lang="en-GB" sz="2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VM.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b="1" dirty="0" smtClean="0"/>
              <a:t>Cloud Accounting should be for </a:t>
            </a:r>
            <a:r>
              <a:rPr lang="en-GB" sz="3600" b="1" dirty="0" smtClean="0"/>
              <a:t>the use of a VM </a:t>
            </a:r>
            <a:r>
              <a:rPr lang="en-GB" sz="3600" b="1" dirty="0" smtClean="0"/>
              <a:t>instance by the person(?) who instantiates it. </a:t>
            </a:r>
            <a:r>
              <a:rPr lang="en-GB" sz="3600" b="1" dirty="0" smtClean="0">
                <a:solidFill>
                  <a:srgbClr val="00B050"/>
                </a:solidFill>
              </a:rPr>
              <a:t>In Scope.</a:t>
            </a:r>
          </a:p>
          <a:p>
            <a:pPr marL="914400" lvl="1" indent="-514350"/>
            <a:r>
              <a:rPr lang="en-GB" sz="2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 they wish to carry out more granular accounting within the VM for recharging that is their prerogative but is</a:t>
            </a:r>
            <a:r>
              <a:rPr lang="en-GB" sz="2900" b="1" dirty="0" smtClean="0"/>
              <a:t> </a:t>
            </a:r>
            <a:r>
              <a:rPr lang="en-GB" sz="2900" b="1" dirty="0" smtClean="0">
                <a:solidFill>
                  <a:srgbClr val="FF0000"/>
                </a:solidFill>
              </a:rPr>
              <a:t>Out of Scope</a:t>
            </a:r>
            <a:endParaRPr lang="en-GB" sz="2900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600" b="1" dirty="0" smtClean="0"/>
              <a:t>Storage Accounting</a:t>
            </a:r>
          </a:p>
          <a:p>
            <a:pPr marL="914400" lvl="1" indent="-514350"/>
            <a:r>
              <a:rPr lang="en-GB" sz="2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Elastic Storage in VM  </a:t>
            </a:r>
            <a:r>
              <a:rPr lang="en-GB" sz="2900" b="1" dirty="0" smtClean="0">
                <a:solidFill>
                  <a:srgbClr val="00B050"/>
                </a:solidFill>
              </a:rPr>
              <a:t>In Scope</a:t>
            </a:r>
          </a:p>
          <a:p>
            <a:pPr marL="914400" lvl="1" indent="-514350"/>
            <a:r>
              <a:rPr lang="en-GB" sz="2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Persistent Storage </a:t>
            </a:r>
            <a:r>
              <a:rPr lang="en-GB" sz="2900" b="1" dirty="0" smtClean="0">
                <a:solidFill>
                  <a:srgbClr val="FF0000"/>
                </a:solidFill>
              </a:rPr>
              <a:t>Out of Scope</a:t>
            </a:r>
            <a:r>
              <a:rPr lang="en-GB" sz="2900" b="1" dirty="0" smtClean="0"/>
              <a:t>. </a:t>
            </a:r>
            <a:r>
              <a:rPr lang="en-GB" sz="2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Cloud and Grid Storage should cut the same accounting record. </a:t>
            </a:r>
          </a:p>
          <a:p>
            <a:pPr marL="914400" lvl="1" indent="-514350"/>
            <a:r>
              <a:rPr lang="en-GB" sz="2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Residual issue of adding storage accounting capability to purely cloud-based persistent storage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b="1" dirty="0" smtClean="0"/>
              <a:t>Network Accounting</a:t>
            </a:r>
          </a:p>
          <a:p>
            <a:pPr marL="914400" lvl="1" indent="-514350">
              <a:buNone/>
            </a:pPr>
            <a:r>
              <a:rPr lang="en-GB" sz="2900" b="1" dirty="0" smtClean="0"/>
              <a:t>	</a:t>
            </a:r>
            <a:r>
              <a:rPr lang="en-GB" sz="2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Some network use can be accounted to the VM but things like virtual switches  don’t fit there.</a:t>
            </a:r>
            <a:endParaRPr lang="en-GB" sz="29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Accounting for the VM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680520"/>
          </a:xfrm>
        </p:spPr>
        <p:txBody>
          <a:bodyPr>
            <a:normAutofit fontScale="77500" lnSpcReduction="20000"/>
          </a:bodyPr>
          <a:lstStyle/>
          <a:p>
            <a:pPr marL="514350" indent="-514350"/>
            <a:r>
              <a:rPr lang="en-GB" b="1" dirty="0" smtClean="0"/>
              <a:t>The lifecycle of a VM has many similarities with </a:t>
            </a:r>
            <a:r>
              <a:rPr lang="en-GB" b="1" dirty="0" smtClean="0"/>
              <a:t>that of a job.</a:t>
            </a:r>
          </a:p>
          <a:p>
            <a:pPr marL="514350" indent="-514350"/>
            <a:r>
              <a:rPr lang="en-GB" b="1" dirty="0" smtClean="0"/>
              <a:t>It has a d</a:t>
            </a:r>
            <a:r>
              <a:rPr lang="en-GB" b="1" dirty="0" smtClean="0"/>
              <a:t>efined lifetime and most of the resources you would account for  (</a:t>
            </a:r>
            <a:r>
              <a:rPr lang="en-GB" b="1" dirty="0" err="1" smtClean="0"/>
              <a:t>cpu</a:t>
            </a:r>
            <a:r>
              <a:rPr lang="en-GB" b="1" dirty="0" smtClean="0"/>
              <a:t>, memory, i/o, networking), were foreseen in the OGF UR even though no-one has actually implemented them all yet (AFAIK).</a:t>
            </a:r>
          </a:p>
          <a:p>
            <a:pPr marL="514350" indent="-514350"/>
            <a:r>
              <a:rPr lang="en-GB" b="1" dirty="0" smtClean="0"/>
              <a:t>Majority view that one should charge for the footprint of the VM times lifetime</a:t>
            </a:r>
          </a:p>
          <a:p>
            <a:pPr marL="914400" lvl="1" indent="-514350"/>
            <a:r>
              <a:rPr lang="en-GB" b="1" dirty="0" smtClean="0"/>
              <a:t>E.g. #cores*(</a:t>
            </a:r>
            <a:r>
              <a:rPr lang="en-GB" b="1" dirty="0" err="1" smtClean="0"/>
              <a:t>endtime-starttime</a:t>
            </a:r>
            <a:r>
              <a:rPr lang="en-GB" b="1" dirty="0" smtClean="0"/>
              <a:t>)</a:t>
            </a:r>
          </a:p>
          <a:p>
            <a:pPr marL="914400" lvl="1" indent="-514350"/>
            <a:r>
              <a:rPr lang="en-GB" b="1" dirty="0" smtClean="0"/>
              <a:t>NOT actual </a:t>
            </a:r>
            <a:r>
              <a:rPr lang="en-GB" b="1" dirty="0" err="1" smtClean="0"/>
              <a:t>cpu</a:t>
            </a:r>
            <a:r>
              <a:rPr lang="en-GB" b="1" dirty="0" smtClean="0"/>
              <a:t> used by VM.</a:t>
            </a:r>
          </a:p>
          <a:p>
            <a:pPr marL="914400" lvl="1" indent="-514350"/>
            <a:r>
              <a:rPr lang="en-GB" b="1" dirty="0" smtClean="0"/>
              <a:t>Q can we have big enough clouds with sufficient overprovision that an instantiated but inactive VM can attract zero or very low charges? </a:t>
            </a:r>
          </a:p>
          <a:p>
            <a:pPr marL="914400" lvl="1" indent="-514350"/>
            <a:endParaRPr lang="en-GB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Software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EGI has </a:t>
            </a:r>
            <a:r>
              <a:rPr lang="en-GB" dirty="0" smtClean="0"/>
              <a:t>APEL infrastructure </a:t>
            </a:r>
            <a:r>
              <a:rPr lang="en-GB" dirty="0" smtClean="0"/>
              <a:t>in place to collect accounting </a:t>
            </a:r>
            <a:r>
              <a:rPr lang="en-GB" dirty="0" smtClean="0"/>
              <a:t>records</a:t>
            </a:r>
          </a:p>
          <a:p>
            <a:pPr lvl="1"/>
            <a:r>
              <a:rPr lang="en-GB" dirty="0" smtClean="0"/>
              <a:t>Extensible to include new record types like VM.</a:t>
            </a:r>
            <a:endParaRPr lang="en-GB" dirty="0" smtClean="0"/>
          </a:p>
          <a:p>
            <a:r>
              <a:rPr lang="en-GB" dirty="0" smtClean="0"/>
              <a:t>Hypervisors keep </a:t>
            </a:r>
            <a:r>
              <a:rPr lang="en-GB" dirty="0" smtClean="0"/>
              <a:t>logs, </a:t>
            </a:r>
            <a:r>
              <a:rPr lang="en-GB" dirty="0" err="1" smtClean="0"/>
              <a:t>OpenNebula</a:t>
            </a:r>
            <a:r>
              <a:rPr lang="en-GB" dirty="0" smtClean="0"/>
              <a:t> has tools to gathe</a:t>
            </a:r>
            <a:r>
              <a:rPr lang="en-GB" dirty="0" smtClean="0"/>
              <a:t>r these.</a:t>
            </a:r>
            <a:endParaRPr lang="en-GB" dirty="0" smtClean="0"/>
          </a:p>
          <a:p>
            <a:r>
              <a:rPr lang="en-GB" dirty="0" smtClean="0"/>
              <a:t>FLESSR has defined a schema of VM characteristics which it has harvested from Eucalyptus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9925" y="6356350"/>
            <a:ext cx="2133600" cy="365125"/>
          </a:xfrm>
        </p:spPr>
        <p:txBody>
          <a:bodyPr/>
          <a:lstStyle/>
          <a:p>
            <a:fld id="{0E52F4EB-1C62-4914-BB70-C4AD05E85C2F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Standards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Start from the OGF current standard: Usage Record</a:t>
            </a:r>
          </a:p>
          <a:p>
            <a:pPr lvl="1"/>
            <a:r>
              <a:rPr lang="en-GB" dirty="0" smtClean="0"/>
              <a:t>Extend the current standards </a:t>
            </a:r>
            <a:r>
              <a:rPr lang="en-GB" dirty="0" smtClean="0"/>
              <a:t>if required to </a:t>
            </a:r>
            <a:r>
              <a:rPr lang="en-GB" dirty="0" smtClean="0"/>
              <a:t>account virtual </a:t>
            </a:r>
            <a:r>
              <a:rPr lang="en-GB" dirty="0" smtClean="0"/>
              <a:t>resources</a:t>
            </a:r>
          </a:p>
          <a:p>
            <a:pPr lvl="1"/>
            <a:r>
              <a:rPr lang="en-US" dirty="0" smtClean="0"/>
              <a:t>Siena roadmap: is to extend current standards (like OGF) for VM accounting</a:t>
            </a:r>
            <a:endParaRPr lang="en-GB" dirty="0" smtClean="0"/>
          </a:p>
          <a:p>
            <a:r>
              <a:rPr lang="en-GB" dirty="0" smtClean="0"/>
              <a:t>Standards for network accounting?</a:t>
            </a:r>
          </a:p>
          <a:p>
            <a:pPr lvl="1"/>
            <a:r>
              <a:rPr lang="en-GB" dirty="0" smtClean="0"/>
              <a:t>Account for reservation of resources and for actual usage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0E52F4EB-1C62-4914-BB70-C4AD05E85C2F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Use 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FLESSR has collected accounting records</a:t>
            </a:r>
          </a:p>
          <a:p>
            <a:r>
              <a:rPr lang="en-GB" dirty="0" smtClean="0"/>
              <a:t>No evidence of real work from other cloud projects although they all show willing.</a:t>
            </a:r>
          </a:p>
          <a:p>
            <a:r>
              <a:rPr lang="en-GB" dirty="0" smtClean="0"/>
              <a:t>Examples exist of local clouds accounting their use in various ways.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0E52F4EB-1C62-4914-BB70-C4AD05E85C2F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Gaps 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VM usage </a:t>
            </a:r>
            <a:r>
              <a:rPr lang="en-GB" dirty="0" smtClean="0"/>
              <a:t>record</a:t>
            </a:r>
          </a:p>
          <a:p>
            <a:pPr lvl="1"/>
            <a:r>
              <a:rPr lang="en-GB" dirty="0" smtClean="0"/>
              <a:t>Kick off with OGF in existing UR-WG</a:t>
            </a:r>
            <a:endParaRPr lang="en-GB" dirty="0" smtClean="0"/>
          </a:p>
          <a:p>
            <a:r>
              <a:rPr lang="en-GB" dirty="0" smtClean="0"/>
              <a:t>Storage </a:t>
            </a:r>
            <a:r>
              <a:rPr lang="en-GB" dirty="0" smtClean="0"/>
              <a:t>accounting</a:t>
            </a:r>
          </a:p>
          <a:p>
            <a:pPr lvl="1"/>
            <a:r>
              <a:rPr lang="en-GB" dirty="0" smtClean="0"/>
              <a:t>Check whether there are virtual storage types to be instrumented. </a:t>
            </a:r>
            <a:endParaRPr lang="en-GB" dirty="0" smtClean="0"/>
          </a:p>
          <a:p>
            <a:r>
              <a:rPr lang="en-GB" dirty="0" smtClean="0"/>
              <a:t>Network </a:t>
            </a:r>
            <a:r>
              <a:rPr lang="en-GB" dirty="0" smtClean="0"/>
              <a:t>accounting</a:t>
            </a:r>
            <a:endParaRPr lang="en-GB" dirty="0" smtClean="0"/>
          </a:p>
          <a:p>
            <a:r>
              <a:rPr lang="en-GB" dirty="0" smtClean="0"/>
              <a:t>Data usage accounting</a:t>
            </a:r>
          </a:p>
          <a:p>
            <a:pPr lvl="1"/>
            <a:r>
              <a:rPr lang="en-GB" dirty="0" smtClean="0"/>
              <a:t># of I/O operations (who’s billed</a:t>
            </a:r>
            <a:r>
              <a:rPr lang="en-GB" dirty="0" smtClean="0"/>
              <a:t>?)</a:t>
            </a:r>
          </a:p>
          <a:p>
            <a:pPr lvl="1"/>
            <a:r>
              <a:rPr lang="en-GB" dirty="0" smtClean="0"/>
              <a:t>Probably out of scope for cloud. Same solution as traditional data centres – no standard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0E52F4EB-1C62-4914-BB70-C4AD05E85C2F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Issues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Standard hooks i</a:t>
            </a:r>
            <a:r>
              <a:rPr lang="en-GB" dirty="0" smtClean="0"/>
              <a:t>n Hypervisors to provide </a:t>
            </a:r>
            <a:r>
              <a:rPr lang="en-GB" smtClean="0"/>
              <a:t>the information</a:t>
            </a:r>
          </a:p>
          <a:p>
            <a:r>
              <a:rPr lang="en-GB" dirty="0" smtClean="0"/>
              <a:t>Identity management</a:t>
            </a:r>
          </a:p>
          <a:p>
            <a:pPr lvl="1"/>
            <a:r>
              <a:rPr lang="en-GB" dirty="0" smtClean="0"/>
              <a:t>Current infrastructures don’t use the same ones as grid.</a:t>
            </a:r>
          </a:p>
          <a:p>
            <a:pPr lvl="1"/>
            <a:r>
              <a:rPr lang="en-GB" dirty="0" smtClean="0"/>
              <a:t>Sites need to identify  who endorses and instantiates images</a:t>
            </a:r>
            <a:endParaRPr lang="en-GB" dirty="0" smtClean="0"/>
          </a:p>
          <a:p>
            <a:r>
              <a:rPr lang="en-GB" dirty="0" smtClean="0"/>
              <a:t>Normalization</a:t>
            </a:r>
          </a:p>
          <a:p>
            <a:pPr lvl="1"/>
            <a:r>
              <a:rPr lang="en-GB" dirty="0" smtClean="0"/>
              <a:t>The power of a virtual </a:t>
            </a:r>
            <a:r>
              <a:rPr lang="en-GB" dirty="0" err="1" smtClean="0"/>
              <a:t>cpu</a:t>
            </a:r>
            <a:r>
              <a:rPr lang="en-GB" dirty="0" smtClean="0"/>
              <a:t> is not so well-defined</a:t>
            </a:r>
            <a:endParaRPr lang="en-GB" dirty="0" smtClean="0"/>
          </a:p>
          <a:p>
            <a:r>
              <a:rPr lang="en-GB" dirty="0" smtClean="0"/>
              <a:t>Billing</a:t>
            </a:r>
          </a:p>
          <a:p>
            <a:pPr lvl="1"/>
            <a:r>
              <a:rPr lang="en-GB" dirty="0" smtClean="0"/>
              <a:t>How long have you got? </a:t>
            </a:r>
            <a:endParaRPr lang="en-GB" dirty="0" smtClean="0"/>
          </a:p>
          <a:p>
            <a:r>
              <a:rPr lang="en-GB" dirty="0" smtClean="0"/>
              <a:t>Fairness and capacity (out of scope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How is </a:t>
            </a:r>
            <a:r>
              <a:rPr lang="en-GB" dirty="0" err="1" smtClean="0"/>
              <a:t>overcommitment</a:t>
            </a:r>
            <a:r>
              <a:rPr lang="en-GB" dirty="0" smtClean="0"/>
              <a:t> and pre-emption treated for accounting?</a:t>
            </a:r>
            <a:endParaRPr lang="en-GB" dirty="0" smtClean="0"/>
          </a:p>
          <a:p>
            <a:r>
              <a:rPr lang="en-GB" dirty="0" smtClean="0"/>
              <a:t>Agreements and </a:t>
            </a:r>
            <a:r>
              <a:rPr lang="en-GB" dirty="0" smtClean="0"/>
              <a:t>policies</a:t>
            </a:r>
          </a:p>
          <a:p>
            <a:pPr lvl="1"/>
            <a:r>
              <a:rPr lang="en-GB" dirty="0" smtClean="0"/>
              <a:t>Framework for recharging agreements. </a:t>
            </a:r>
          </a:p>
          <a:p>
            <a:pPr lvl="1"/>
            <a:r>
              <a:rPr lang="en-GB" dirty="0" smtClean="0"/>
              <a:t>Policies for exchange of data, pricing definition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0E52F4EB-1C62-4914-BB70-C4AD05E85C2F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EG-InSPIRE</Template>
  <TotalTime>2834</TotalTime>
  <Words>610</Words>
  <Application>Microsoft Office PowerPoint</Application>
  <PresentationFormat>On-screen Show (4:3)</PresentationFormat>
  <Paragraphs>83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EG-InSPIRE</vt:lpstr>
      <vt:lpstr>Slide 1</vt:lpstr>
      <vt:lpstr>Slide 2</vt:lpstr>
      <vt:lpstr>Scope</vt:lpstr>
      <vt:lpstr>Accounting for the VM</vt:lpstr>
      <vt:lpstr>Software</vt:lpstr>
      <vt:lpstr>Standards</vt:lpstr>
      <vt:lpstr>Use </vt:lpstr>
      <vt:lpstr>Gaps </vt:lpstr>
      <vt:lpstr>Issues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StevenNewhouse</dc:creator>
  <cp:lastModifiedBy> </cp:lastModifiedBy>
  <cp:revision>32</cp:revision>
  <dcterms:created xsi:type="dcterms:W3CDTF">2011-04-13T08:44:40Z</dcterms:created>
  <dcterms:modified xsi:type="dcterms:W3CDTF">2011-05-13T08:13:32Z</dcterms:modified>
</cp:coreProperties>
</file>