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FBB87-56A2-43D9-8E38-3FAE14903F06}" type="datetimeFigureOut">
              <a:rPr lang="en-GB" smtClean="0"/>
              <a:t>13/05/2011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719E2-6CD4-4DF1-9B92-429630F4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0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719E2-6CD4-4DF1-9B92-429630F460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2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719E2-6CD4-4DF1-9B92-429630F460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698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719E2-6CD4-4DF1-9B92-429630F460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48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719E2-6CD4-4DF1-9B92-429630F460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475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719E2-6CD4-4DF1-9B92-429630F460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746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719E2-6CD4-4DF1-9B92-429630F460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93BA501-BBD0-44A5-AA67-0A0A14C146C5}" type="datetimeFigureOut">
              <a:rPr lang="en-GB" smtClean="0"/>
              <a:t>13/05/2011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C4D0E95-713C-4C8F-9567-C12CF05C6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BA501-BBD0-44A5-AA67-0A0A14C146C5}" type="datetimeFigureOut">
              <a:rPr lang="en-GB" smtClean="0"/>
              <a:t>13/05/2011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D0E95-713C-4C8F-9567-C12CF05C6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A501-BBD0-44A5-AA67-0A0A14C146C5}" type="datetimeFigureOut">
              <a:rPr lang="en-GB" smtClean="0"/>
              <a:t>13/05/2011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0E95-713C-4C8F-9567-C12CF05C6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93BA501-BBD0-44A5-AA67-0A0A14C146C5}" type="datetimeFigureOut">
              <a:rPr lang="en-GB" smtClean="0"/>
              <a:t>13/05/2011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C4D0E95-713C-4C8F-9567-C12CF05C62DE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Point 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3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Treat running VM as a black box</a:t>
            </a:r>
          </a:p>
          <a:p>
            <a:pPr lvl="1"/>
            <a:r>
              <a:rPr lang="en-GB" dirty="0" smtClean="0"/>
              <a:t>Cannot (do not?) want to look inside</a:t>
            </a:r>
          </a:p>
          <a:p>
            <a:r>
              <a:rPr lang="en-GB" dirty="0" smtClean="0"/>
              <a:t>Infrastructure Level (interest in functionality)</a:t>
            </a:r>
          </a:p>
          <a:p>
            <a:pPr lvl="1"/>
            <a:r>
              <a:rPr lang="en-GB" dirty="0" smtClean="0"/>
              <a:t>Can I start/stop/status a VM through the Interface?</a:t>
            </a:r>
          </a:p>
          <a:p>
            <a:pPr lvl="2"/>
            <a:r>
              <a:rPr lang="en-GB" dirty="0" smtClean="0"/>
              <a:t>NEED: </a:t>
            </a:r>
            <a:r>
              <a:rPr lang="en-GB" dirty="0" err="1" smtClean="0"/>
              <a:t>Nagios</a:t>
            </a:r>
            <a:r>
              <a:rPr lang="en-GB" dirty="0" smtClean="0"/>
              <a:t> probes (service &amp; start) with test image (VO specific?)</a:t>
            </a:r>
          </a:p>
          <a:p>
            <a:pPr lvl="2"/>
            <a:r>
              <a:rPr lang="en-GB" dirty="0" smtClean="0"/>
              <a:t>NEED: </a:t>
            </a:r>
            <a:r>
              <a:rPr lang="en-GB" dirty="0" err="1" smtClean="0"/>
              <a:t>Nagios</a:t>
            </a:r>
            <a:r>
              <a:rPr lang="en-GB" dirty="0" smtClean="0"/>
              <a:t> instance to host this?</a:t>
            </a:r>
          </a:p>
          <a:p>
            <a:r>
              <a:rPr lang="en-GB" dirty="0" smtClean="0"/>
              <a:t>Expert level (interest in measurements)</a:t>
            </a:r>
          </a:p>
          <a:p>
            <a:pPr lvl="1"/>
            <a:r>
              <a:rPr lang="en-GB" dirty="0" smtClean="0"/>
              <a:t>Running updates on CPU load, network, IO, etc.</a:t>
            </a:r>
          </a:p>
          <a:p>
            <a:pPr lvl="1"/>
            <a:r>
              <a:rPr lang="en-GB" dirty="0" smtClean="0"/>
              <a:t>Sensible things that can be extracted from the VMM</a:t>
            </a:r>
          </a:p>
          <a:p>
            <a:pPr lvl="2"/>
            <a:r>
              <a:rPr lang="en-GB" dirty="0" smtClean="0"/>
              <a:t>Establish pub/sub feature to send expert this data?</a:t>
            </a:r>
          </a:p>
          <a:p>
            <a:pPr lvl="2"/>
            <a:r>
              <a:rPr lang="en-GB" dirty="0" smtClean="0"/>
              <a:t>NEED: Gap analysis on data from different VMM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6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Account for use of VM (not stuff inside it)</a:t>
            </a:r>
          </a:p>
          <a:p>
            <a:r>
              <a:rPr lang="en-GB" dirty="0" smtClean="0"/>
              <a:t>VM instances can be long-running &amp; idle</a:t>
            </a:r>
          </a:p>
          <a:p>
            <a:pPr lvl="1"/>
            <a:r>
              <a:rPr lang="en-GB" dirty="0" smtClean="0"/>
              <a:t>Need incremental accounting</a:t>
            </a:r>
          </a:p>
          <a:p>
            <a:pPr lvl="1"/>
            <a:r>
              <a:rPr lang="en-GB" dirty="0" smtClean="0"/>
              <a:t>Need to account for resources allocated</a:t>
            </a:r>
          </a:p>
          <a:p>
            <a:r>
              <a:rPr lang="en-GB" dirty="0" smtClean="0"/>
              <a:t>Need to account for storage (known gap)</a:t>
            </a:r>
          </a:p>
          <a:p>
            <a:pPr lvl="1"/>
            <a:r>
              <a:rPr lang="en-GB" dirty="0" smtClean="0"/>
              <a:t>Different lifecycle than a job or running VM</a:t>
            </a:r>
          </a:p>
          <a:p>
            <a:pPr lvl="1"/>
            <a:r>
              <a:rPr lang="en-GB" dirty="0" smtClean="0"/>
              <a:t>Physical persistent space even if used in conjunction with VMs</a:t>
            </a:r>
          </a:p>
          <a:p>
            <a:r>
              <a:rPr lang="en-GB" dirty="0" smtClean="0"/>
              <a:t>Accounting for network, IO, … use</a:t>
            </a:r>
          </a:p>
          <a:p>
            <a:r>
              <a:rPr lang="en-GB" dirty="0" smtClean="0"/>
              <a:t>NEED: Infrastructure to support incremental, VM &amp; storage issues</a:t>
            </a:r>
          </a:p>
          <a:p>
            <a:r>
              <a:rPr lang="en-GB" dirty="0" smtClean="0"/>
              <a:t>NEED: Understand if VMM can provide this data?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425308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Required Capabilities</a:t>
            </a:r>
          </a:p>
          <a:p>
            <a:pPr lvl="1"/>
            <a:r>
              <a:rPr lang="en-GB" dirty="0" smtClean="0"/>
              <a:t>Control the configuration of the instantiated VM</a:t>
            </a:r>
          </a:p>
          <a:p>
            <a:pPr lvl="1"/>
            <a:r>
              <a:rPr lang="en-GB" dirty="0" smtClean="0"/>
              <a:t>Instantiate VMs as part of a cluster</a:t>
            </a:r>
          </a:p>
          <a:p>
            <a:pPr lvl="1"/>
            <a:r>
              <a:rPr lang="en-GB" dirty="0" smtClean="0"/>
              <a:t>State discovery from the given VM handle</a:t>
            </a:r>
          </a:p>
          <a:p>
            <a:pPr lvl="1"/>
            <a:r>
              <a:rPr lang="en-GB" dirty="0" smtClean="0"/>
              <a:t>Authentication through X.509</a:t>
            </a:r>
          </a:p>
          <a:p>
            <a:pPr lvl="1"/>
            <a:r>
              <a:rPr lang="en-GB" dirty="0" smtClean="0"/>
              <a:t>Bulk management, snap shots, exclusive use</a:t>
            </a:r>
          </a:p>
          <a:p>
            <a:pPr lvl="1"/>
            <a:r>
              <a:rPr lang="en-GB" dirty="0" smtClean="0"/>
              <a:t>Link running VM to the source of the image</a:t>
            </a:r>
          </a:p>
          <a:p>
            <a:r>
              <a:rPr lang="en-GB" dirty="0" smtClean="0"/>
              <a:t>NEED: List of capabilities in individual implementations exposed in which standards and their maturity</a:t>
            </a:r>
          </a:p>
          <a:p>
            <a:r>
              <a:rPr lang="en-GB" dirty="0" smtClean="0"/>
              <a:t>Queued scheduling vs. resource allocation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Relating to the VMM environment</a:t>
            </a:r>
          </a:p>
          <a:p>
            <a:pPr lvl="1"/>
            <a:r>
              <a:rPr lang="en-GB" dirty="0" smtClean="0"/>
              <a:t>Not the services running inside the image</a:t>
            </a:r>
          </a:p>
          <a:p>
            <a:r>
              <a:rPr lang="en-GB" dirty="0" smtClean="0"/>
              <a:t>Expose VMM general system state/load/capacity</a:t>
            </a:r>
          </a:p>
          <a:p>
            <a:pPr lvl="1"/>
            <a:r>
              <a:rPr lang="en-GB" dirty="0" smtClean="0"/>
              <a:t>Info/monitor/measure????</a:t>
            </a:r>
          </a:p>
          <a:p>
            <a:r>
              <a:rPr lang="en-GB" dirty="0" smtClean="0"/>
              <a:t>Expose the VMM trust policy for images</a:t>
            </a:r>
          </a:p>
          <a:p>
            <a:r>
              <a:rPr lang="en-GB" dirty="0" smtClean="0"/>
              <a:t>Expose enabled capabilities</a:t>
            </a:r>
          </a:p>
          <a:p>
            <a:pPr lvl="1"/>
            <a:r>
              <a:rPr lang="en-GB" dirty="0" smtClean="0"/>
              <a:t>Allow snapshots, firewall rules, pricing, hypervisors, image formats, …</a:t>
            </a:r>
          </a:p>
          <a:p>
            <a:r>
              <a:rPr lang="en-GB" dirty="0" smtClean="0"/>
              <a:t>NEED: What can be delivered through the standard VMM interface &amp; where are probes needed</a:t>
            </a:r>
          </a:p>
          <a:p>
            <a:r>
              <a:rPr lang="en-GB" dirty="0" smtClean="0"/>
              <a:t>NEED: What contents can be inherited from </a:t>
            </a:r>
            <a:r>
              <a:rPr lang="en-GB" dirty="0"/>
              <a:t> </a:t>
            </a:r>
            <a:r>
              <a:rPr lang="en-GB" dirty="0" smtClean="0"/>
              <a:t>current GLUE schemas</a:t>
            </a:r>
          </a:p>
        </p:txBody>
      </p:sp>
    </p:spTree>
    <p:extLst>
      <p:ext uri="{BB962C8B-B14F-4D97-AF65-F5344CB8AC3E}">
        <p14:creationId xmlns:p14="http://schemas.microsoft.com/office/powerpoint/2010/main" val="27385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Do we need to support the monitoring of stuff running inside the machine?</a:t>
            </a:r>
          </a:p>
          <a:p>
            <a:pPr lvl="1"/>
            <a:r>
              <a:rPr lang="en-GB" dirty="0" smtClean="0"/>
              <a:t>Establishing when a VM has started (or not)</a:t>
            </a:r>
          </a:p>
          <a:p>
            <a:pPr lvl="1"/>
            <a:r>
              <a:rPr lang="en-GB" dirty="0" smtClean="0"/>
              <a:t>Who looks after the systems then they have been set up.</a:t>
            </a:r>
          </a:p>
          <a:p>
            <a:r>
              <a:rPr lang="en-GB" dirty="0" smtClean="0"/>
              <a:t>Standards Activities</a:t>
            </a:r>
          </a:p>
          <a:p>
            <a:pPr lvl="1"/>
            <a:r>
              <a:rPr lang="en-GB" dirty="0" smtClean="0"/>
              <a:t>OGF: Accounting (Storage &amp; VM)</a:t>
            </a:r>
          </a:p>
          <a:p>
            <a:pPr lvl="1"/>
            <a:r>
              <a:rPr lang="en-GB" dirty="0" smtClean="0"/>
              <a:t>OGF: Network </a:t>
            </a:r>
            <a:r>
              <a:rPr lang="en-GB" dirty="0" err="1" smtClean="0"/>
              <a:t>markup</a:t>
            </a:r>
            <a:r>
              <a:rPr lang="en-GB" dirty="0" smtClean="0"/>
              <a:t> for VM definition</a:t>
            </a:r>
          </a:p>
          <a:p>
            <a:pPr lvl="1"/>
            <a:r>
              <a:rPr lang="en-GB" dirty="0" smtClean="0"/>
              <a:t>OVF+: Support</a:t>
            </a:r>
          </a:p>
          <a:p>
            <a:r>
              <a:rPr lang="en-GB" dirty="0" smtClean="0"/>
              <a:t>Billing: How to bill and who to bill</a:t>
            </a:r>
          </a:p>
          <a:p>
            <a:r>
              <a:rPr lang="en-GB" dirty="0" smtClean="0"/>
              <a:t>Policy around trust etc.</a:t>
            </a:r>
          </a:p>
          <a:p>
            <a:r>
              <a:rPr lang="en-GB" dirty="0" smtClean="0"/>
              <a:t>Common taxonomy for information, measurement &amp; accounting</a:t>
            </a:r>
          </a:p>
          <a:p>
            <a:r>
              <a:rPr lang="en-GB" dirty="0" smtClean="0"/>
              <a:t>Validation and increasing links with user communities</a:t>
            </a:r>
          </a:p>
          <a:p>
            <a:r>
              <a:rPr lang="en-GB" dirty="0" smtClean="0"/>
              <a:t>Is there </a:t>
            </a:r>
            <a:r>
              <a:rPr lang="en-GB" dirty="0" err="1" smtClean="0"/>
              <a:t>authn</a:t>
            </a:r>
            <a:r>
              <a:rPr lang="en-GB" dirty="0" smtClean="0"/>
              <a:t> on image access? (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StratusLab</a:t>
            </a:r>
            <a:r>
              <a:rPr lang="en-GB" dirty="0" smtClean="0">
                <a:sym typeface="Wingdings" pitchFamily="2" charset="2"/>
              </a:rPr>
              <a:t> Marketplace)</a:t>
            </a:r>
          </a:p>
          <a:p>
            <a:r>
              <a:rPr lang="en-GB" dirty="0" smtClean="0">
                <a:sym typeface="Wingdings" pitchFamily="2" charset="2"/>
              </a:rPr>
              <a:t>Where does data reside for a VM that want to process it?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Difference between small volume single location and large distributed data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2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2301</TotalTime>
  <Words>454</Words>
  <Application>Microsoft Office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EG-InSPIRE</vt:lpstr>
      <vt:lpstr>Key Point Summary</vt:lpstr>
      <vt:lpstr>Monitoring</vt:lpstr>
      <vt:lpstr>Accounting</vt:lpstr>
      <vt:lpstr>Management</vt:lpstr>
      <vt:lpstr>Information</vt:lpstr>
      <vt:lpstr>Other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points</dc:title>
  <dc:creator>StevenNewhouse</dc:creator>
  <cp:lastModifiedBy>StevenNewhouse</cp:lastModifiedBy>
  <cp:revision>22</cp:revision>
  <dcterms:created xsi:type="dcterms:W3CDTF">2011-05-13T05:59:32Z</dcterms:created>
  <dcterms:modified xsi:type="dcterms:W3CDTF">2011-05-14T20:21:15Z</dcterms:modified>
</cp:coreProperties>
</file>