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1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70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2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3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87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7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55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2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26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2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23A5-E5F1-564F-B33D-75966E2C1667}" type="datetimeFigureOut">
              <a:rPr lang="es-ES" smtClean="0"/>
              <a:t>18/7/18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F1DF-D334-9940-B056-75BAF3A0A6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9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@lip.pt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pc.2018.05.021" TargetMode="External"/><Relationship Id="rId4" Type="http://schemas.openxmlformats.org/officeDocument/2006/relationships/hyperlink" Target="https://wibergrid.lip.pt/site/containers/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UDOCKER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3" y="968958"/>
            <a:ext cx="4704517" cy="33258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87663" y="4294842"/>
            <a:ext cx="60421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basic user tool to execute simple </a:t>
            </a:r>
            <a:r>
              <a:rPr lang="en-US" sz="2000" dirty="0" err="1" smtClean="0"/>
              <a:t>docker</a:t>
            </a:r>
            <a:r>
              <a:rPr lang="en-US" sz="2000" dirty="0" smtClean="0"/>
              <a:t> containers in batch or interactive systems without root privileges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644836" y="5434024"/>
            <a:ext cx="47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 smtClean="0"/>
              <a:t>Developed</a:t>
            </a:r>
            <a:r>
              <a:rPr lang="es-ES" i="1" dirty="0" smtClean="0"/>
              <a:t> </a:t>
            </a:r>
            <a:r>
              <a:rPr lang="es-ES" i="1" dirty="0" err="1" smtClean="0"/>
              <a:t>by</a:t>
            </a:r>
            <a:r>
              <a:rPr lang="es-ES" i="1" dirty="0" smtClean="0"/>
              <a:t>: Jorge Gomes @LIP (</a:t>
            </a:r>
            <a:r>
              <a:rPr lang="es-ES" i="1" dirty="0" smtClean="0">
                <a:hlinkClick r:id="rId3"/>
              </a:rPr>
              <a:t>jorge@lip.pt</a:t>
            </a:r>
            <a:r>
              <a:rPr lang="es-ES" i="1" dirty="0" smtClean="0"/>
              <a:t>) </a:t>
            </a:r>
            <a:endParaRPr lang="es-ES" i="1" dirty="0"/>
          </a:p>
        </p:txBody>
      </p:sp>
      <p:pic>
        <p:nvPicPr>
          <p:cNvPr id="7" name="Imagen 6" descr="ibergri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" y="6106412"/>
            <a:ext cx="3151782" cy="606112"/>
          </a:xfrm>
          <a:prstGeom prst="rect">
            <a:avLst/>
          </a:prstGeom>
        </p:spPr>
      </p:pic>
      <p:pic>
        <p:nvPicPr>
          <p:cNvPr id="8" name="Imagen 7" descr="153697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" y="4742861"/>
            <a:ext cx="1333232" cy="1333232"/>
          </a:xfrm>
          <a:prstGeom prst="rect">
            <a:avLst/>
          </a:prstGeom>
        </p:spPr>
      </p:pic>
      <p:pic>
        <p:nvPicPr>
          <p:cNvPr id="2" name="Imagen 1" descr="2UpnXMuN_400x4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" y="3468155"/>
            <a:ext cx="1333232" cy="1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1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6631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87"/>
            <a:ext cx="9144000" cy="6251713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73"/>
            <a:ext cx="9144000" cy="6408964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08"/>
            <a:ext cx="9144000" cy="6307575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31" y="898340"/>
            <a:ext cx="2270043" cy="17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109"/>
            <a:ext cx="9144000" cy="6348891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4969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16"/>
            <a:ext cx="9144000" cy="6446267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199"/>
            <a:ext cx="9144000" cy="6509801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25"/>
            <a:ext cx="9144000" cy="6453375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60"/>
            <a:ext cx="9144000" cy="6444440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37"/>
            <a:ext cx="9144000" cy="6513129"/>
          </a:xfrm>
          <a:prstGeom prst="rect">
            <a:avLst/>
          </a:prstGeom>
        </p:spPr>
      </p:pic>
      <p:pic>
        <p:nvPicPr>
          <p:cNvPr id="7" name="Imagen 6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465"/>
            <a:ext cx="9144000" cy="6544535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90"/>
            <a:ext cx="9144000" cy="6445110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51"/>
            <a:ext cx="9144000" cy="6560949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950"/>
            <a:ext cx="9144000" cy="6501050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47"/>
            <a:ext cx="9144000" cy="6432053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777"/>
            <a:ext cx="9144000" cy="6521223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98"/>
            <a:ext cx="9144000" cy="6484302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REFERENCES</a:t>
            </a:r>
            <a:endParaRPr lang="es-ES" dirty="0"/>
          </a:p>
        </p:txBody>
      </p:sp>
      <p:pic>
        <p:nvPicPr>
          <p:cNvPr id="4" name="Imagen 3" descr="gihu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4" y="1873511"/>
            <a:ext cx="6794334" cy="7261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68820" y="2854486"/>
            <a:ext cx="7894166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“Enabling rootless Linux Containers in multi-user environments: the </a:t>
            </a:r>
            <a:r>
              <a:rPr lang="en-US" dirty="0" err="1" smtClean="0"/>
              <a:t>udocker</a:t>
            </a:r>
            <a:r>
              <a:rPr lang="en-US" dirty="0" smtClean="0"/>
              <a:t> tool”</a:t>
            </a:r>
          </a:p>
          <a:p>
            <a:r>
              <a:rPr lang="en-US" i="1" dirty="0" smtClean="0"/>
              <a:t>Computing Physics Communications (Open </a:t>
            </a:r>
            <a:r>
              <a:rPr lang="en-US" i="1" dirty="0"/>
              <a:t>A</a:t>
            </a:r>
            <a:r>
              <a:rPr lang="en-US" i="1" dirty="0" smtClean="0"/>
              <a:t>ccess) </a:t>
            </a:r>
          </a:p>
          <a:p>
            <a:r>
              <a:rPr lang="hr-HR" dirty="0" smtClean="0">
                <a:hlinkClick r:id="rId3"/>
              </a:rPr>
              <a:t>https://doi.org/10.1016/j.cpc.2018.05.021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 smtClean="0"/>
              <a:t>More detailed presentations on the IBERGRID page at:</a:t>
            </a:r>
            <a:endParaRPr lang="hr-HR" dirty="0"/>
          </a:p>
          <a:p>
            <a:r>
              <a:rPr lang="en-US" dirty="0" smtClean="0">
                <a:hlinkClick r:id="rId4"/>
              </a:rPr>
              <a:t>https://wibergrid.lip.pt/site/containers/</a:t>
            </a:r>
            <a:r>
              <a:rPr lang="en-US" dirty="0" smtClean="0"/>
              <a:t> </a:t>
            </a:r>
            <a:endParaRPr lang="hr-HR" dirty="0" smtClean="0"/>
          </a:p>
          <a:p>
            <a:endParaRPr lang="es-ES" dirty="0"/>
          </a:p>
        </p:txBody>
      </p:sp>
      <p:pic>
        <p:nvPicPr>
          <p:cNvPr id="7" name="Imagen 6" descr="LOGO UDOCKER-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73" y="132577"/>
            <a:ext cx="2566278" cy="18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45"/>
            <a:ext cx="9144000" cy="6380703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17" y="13094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68"/>
            <a:ext cx="9144000" cy="6691232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74"/>
            <a:ext cx="9144000" cy="6283363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91"/>
            <a:ext cx="9144000" cy="6607409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86"/>
            <a:ext cx="9144000" cy="6469714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12"/>
            <a:ext cx="9144000" cy="6454588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79"/>
            <a:ext cx="9144000" cy="6549221"/>
          </a:xfrm>
          <a:prstGeom prst="rect">
            <a:avLst/>
          </a:prstGeom>
        </p:spPr>
      </p:pic>
      <p:pic>
        <p:nvPicPr>
          <p:cNvPr id="3" name="Imagen 2" descr="LOGO UDOCKER-01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10" y="0"/>
            <a:ext cx="1013090" cy="8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9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</Words>
  <Application>Microsoft Macintosh PowerPoint</Application>
  <PresentationFormat>Presentación en pantalla (4:3)</PresentationFormat>
  <Paragraphs>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REFERENCES</vt:lpstr>
    </vt:vector>
  </TitlesOfParts>
  <Company>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Campos</dc:creator>
  <cp:lastModifiedBy>Isabel Campos</cp:lastModifiedBy>
  <cp:revision>4</cp:revision>
  <dcterms:created xsi:type="dcterms:W3CDTF">2018-07-18T14:42:32Z</dcterms:created>
  <dcterms:modified xsi:type="dcterms:W3CDTF">2018-07-18T15:13:36Z</dcterms:modified>
</cp:coreProperties>
</file>