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sldIdLst>
    <p:sldId id="261" r:id="rId2"/>
    <p:sldId id="342" r:id="rId3"/>
    <p:sldId id="344" r:id="rId4"/>
    <p:sldId id="346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4" autoAdjust="0"/>
    <p:restoredTop sz="98646" autoAdjust="0"/>
  </p:normalViewPr>
  <p:slideViewPr>
    <p:cSldViewPr>
      <p:cViewPr varScale="1">
        <p:scale>
          <a:sx n="65" d="100"/>
          <a:sy n="65" d="100"/>
        </p:scale>
        <p:origin x="1119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3813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640"/>
            <a:ext cx="1368152" cy="10858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pages/viewpage.action?spaceKey=EOSC&amp;title=TCOM+Terms+of+Reference" TargetMode="External"/><Relationship Id="rId2" Type="http://schemas.openxmlformats.org/officeDocument/2006/relationships/hyperlink" Target="https://wiki.eosc-hub.eu/display/EOSC/EOSC-hub+service+catalogu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iki.eosc-hub.eu/display/EOSC/Community+requirements+DB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secure/Dashboard.jspa?selectPageId=1030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ira.eosc-hub.eu/secure/Dashboard.jspa?selectPageId=10301" TargetMode="External"/><Relationship Id="rId4" Type="http://schemas.openxmlformats.org/officeDocument/2006/relationships/hyperlink" Target="https://jira.eosc-hub.eu/secure/Dashboard.jspa?selectPageId=1030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T10.3 Community Requirement Analysis and Technical Support</a:t>
            </a:r>
            <a:br>
              <a:rPr lang="en-GB" sz="4000" dirty="0"/>
            </a:br>
            <a:r>
              <a:rPr lang="en-US" sz="3100" b="0" dirty="0"/>
              <a:t>Record requirements in JIRA</a:t>
            </a:r>
            <a:br>
              <a:rPr lang="en-US" sz="3100" b="0" dirty="0"/>
            </a:br>
            <a:br>
              <a:rPr lang="en-US" sz="3100" b="0" dirty="0"/>
            </a:br>
            <a:r>
              <a:rPr lang="en-US" sz="2700" b="0" i="1" dirty="0"/>
              <a:t>Diego Scardaci (EGI F.)</a:t>
            </a:r>
            <a:br>
              <a:rPr lang="en-US" sz="2700" b="0" i="1" dirty="0"/>
            </a:br>
            <a:r>
              <a:rPr lang="en-US" sz="2700" b="0" i="1" dirty="0"/>
              <a:t>AMB Co-Chair and T10.3 leader</a:t>
            </a:r>
            <a:endParaRPr lang="en-GB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11 July 2018</a:t>
            </a: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4F17A-D439-4154-A9FC-B2B86E436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F404B-65C9-4679-8CD4-18D17C686524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CA6560-E49D-4CD7-B51C-87B2C5C6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D23D77-E030-4C6A-82FB-1C842F49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576064"/>
          </a:xfrm>
        </p:spPr>
        <p:txBody>
          <a:bodyPr/>
          <a:lstStyle/>
          <a:p>
            <a:r>
              <a:rPr lang="en-US" dirty="0"/>
              <a:t>CHM JIRA queue customized for service requirements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38FE20-7D22-46B3-A9D5-CFD5536D4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EOSC-hub service </a:t>
            </a:r>
            <a:r>
              <a:rPr lang="en-US" dirty="0">
                <a:sym typeface="Wingdings" panose="05000000000000000000" pitchFamily="2" charset="2"/>
              </a:rPr>
              <a:t> “component” in JIRA</a:t>
            </a:r>
            <a:endParaRPr lang="en-US" dirty="0"/>
          </a:p>
          <a:p>
            <a:pPr lvl="1"/>
            <a:r>
              <a:rPr lang="en-US" sz="2200" dirty="0"/>
              <a:t>From the </a:t>
            </a:r>
            <a:r>
              <a:rPr lang="en-US" sz="2200" dirty="0">
                <a:hlinkClick r:id="rId2"/>
              </a:rPr>
              <a:t>service catalogue</a:t>
            </a:r>
            <a:endParaRPr lang="en-US" sz="2200" dirty="0"/>
          </a:p>
          <a:p>
            <a:pPr lvl="1"/>
            <a:r>
              <a:rPr lang="en-US" sz="2200" dirty="0"/>
              <a:t>Service owner will be notified</a:t>
            </a:r>
          </a:p>
          <a:p>
            <a:r>
              <a:rPr lang="en-US" dirty="0"/>
              <a:t>Service components</a:t>
            </a:r>
          </a:p>
          <a:p>
            <a:r>
              <a:rPr lang="en-US" dirty="0"/>
              <a:t>Project tasks</a:t>
            </a:r>
          </a:p>
          <a:p>
            <a:pPr lvl="1"/>
            <a:r>
              <a:rPr lang="en-US" sz="2200" dirty="0"/>
              <a:t>Multiple selection possible</a:t>
            </a:r>
          </a:p>
          <a:p>
            <a:r>
              <a:rPr lang="en-US" dirty="0"/>
              <a:t>TCOM area</a:t>
            </a:r>
          </a:p>
          <a:p>
            <a:pPr lvl="1"/>
            <a:r>
              <a:rPr lang="en-US" sz="2200" dirty="0">
                <a:hlinkClick r:id="rId3"/>
              </a:rPr>
              <a:t>list of TCOM areas</a:t>
            </a:r>
            <a:endParaRPr lang="en-US" sz="2200" dirty="0"/>
          </a:p>
          <a:p>
            <a:pPr lvl="1"/>
            <a:r>
              <a:rPr lang="en-US" sz="2200" dirty="0"/>
              <a:t>Multiple selection possible</a:t>
            </a:r>
          </a:p>
          <a:p>
            <a:r>
              <a:rPr lang="en-US" dirty="0"/>
              <a:t>Link to the </a:t>
            </a:r>
            <a:r>
              <a:rPr lang="en-US" dirty="0">
                <a:hlinkClick r:id="rId4"/>
              </a:rPr>
              <a:t>Community Requirement DB</a:t>
            </a:r>
            <a:r>
              <a:rPr lang="en-US" dirty="0"/>
              <a:t> entry</a:t>
            </a:r>
          </a:p>
          <a:p>
            <a:r>
              <a:rPr lang="en-US" dirty="0"/>
              <a:t>GAP</a:t>
            </a:r>
          </a:p>
          <a:p>
            <a:pPr lvl="1"/>
            <a:r>
              <a:rPr lang="en-US" sz="2200" dirty="0"/>
              <a:t>Yes/No</a:t>
            </a:r>
          </a:p>
          <a:p>
            <a:pPr lvl="1"/>
            <a:r>
              <a:rPr lang="en-US" sz="2200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94327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8CBD8-A323-451A-8195-43FD5AB67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Dashboards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B9F4F0-15D6-43DE-97D1-503BCEA8A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9FD58-8659-4D77-AABC-29009A8BC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65B9-641D-4AAF-88D7-F4993D379C2D}" type="datetime1">
              <a:rPr lang="en-US" smtClean="0"/>
              <a:t>7/10/2018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3C185A-FA97-4F2E-A33E-C545857E6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75" y="2348880"/>
            <a:ext cx="8274285" cy="4043926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303D6933-4A45-4BD1-A24E-AC1E6D15E3DC}"/>
              </a:ext>
            </a:extLst>
          </p:cNvPr>
          <p:cNvSpPr txBox="1">
            <a:spLocks/>
          </p:cNvSpPr>
          <p:nvPr/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hlinkClick r:id="rId3"/>
              </a:rPr>
              <a:t>WP5</a:t>
            </a:r>
            <a:r>
              <a:rPr lang="en-US" sz="2400" dirty="0"/>
              <a:t>, </a:t>
            </a:r>
            <a:r>
              <a:rPr lang="en-US" sz="2400" dirty="0">
                <a:hlinkClick r:id="rId4"/>
              </a:rPr>
              <a:t>WP6</a:t>
            </a:r>
            <a:r>
              <a:rPr lang="en-US" sz="2400" dirty="0"/>
              <a:t>, </a:t>
            </a:r>
            <a:r>
              <a:rPr lang="en-US" sz="2400" dirty="0">
                <a:hlinkClick r:id="rId5"/>
              </a:rPr>
              <a:t>WP7</a:t>
            </a:r>
            <a:endParaRPr lang="en-US" sz="2400" dirty="0"/>
          </a:p>
          <a:p>
            <a:r>
              <a:rPr lang="en-US" sz="2400" dirty="0">
                <a:hlinkClick r:id="rId3"/>
              </a:rPr>
              <a:t>Technical areas (TCOM)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102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5970B-4486-41E5-9328-6D38C051E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F307-5AA0-4E38-A748-409937EDE1BA}" type="datetime1">
              <a:rPr lang="en-US" smtClean="0"/>
              <a:t>7/10/2018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7FAA37-E216-44E4-B4BF-DD45CB00D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84905D9-3698-4CFC-9DE8-E2EF9CF09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Workflow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F88AA3-4353-42A2-BE2D-02D3A6D1F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Workflow to process the tickets under definition</a:t>
            </a:r>
          </a:p>
          <a:p>
            <a:r>
              <a:rPr lang="en-US" dirty="0"/>
              <a:t>Involvement of the technical groups according to the TCOM areas of the ticket</a:t>
            </a:r>
          </a:p>
          <a:p>
            <a:r>
              <a:rPr lang="en-US" dirty="0"/>
              <a:t>Requirements with ‘no GAP’ will be managed by the Change Management (CHM) process</a:t>
            </a:r>
          </a:p>
          <a:p>
            <a:r>
              <a:rPr lang="en-US" dirty="0"/>
              <a:t>Requirements with ‘GAP’ will be managed by T10.4 in conjunction with Continual Service Improvement (CSI)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10BED0-3EAD-4294-9AEE-58A65B5F5137}"/>
              </a:ext>
            </a:extLst>
          </p:cNvPr>
          <p:cNvSpPr txBox="1"/>
          <p:nvPr/>
        </p:nvSpPr>
        <p:spPr>
          <a:xfrm>
            <a:off x="489786" y="4840617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Please, start to record the identified requirements in the queue!!!</a:t>
            </a:r>
          </a:p>
        </p:txBody>
      </p:sp>
    </p:spTree>
    <p:extLst>
      <p:ext uri="{BB962C8B-B14F-4D97-AF65-F5344CB8AC3E}">
        <p14:creationId xmlns:p14="http://schemas.microsoft.com/office/powerpoint/2010/main" val="2193735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3B104-E53C-49EF-8CF8-8C412675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7F9A21-E07F-4309-A5E2-13BED3B0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AC33-185F-46CB-8813-678343F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731-717C-4737-BA4D-124213A75DAC}" type="datetime1">
              <a:rPr lang="en-US" smtClean="0"/>
              <a:t>7/10/2018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8716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6460</TotalTime>
  <Words>154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Alte DIN 1451 Mittelschrift</vt:lpstr>
      <vt:lpstr>Alte DIN 1451 Mittelschrift gepraegt</vt:lpstr>
      <vt:lpstr>Arial</vt:lpstr>
      <vt:lpstr>Calibri</vt:lpstr>
      <vt:lpstr>DIN Next LT Pro</vt:lpstr>
      <vt:lpstr>Open Sans</vt:lpstr>
      <vt:lpstr>Wingdings</vt:lpstr>
      <vt:lpstr>Presentation1</vt:lpstr>
      <vt:lpstr>T10.3 Community Requirement Analysis and Technical Support Record requirements in JIRA  Diego Scardaci (EGI F.) AMB Co-Chair and T10.3 leader</vt:lpstr>
      <vt:lpstr>CHM JIRA queue customized for service requirements</vt:lpstr>
      <vt:lpstr>Dashboards</vt:lpstr>
      <vt:lpstr>Workflow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Diego</cp:lastModifiedBy>
  <cp:revision>298</cp:revision>
  <dcterms:created xsi:type="dcterms:W3CDTF">2017-10-02T12:41:48Z</dcterms:created>
  <dcterms:modified xsi:type="dcterms:W3CDTF">2018-07-11T08:31:18Z</dcterms:modified>
</cp:coreProperties>
</file>