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13" r:id="rId2"/>
    <p:sldMasterId id="2147483724" r:id="rId3"/>
  </p:sldMasterIdLst>
  <p:notesMasterIdLst>
    <p:notesMasterId r:id="rId20"/>
  </p:notesMasterIdLst>
  <p:sldIdLst>
    <p:sldId id="256" r:id="rId4"/>
    <p:sldId id="293" r:id="rId5"/>
    <p:sldId id="294" r:id="rId6"/>
    <p:sldId id="295" r:id="rId7"/>
    <p:sldId id="296" r:id="rId8"/>
    <p:sldId id="261" r:id="rId9"/>
    <p:sldId id="267" r:id="rId10"/>
    <p:sldId id="301" r:id="rId11"/>
    <p:sldId id="282" r:id="rId12"/>
    <p:sldId id="269" r:id="rId13"/>
    <p:sldId id="279" r:id="rId14"/>
    <p:sldId id="306" r:id="rId15"/>
    <p:sldId id="303" r:id="rId16"/>
    <p:sldId id="302" r:id="rId17"/>
    <p:sldId id="292" r:id="rId18"/>
    <p:sldId id="30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18147C-F241-1D4F-9A16-0964C884F8F3}">
          <p14:sldIdLst>
            <p14:sldId id="256"/>
            <p14:sldId id="293"/>
            <p14:sldId id="294"/>
            <p14:sldId id="295"/>
            <p14:sldId id="296"/>
            <p14:sldId id="261"/>
            <p14:sldId id="267"/>
            <p14:sldId id="301"/>
            <p14:sldId id="282"/>
            <p14:sldId id="269"/>
            <p14:sldId id="279"/>
            <p14:sldId id="306"/>
            <p14:sldId id="303"/>
            <p14:sldId id="302"/>
            <p14:sldId id="292"/>
            <p14:sldId id="30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046"/>
    <a:srgbClr val="B5892D"/>
    <a:srgbClr val="75A5D8"/>
    <a:srgbClr val="E2E4EA"/>
    <a:srgbClr val="1D2F45"/>
    <a:srgbClr val="75A4D9"/>
    <a:srgbClr val="1670C9"/>
    <a:srgbClr val="2D4E77"/>
    <a:srgbClr val="575989"/>
    <a:srgbClr val="12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63"/>
    <p:restoredTop sz="93333" autoAdjust="0"/>
  </p:normalViewPr>
  <p:slideViewPr>
    <p:cSldViewPr>
      <p:cViewPr varScale="1">
        <p:scale>
          <a:sx n="155" d="100"/>
          <a:sy n="155" d="100"/>
        </p:scale>
        <p:origin x="177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7" d="100"/>
          <a:sy n="157" d="100"/>
        </p:scale>
        <p:origin x="428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16906-B6A1-4E52-BE69-9D249F819B11}" type="datetimeFigureOut">
              <a:rPr lang="it-IT" smtClean="0"/>
              <a:t>16/07/18</a:t>
            </a:fld>
            <a:endParaRPr lang="it-IT" dirty="0"/>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48A20-7C99-4A4D-BF06-6E8ADEA4D03E}" type="slidenum">
              <a:rPr lang="it-IT" smtClean="0"/>
              <a:t>‹#›</a:t>
            </a:fld>
            <a:endParaRPr lang="it-IT" dirty="0"/>
          </a:p>
        </p:txBody>
      </p:sp>
    </p:spTree>
    <p:extLst>
      <p:ext uri="{BB962C8B-B14F-4D97-AF65-F5344CB8AC3E}">
        <p14:creationId xmlns:p14="http://schemas.microsoft.com/office/powerpoint/2010/main" val="398496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8</a:t>
            </a:fld>
            <a:endParaRPr lang="nl-NL"/>
          </a:p>
        </p:txBody>
      </p:sp>
      <p:sp>
        <p:nvSpPr>
          <p:cNvPr id="5" name="Date Placeholder 4"/>
          <p:cNvSpPr>
            <a:spLocks noGrp="1"/>
          </p:cNvSpPr>
          <p:nvPr>
            <p:ph type="dt" idx="11"/>
          </p:nvPr>
        </p:nvSpPr>
        <p:spPr/>
        <p:txBody>
          <a:bodyPr/>
          <a:lstStyle/>
          <a:p>
            <a:r>
              <a:rPr lang="nl-NL"/>
              <a:t>23-10-2017</a:t>
            </a:r>
          </a:p>
        </p:txBody>
      </p:sp>
      <p:sp>
        <p:nvSpPr>
          <p:cNvPr id="6" name="Header Placeholder 5"/>
          <p:cNvSpPr>
            <a:spLocks noGrp="1"/>
          </p:cNvSpPr>
          <p:nvPr>
            <p:ph type="hdr" sz="quarter" idx="12"/>
          </p:nvPr>
        </p:nvSpPr>
        <p:spPr/>
        <p:txBody>
          <a:bodyPr/>
          <a:lstStyle/>
          <a:p>
            <a:r>
              <a:rPr lang="nl-NL"/>
              <a:t>EGI-Engage Final Review</a:t>
            </a:r>
          </a:p>
        </p:txBody>
      </p:sp>
    </p:spTree>
    <p:extLst>
      <p:ext uri="{BB962C8B-B14F-4D97-AF65-F5344CB8AC3E}">
        <p14:creationId xmlns:p14="http://schemas.microsoft.com/office/powerpoint/2010/main" val="231199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solidFill>
                  <a:prstClr val="black"/>
                </a:solidFill>
              </a:rPr>
              <a:pPr/>
              <a:t>9</a:t>
            </a:fld>
            <a:endParaRPr lang="nl-NL">
              <a:solidFill>
                <a:prstClr val="black"/>
              </a:solidFill>
            </a:endParaRPr>
          </a:p>
        </p:txBody>
      </p:sp>
      <p:sp>
        <p:nvSpPr>
          <p:cNvPr id="5" name="Date Placeholder 4"/>
          <p:cNvSpPr>
            <a:spLocks noGrp="1"/>
          </p:cNvSpPr>
          <p:nvPr>
            <p:ph type="dt" idx="11"/>
          </p:nvPr>
        </p:nvSpPr>
        <p:spPr/>
        <p:txBody>
          <a:bodyPr/>
          <a:lstStyle/>
          <a:p>
            <a:r>
              <a:rPr lang="nl-NL">
                <a:solidFill>
                  <a:prstClr val="black"/>
                </a:solidFill>
              </a:rPr>
              <a:t>23-10-2017</a:t>
            </a:r>
          </a:p>
        </p:txBody>
      </p:sp>
      <p:sp>
        <p:nvSpPr>
          <p:cNvPr id="6" name="Header Placeholder 5"/>
          <p:cNvSpPr>
            <a:spLocks noGrp="1"/>
          </p:cNvSpPr>
          <p:nvPr>
            <p:ph type="hdr" sz="quarter" idx="12"/>
          </p:nvPr>
        </p:nvSpPr>
        <p:spPr/>
        <p:txBody>
          <a:bodyPr/>
          <a:lstStyle/>
          <a:p>
            <a:r>
              <a:rPr lang="nl-NL">
                <a:solidFill>
                  <a:prstClr val="black"/>
                </a:solidFill>
              </a:rPr>
              <a:t>EGI-Engage Final Review</a:t>
            </a:r>
          </a:p>
        </p:txBody>
      </p:sp>
    </p:spTree>
    <p:extLst>
      <p:ext uri="{BB962C8B-B14F-4D97-AF65-F5344CB8AC3E}">
        <p14:creationId xmlns:p14="http://schemas.microsoft.com/office/powerpoint/2010/main" val="324703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48A20-7C99-4A4D-BF06-6E8ADEA4D03E}" type="slidenum">
              <a:rPr lang="it-IT" smtClean="0"/>
              <a:t>15</a:t>
            </a:fld>
            <a:endParaRPr lang="it-IT" dirty="0"/>
          </a:p>
        </p:txBody>
      </p:sp>
    </p:spTree>
    <p:extLst>
      <p:ext uri="{BB962C8B-B14F-4D97-AF65-F5344CB8AC3E}">
        <p14:creationId xmlns:p14="http://schemas.microsoft.com/office/powerpoint/2010/main" val="2531394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28C7CE7-02F6-9C4E-B49C-A3F54D237E10}"/>
              </a:ext>
            </a:extLst>
          </p:cNvPr>
          <p:cNvSpPr txBox="1"/>
          <p:nvPr userDrawn="1"/>
        </p:nvSpPr>
        <p:spPr>
          <a:xfrm>
            <a:off x="1858186" y="5161114"/>
            <a:ext cx="1552984" cy="400110"/>
          </a:xfrm>
          <a:prstGeom prst="rect">
            <a:avLst/>
          </a:prstGeom>
          <a:noFill/>
        </p:spPr>
        <p:txBody>
          <a:bodyPr wrap="square" rtlCol="0">
            <a:spAutoFit/>
          </a:bodyPr>
          <a:lstStyle/>
          <a:p>
            <a:pPr algn="l"/>
            <a:r>
              <a:rPr lang="en-GB" sz="2000" dirty="0">
                <a:solidFill>
                  <a:srgbClr val="1C3046"/>
                </a:solidFill>
                <a:ea typeface="Source Sans Pro" charset="0"/>
                <a:cs typeface="Source Sans Pro" charset="0"/>
              </a:rPr>
              <a:t>eosc-hub.eu</a:t>
            </a:r>
          </a:p>
        </p:txBody>
      </p:sp>
      <p:pic>
        <p:nvPicPr>
          <p:cNvPr id="8" name="Immagine 7">
            <a:extLst>
              <a:ext uri="{FF2B5EF4-FFF2-40B4-BE49-F238E27FC236}">
                <a16:creationId xmlns:a16="http://schemas.microsoft.com/office/drawing/2014/main" id="{04E82C1C-60FB-2F41-A35A-E9EB59674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9829" y="5021749"/>
            <a:ext cx="589524" cy="578959"/>
          </a:xfrm>
          <a:prstGeom prst="rect">
            <a:avLst/>
          </a:prstGeom>
        </p:spPr>
      </p:pic>
      <p:pic>
        <p:nvPicPr>
          <p:cNvPr id="9" name="Immagine 8">
            <a:extLst>
              <a:ext uri="{FF2B5EF4-FFF2-40B4-BE49-F238E27FC236}">
                <a16:creationId xmlns:a16="http://schemas.microsoft.com/office/drawing/2014/main" id="{8C95AC5E-022A-794A-B33A-6292101788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2923" y="5413598"/>
            <a:ext cx="644783" cy="633228"/>
          </a:xfrm>
          <a:prstGeom prst="rect">
            <a:avLst/>
          </a:prstGeom>
        </p:spPr>
      </p:pic>
      <p:sp>
        <p:nvSpPr>
          <p:cNvPr id="10" name="CasellaDiTesto 9">
            <a:extLst>
              <a:ext uri="{FF2B5EF4-FFF2-40B4-BE49-F238E27FC236}">
                <a16:creationId xmlns:a16="http://schemas.microsoft.com/office/drawing/2014/main" id="{188D622C-A836-684D-8BDB-40E405A1B5A9}"/>
              </a:ext>
            </a:extLst>
          </p:cNvPr>
          <p:cNvSpPr txBox="1"/>
          <p:nvPr userDrawn="1"/>
        </p:nvSpPr>
        <p:spPr>
          <a:xfrm>
            <a:off x="1794880" y="5557093"/>
            <a:ext cx="1624992" cy="400110"/>
          </a:xfrm>
          <a:prstGeom prst="rect">
            <a:avLst/>
          </a:prstGeom>
          <a:noFill/>
        </p:spPr>
        <p:txBody>
          <a:bodyPr wrap="square" rtlCol="0">
            <a:spAutoFit/>
          </a:bodyPr>
          <a:lstStyle/>
          <a:p>
            <a:pPr algn="l"/>
            <a:r>
              <a:rPr lang="en-GB" sz="2000" dirty="0">
                <a:solidFill>
                  <a:srgbClr val="1C3046"/>
                </a:solidFill>
                <a:ea typeface="Source Sans Pro" charset="0"/>
                <a:cs typeface="Source Sans Pro" charset="0"/>
              </a:rPr>
              <a:t>@</a:t>
            </a:r>
            <a:r>
              <a:rPr lang="en-GB" sz="2000" dirty="0" err="1">
                <a:solidFill>
                  <a:srgbClr val="1C3046"/>
                </a:solidFill>
                <a:ea typeface="Source Sans Pro" charset="0"/>
                <a:cs typeface="Source Sans Pro" charset="0"/>
              </a:rPr>
              <a:t>EOSC_eu</a:t>
            </a:r>
            <a:endParaRPr lang="en-GB" sz="2000" dirty="0">
              <a:solidFill>
                <a:srgbClr val="1C3046"/>
              </a:solidFill>
              <a:ea typeface="Source Sans Pro" charset="0"/>
              <a:cs typeface="Source Sans Pro" charset="0"/>
            </a:endParaRPr>
          </a:p>
        </p:txBody>
      </p:sp>
      <p:sp>
        <p:nvSpPr>
          <p:cNvPr id="12" name="Rettangolo 11"/>
          <p:cNvSpPr/>
          <p:nvPr userDrawn="1"/>
        </p:nvSpPr>
        <p:spPr>
          <a:xfrm>
            <a:off x="755578" y="6381329"/>
            <a:ext cx="8280920" cy="219291"/>
          </a:xfrm>
          <a:prstGeom prst="rect">
            <a:avLst/>
          </a:prstGeom>
        </p:spPr>
        <p:txBody>
          <a:bodyPr wrap="square">
            <a:spAutoFit/>
          </a:bodyPr>
          <a:lstStyle/>
          <a:p>
            <a:r>
              <a:rPr lang="en-GB" sz="825" noProof="0" dirty="0"/>
              <a:t>EOSC-hub receives funding from the European Union’s Horizon 2020 research and innovation programme under grant agreement No. 777536.</a:t>
            </a:r>
          </a:p>
        </p:txBody>
      </p:sp>
      <p:pic>
        <p:nvPicPr>
          <p:cNvPr id="13" name="Immagin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4" y="6381328"/>
            <a:ext cx="422176" cy="282000"/>
          </a:xfrm>
          <a:prstGeom prst="rect">
            <a:avLst/>
          </a:prstGeom>
        </p:spPr>
      </p:pic>
      <p:cxnSp>
        <p:nvCxnSpPr>
          <p:cNvPr id="14" name="Connettore 1 13"/>
          <p:cNvCxnSpPr>
            <a:cxnSpLocks/>
          </p:cNvCxnSpPr>
          <p:nvPr userDrawn="1"/>
        </p:nvCxnSpPr>
        <p:spPr>
          <a:xfrm>
            <a:off x="1403648" y="4941168"/>
            <a:ext cx="1872208" cy="0"/>
          </a:xfrm>
          <a:prstGeom prst="line">
            <a:avLst/>
          </a:prstGeom>
          <a:ln>
            <a:solidFill>
              <a:srgbClr val="1C3046"/>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82080" y="1247533"/>
            <a:ext cx="4916162" cy="1224125"/>
          </a:xfrm>
          <a:prstGeom prst="rect">
            <a:avLst/>
          </a:prstGeom>
        </p:spPr>
      </p:pic>
      <p:sp>
        <p:nvSpPr>
          <p:cNvPr id="3" name="Segnaposto contenuto 2">
            <a:extLst>
              <a:ext uri="{FF2B5EF4-FFF2-40B4-BE49-F238E27FC236}">
                <a16:creationId xmlns:a16="http://schemas.microsoft.com/office/drawing/2014/main" id="{2751C4A5-F0D1-DC40-9A0A-0C461967962D}"/>
              </a:ext>
            </a:extLst>
          </p:cNvPr>
          <p:cNvSpPr>
            <a:spLocks noGrp="1"/>
          </p:cNvSpPr>
          <p:nvPr>
            <p:ph sz="quarter" idx="10" hasCustomPrompt="1"/>
          </p:nvPr>
        </p:nvSpPr>
        <p:spPr>
          <a:xfrm>
            <a:off x="1402928" y="3572463"/>
            <a:ext cx="6121400" cy="720725"/>
          </a:xfrm>
          <a:prstGeom prst="rect">
            <a:avLst/>
          </a:prstGeom>
        </p:spPr>
        <p:txBody>
          <a:bodyPr>
            <a:normAutofit/>
          </a:bodyPr>
          <a:lstStyle>
            <a:lvl1pPr marL="0" indent="0">
              <a:buNone/>
              <a:defRPr sz="2800" i="1">
                <a:solidFill>
                  <a:srgbClr val="B5892D"/>
                </a:solidFill>
              </a:defRPr>
            </a:lvl1pPr>
          </a:lstStyle>
          <a:p>
            <a:pPr lvl="0"/>
            <a:r>
              <a:rPr lang="it-IT" dirty="0"/>
              <a:t>Click </a:t>
            </a:r>
            <a:r>
              <a:rPr lang="it-IT" dirty="0" err="1"/>
              <a:t>here</a:t>
            </a:r>
            <a:r>
              <a:rPr lang="it-IT" dirty="0"/>
              <a:t> to </a:t>
            </a:r>
            <a:r>
              <a:rPr lang="it-IT" dirty="0" err="1"/>
              <a:t>add</a:t>
            </a:r>
            <a:r>
              <a:rPr lang="it-IT" dirty="0"/>
              <a:t> sub-</a:t>
            </a:r>
            <a:r>
              <a:rPr lang="it-IT" dirty="0" err="1"/>
              <a:t>title</a:t>
            </a:r>
            <a:endParaRPr lang="en-GB" dirty="0"/>
          </a:p>
        </p:txBody>
      </p:sp>
      <p:sp>
        <p:nvSpPr>
          <p:cNvPr id="19" name="Segnaposto contenuto 18">
            <a:extLst>
              <a:ext uri="{FF2B5EF4-FFF2-40B4-BE49-F238E27FC236}">
                <a16:creationId xmlns:a16="http://schemas.microsoft.com/office/drawing/2014/main" id="{0E77F5B3-574B-5F42-A9A9-B514FF8E4995}"/>
              </a:ext>
            </a:extLst>
          </p:cNvPr>
          <p:cNvSpPr>
            <a:spLocks noGrp="1"/>
          </p:cNvSpPr>
          <p:nvPr>
            <p:ph sz="quarter" idx="11" hasCustomPrompt="1"/>
          </p:nvPr>
        </p:nvSpPr>
        <p:spPr>
          <a:xfrm>
            <a:off x="1403350" y="2852738"/>
            <a:ext cx="6192838" cy="576262"/>
          </a:xfrm>
          <a:prstGeom prst="rect">
            <a:avLst/>
          </a:prstGeom>
        </p:spPr>
        <p:txBody>
          <a:bodyPr>
            <a:normAutofit/>
          </a:bodyPr>
          <a:lstStyle>
            <a:lvl1pPr marL="0" indent="0">
              <a:buNone/>
              <a:defRPr sz="3200" b="0">
                <a:solidFill>
                  <a:srgbClr val="1C3046"/>
                </a:solidFill>
              </a:defRPr>
            </a:lvl1pPr>
          </a:lstStyle>
          <a:p>
            <a:pPr lvl="0"/>
            <a:r>
              <a:rPr lang="it-IT" b="1" dirty="0">
                <a:solidFill>
                  <a:srgbClr val="1C3046"/>
                </a:solidFill>
              </a:rPr>
              <a:t>Click </a:t>
            </a:r>
            <a:r>
              <a:rPr lang="it-IT" b="1" dirty="0" err="1">
                <a:solidFill>
                  <a:srgbClr val="1C3046"/>
                </a:solidFill>
              </a:rPr>
              <a:t>here</a:t>
            </a:r>
            <a:r>
              <a:rPr lang="it-IT" b="1" dirty="0">
                <a:solidFill>
                  <a:srgbClr val="1C3046"/>
                </a:solidFill>
              </a:rPr>
              <a:t> to </a:t>
            </a:r>
            <a:r>
              <a:rPr lang="it-IT" b="1" dirty="0" err="1">
                <a:solidFill>
                  <a:srgbClr val="1C3046"/>
                </a:solidFill>
              </a:rPr>
              <a:t>add</a:t>
            </a:r>
            <a:r>
              <a:rPr lang="it-IT" b="1" dirty="0">
                <a:solidFill>
                  <a:srgbClr val="1C3046"/>
                </a:solidFill>
              </a:rPr>
              <a:t> </a:t>
            </a:r>
            <a:r>
              <a:rPr lang="it-IT" b="1" dirty="0" err="1">
                <a:solidFill>
                  <a:srgbClr val="1C3046"/>
                </a:solidFill>
              </a:rPr>
              <a:t>title</a:t>
            </a:r>
            <a:endParaRPr lang="en-GB" dirty="0"/>
          </a:p>
        </p:txBody>
      </p:sp>
    </p:spTree>
    <p:extLst>
      <p:ext uri="{BB962C8B-B14F-4D97-AF65-F5344CB8AC3E}">
        <p14:creationId xmlns:p14="http://schemas.microsoft.com/office/powerpoint/2010/main" val="112501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7012" y="2280553"/>
            <a:ext cx="4877001" cy="1325563"/>
          </a:xfrm>
        </p:spPr>
        <p:txBody>
          <a:bodyPr/>
          <a:lstStyle/>
          <a:p>
            <a:r>
              <a:rPr lang="it-IT"/>
              <a:t>Click to edit Master title style</a:t>
            </a:r>
            <a:endParaRPr lang="en-GB"/>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solidFill>
                  <a:prstClr val="black"/>
                </a:solidFill>
              </a:rPr>
              <a:t>www.eoscpilot.eu</a:t>
            </a:r>
            <a:endParaRPr lang="en-GB" dirty="0">
              <a:solidFill>
                <a:prstClr val="black"/>
              </a:solidFill>
            </a:endParaRPr>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solidFill>
                  <a:prstClr val="black"/>
                </a:solidFill>
              </a:rPr>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solidFill>
                  <a:prstClr val="black"/>
                </a:solidFill>
              </a:rPr>
              <a:pPr/>
              <a:t>‹#›</a:t>
            </a:fld>
            <a:endParaRPr lang="en-GB" dirty="0">
              <a:solidFill>
                <a:prstClr val="black"/>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
        <p:nvSpPr>
          <p:cNvPr id="2" name="Titolo 1"/>
          <p:cNvSpPr>
            <a:spLocks noGrp="1"/>
          </p:cNvSpPr>
          <p:nvPr>
            <p:ph type="title"/>
          </p:nvPr>
        </p:nvSpPr>
        <p:spPr>
          <a:xfrm>
            <a:off x="166638" y="2790692"/>
            <a:ext cx="4877001" cy="1325563"/>
          </a:xfrm>
        </p:spPr>
        <p:txBody>
          <a:bodyPr/>
          <a:lstStyle>
            <a:lvl1pPr>
              <a:defRPr>
                <a:solidFill>
                  <a:schemeClr val="bg1"/>
                </a:solidFill>
              </a:defRPr>
            </a:lvl1pPr>
          </a:lstStyle>
          <a:p>
            <a:r>
              <a:rPr lang="it-IT"/>
              <a:t>Click to edit Master title style</a:t>
            </a:r>
            <a:endParaRPr lang="en-GB"/>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746208" y="134218"/>
            <a:ext cx="7886700" cy="752476"/>
          </a:xfrm>
        </p:spPr>
        <p:txBody>
          <a:bodyPr>
            <a:normAutofit/>
          </a:bodyPr>
          <a:lstStyle>
            <a:lvl1pPr>
              <a:defRPr sz="3000" b="1" baseline="0"/>
            </a:lvl1pPr>
          </a:lstStyle>
          <a:p>
            <a:r>
              <a:rPr lang="it-IT"/>
              <a:t>Click to edit Master title style</a:t>
            </a:r>
            <a:endParaRPr lang="en-US" dirty="0"/>
          </a:p>
        </p:txBody>
      </p:sp>
      <p:sp>
        <p:nvSpPr>
          <p:cNvPr id="3" name="Content Placeholder 2"/>
          <p:cNvSpPr>
            <a:spLocks noGrp="1"/>
          </p:cNvSpPr>
          <p:nvPr>
            <p:ph idx="1"/>
          </p:nvPr>
        </p:nvSpPr>
        <p:spPr>
          <a:xfrm>
            <a:off x="185847" y="1176985"/>
            <a:ext cx="8724551" cy="4862804"/>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solidFill>
                  <a:prstClr val="black"/>
                </a:solidFill>
              </a:rPr>
              <a:t>www.eoscpilot.eu</a:t>
            </a:r>
            <a:endParaRPr lang="en-GB" dirty="0">
              <a:solidFill>
                <a:prstClr val="black"/>
              </a:solidFill>
            </a:endParaRPr>
          </a:p>
        </p:txBody>
      </p:sp>
      <p:sp>
        <p:nvSpPr>
          <p:cNvPr id="5"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solidFill>
                  <a:prstClr val="black"/>
                </a:solidFill>
              </a:rPr>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solidFill>
                  <a:prstClr val="black"/>
                </a:solidFill>
              </a:rPr>
              <a:pPr/>
              <a:t>‹#›</a:t>
            </a:fld>
            <a:endParaRPr lang="en-GB" dirty="0">
              <a:solidFill>
                <a:prstClr val="black"/>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35981" y="279132"/>
            <a:ext cx="6152398" cy="500565"/>
          </a:xfrm>
        </p:spPr>
        <p:txBody>
          <a:bodyPr anchor="b">
            <a:normAutofit/>
          </a:bodyPr>
          <a:lstStyle>
            <a:lvl1pPr>
              <a:defRPr sz="3000" baseline="0"/>
            </a:lvl1pPr>
          </a:lstStyle>
          <a:p>
            <a:r>
              <a:rPr lang="en-US" dirty="0"/>
              <a:t>Click to edit Master title style</a:t>
            </a:r>
          </a:p>
        </p:txBody>
      </p:sp>
      <p:sp>
        <p:nvSpPr>
          <p:cNvPr id="3" name="Text Placeholder 2"/>
          <p:cNvSpPr>
            <a:spLocks noGrp="1"/>
          </p:cNvSpPr>
          <p:nvPr>
            <p:ph type="body" idx="1"/>
          </p:nvPr>
        </p:nvSpPr>
        <p:spPr>
          <a:xfrm>
            <a:off x="648002" y="315070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Click to edit Master text styles</a:t>
            </a:r>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solidFill>
                  <a:prstClr val="black"/>
                </a:solidFill>
              </a:rPr>
              <a:t>www.eoscpilot.eu</a:t>
            </a:r>
            <a:endParaRPr lang="en-GB" dirty="0">
              <a:solidFill>
                <a:prstClr val="black"/>
              </a:solidFill>
            </a:endParaRPr>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solidFill>
                  <a:prstClr val="black"/>
                </a:solidFill>
              </a:rPr>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solidFill>
                  <a:prstClr val="black"/>
                </a:solidFill>
              </a:rPr>
              <a:pPr/>
              <a:t>‹#›</a:t>
            </a:fld>
            <a:endParaRPr lang="en-GB" dirty="0">
              <a:solidFill>
                <a:prstClr val="black"/>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2743201" y="129873"/>
            <a:ext cx="7886700" cy="752476"/>
          </a:xfrm>
        </p:spPr>
        <p:txBody>
          <a:bodyPr>
            <a:normAutofit/>
          </a:bodyPr>
          <a:lstStyle>
            <a:lvl1pPr>
              <a:defRPr sz="3000" baseline="0"/>
            </a:lvl1pPr>
          </a:lstStyle>
          <a:p>
            <a:r>
              <a:rPr lang="it-IT"/>
              <a:t>Click to edit Master title style</a:t>
            </a:r>
            <a:endParaRPr lang="en-US" dirty="0"/>
          </a:p>
        </p:txBody>
      </p:sp>
      <p:sp>
        <p:nvSpPr>
          <p:cNvPr id="3" name="Content Placeholder 2"/>
          <p:cNvSpPr>
            <a:spLocks noGrp="1"/>
          </p:cNvSpPr>
          <p:nvPr>
            <p:ph sz="half" idx="1"/>
          </p:nvPr>
        </p:nvSpPr>
        <p:spPr>
          <a:xfrm>
            <a:off x="628650" y="2063534"/>
            <a:ext cx="3886200" cy="2861878"/>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Content Placeholder 3"/>
          <p:cNvSpPr>
            <a:spLocks noGrp="1"/>
          </p:cNvSpPr>
          <p:nvPr>
            <p:ph sz="half" idx="2"/>
          </p:nvPr>
        </p:nvSpPr>
        <p:spPr>
          <a:xfrm>
            <a:off x="4616517" y="2063534"/>
            <a:ext cx="3886200" cy="2861878"/>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5" name="Date Placeholder 4"/>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aseline="0"/>
            </a:lvl1pPr>
          </a:lstStyle>
          <a:p>
            <a:r>
              <a:rPr lang="it-IT"/>
              <a:t>Click to edit Master title style</a:t>
            </a:r>
            <a:endParaRPr lang="en-US" dirty="0"/>
          </a:p>
        </p:txBody>
      </p:sp>
      <p:sp>
        <p:nvSpPr>
          <p:cNvPr id="3" name="Date Placeholder 2"/>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a:t>
            </a:r>
            <a:r>
              <a:rPr lang="en-GB" dirty="0">
                <a:solidFill>
                  <a:prstClr val="black">
                    <a:tint val="75000"/>
                  </a:prstClr>
                </a:solidFill>
              </a:rPr>
              <a:t>739563</a:t>
            </a:r>
          </a:p>
        </p:txBody>
      </p:sp>
      <p:sp>
        <p:nvSpPr>
          <p:cNvPr id="5" name="Slide Number Placeholder 4"/>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4" name="Slide Number Placeholder 3"/>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1116530"/>
            <a:ext cx="2949178" cy="940869"/>
          </a:xfrm>
        </p:spPr>
        <p:txBody>
          <a:bodyPr anchor="b"/>
          <a:lstStyle>
            <a:lvl1pPr>
              <a:defRPr sz="3200"/>
            </a:lvl1pPr>
          </a:lstStyle>
          <a:p>
            <a:r>
              <a:rPr lang="it-IT"/>
              <a:t>Click to edit Master title style</a:t>
            </a:r>
            <a:endParaRPr lang="en-US" dirty="0"/>
          </a:p>
        </p:txBody>
      </p:sp>
      <p:sp>
        <p:nvSpPr>
          <p:cNvPr id="3" name="Content Placeholder 2"/>
          <p:cNvSpPr>
            <a:spLocks noGrp="1"/>
          </p:cNvSpPr>
          <p:nvPr>
            <p:ph idx="1"/>
          </p:nvPr>
        </p:nvSpPr>
        <p:spPr>
          <a:xfrm>
            <a:off x="3886200" y="1116530"/>
            <a:ext cx="4629150" cy="4873625"/>
          </a:xfrm>
        </p:spPr>
        <p:txBody>
          <a:bodyPr/>
          <a:lstStyle>
            <a:lvl1pPr marL="228600" indent="-228600">
              <a:buSzPct val="100000"/>
              <a:buFontTx/>
              <a:buBlip>
                <a:blip r:embed="rId2"/>
              </a:buBlip>
              <a:defRPr sz="3200"/>
            </a:lvl1pPr>
            <a:lvl2pPr marL="685800" indent="-228600">
              <a:buSzPct val="100000"/>
              <a:buFontTx/>
              <a:buBlip>
                <a:blip r:embed="rId2"/>
              </a:buBlip>
              <a:defRPr sz="2800"/>
            </a:lvl2pPr>
            <a:lvl3pPr marL="1143000" indent="-228600">
              <a:buSzPct val="100000"/>
              <a:buFontTx/>
              <a:buBlip>
                <a:blip r:embed="rId2"/>
              </a:buBlip>
              <a:defRPr sz="2400"/>
            </a:lvl3pPr>
            <a:lvl4pPr marL="1600200" indent="-228600">
              <a:buSzPct val="100000"/>
              <a:buFontTx/>
              <a:buBlip>
                <a:blip r:embed="rId2"/>
              </a:buBlip>
              <a:defRPr sz="2000"/>
            </a:lvl4pPr>
            <a:lvl5pPr marL="2057400" indent="-228600">
              <a:buSzPct val="100000"/>
              <a:buFontTx/>
              <a:buBlip>
                <a:blip r:embed="rId2"/>
              </a:buBlip>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a:t>Click to insert title</a:t>
            </a:r>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593367"/>
            <a:ext cx="8520600" cy="763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3733">
                <a:solidFill>
                  <a:schemeClr val="dk1"/>
                </a:solidFill>
              </a:defRPr>
            </a:lvl2pPr>
            <a:lvl3pPr lvl="2" indent="0">
              <a:spcBef>
                <a:spcPts val="0"/>
              </a:spcBef>
              <a:spcAft>
                <a:spcPts val="0"/>
              </a:spcAft>
              <a:buClr>
                <a:schemeClr val="dk1"/>
              </a:buClr>
              <a:buSzPts val="2800"/>
              <a:buFont typeface="Arial"/>
              <a:buNone/>
              <a:defRPr sz="3733">
                <a:solidFill>
                  <a:schemeClr val="dk1"/>
                </a:solidFill>
              </a:defRPr>
            </a:lvl3pPr>
            <a:lvl4pPr lvl="3" indent="0">
              <a:spcBef>
                <a:spcPts val="0"/>
              </a:spcBef>
              <a:spcAft>
                <a:spcPts val="0"/>
              </a:spcAft>
              <a:buClr>
                <a:schemeClr val="dk1"/>
              </a:buClr>
              <a:buSzPts val="2800"/>
              <a:buFont typeface="Arial"/>
              <a:buNone/>
              <a:defRPr sz="3733">
                <a:solidFill>
                  <a:schemeClr val="dk1"/>
                </a:solidFill>
              </a:defRPr>
            </a:lvl4pPr>
            <a:lvl5pPr lvl="4" indent="0">
              <a:spcBef>
                <a:spcPts val="0"/>
              </a:spcBef>
              <a:spcAft>
                <a:spcPts val="0"/>
              </a:spcAft>
              <a:buClr>
                <a:schemeClr val="dk1"/>
              </a:buClr>
              <a:buSzPts val="2800"/>
              <a:buFont typeface="Arial"/>
              <a:buNone/>
              <a:defRPr sz="3733">
                <a:solidFill>
                  <a:schemeClr val="dk1"/>
                </a:solidFill>
              </a:defRPr>
            </a:lvl5pPr>
            <a:lvl6pPr lvl="5" indent="0">
              <a:spcBef>
                <a:spcPts val="0"/>
              </a:spcBef>
              <a:spcAft>
                <a:spcPts val="0"/>
              </a:spcAft>
              <a:buClr>
                <a:schemeClr val="dk1"/>
              </a:buClr>
              <a:buSzPts val="2800"/>
              <a:buFont typeface="Arial"/>
              <a:buNone/>
              <a:defRPr sz="3733">
                <a:solidFill>
                  <a:schemeClr val="dk1"/>
                </a:solidFill>
              </a:defRPr>
            </a:lvl6pPr>
            <a:lvl7pPr lvl="6" indent="0">
              <a:spcBef>
                <a:spcPts val="0"/>
              </a:spcBef>
              <a:spcAft>
                <a:spcPts val="0"/>
              </a:spcAft>
              <a:buClr>
                <a:schemeClr val="dk1"/>
              </a:buClr>
              <a:buSzPts val="2800"/>
              <a:buFont typeface="Arial"/>
              <a:buNone/>
              <a:defRPr sz="3733">
                <a:solidFill>
                  <a:schemeClr val="dk1"/>
                </a:solidFill>
              </a:defRPr>
            </a:lvl7pPr>
            <a:lvl8pPr lvl="7" indent="0">
              <a:spcBef>
                <a:spcPts val="0"/>
              </a:spcBef>
              <a:spcAft>
                <a:spcPts val="0"/>
              </a:spcAft>
              <a:buClr>
                <a:schemeClr val="dk1"/>
              </a:buClr>
              <a:buSzPts val="2800"/>
              <a:buFont typeface="Arial"/>
              <a:buNone/>
              <a:defRPr sz="3733">
                <a:solidFill>
                  <a:schemeClr val="dk1"/>
                </a:solidFill>
              </a:defRPr>
            </a:lvl8pPr>
            <a:lvl9pPr lvl="8" indent="0">
              <a:spcBef>
                <a:spcPts val="0"/>
              </a:spcBef>
              <a:spcAft>
                <a:spcPts val="0"/>
              </a:spcAft>
              <a:buClr>
                <a:schemeClr val="dk1"/>
              </a:buClr>
              <a:buSzPts val="2800"/>
              <a:buFont typeface="Arial"/>
              <a:buNone/>
              <a:defRPr sz="3733">
                <a:solidFill>
                  <a:schemeClr val="dk1"/>
                </a:solidFill>
              </a:defRPr>
            </a:lvl9pPr>
          </a:lstStyle>
          <a:p>
            <a:endParaRPr/>
          </a:p>
        </p:txBody>
      </p:sp>
      <p:sp>
        <p:nvSpPr>
          <p:cNvPr id="15" name="Shape 15"/>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marL="609585" marR="0" lvl="0" indent="-457189" algn="l" rtl="0">
              <a:lnSpc>
                <a:spcPct val="115000"/>
              </a:lnSpc>
              <a:spcBef>
                <a:spcPts val="0"/>
              </a:spcBef>
              <a:spcAft>
                <a:spcPts val="0"/>
              </a:spcAft>
              <a:buClr>
                <a:schemeClr val="dk2"/>
              </a:buClr>
              <a:buSzPts val="1800"/>
              <a:buFont typeface="Arial"/>
              <a:buChar char="●"/>
              <a:defRPr sz="2400" b="0" i="0" u="none" strike="noStrike" cap="none">
                <a:solidFill>
                  <a:schemeClr val="dk2"/>
                </a:solidFill>
                <a:latin typeface="Arial"/>
                <a:ea typeface="Arial"/>
                <a:cs typeface="Arial"/>
                <a:sym typeface="Arial"/>
              </a:defRPr>
            </a:lvl1pPr>
            <a:lvl2pPr marL="1219170" marR="0" lvl="1"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dt" idx="10"/>
          </p:nvPr>
        </p:nvSpPr>
        <p:spPr>
          <a:xfrm>
            <a:off x="628651" y="6356351"/>
            <a:ext cx="20574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028951" y="6356351"/>
            <a:ext cx="30861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8472459" y="6217623"/>
            <a:ext cx="548700" cy="524800"/>
          </a:xfrm>
          <a:prstGeom prst="rect">
            <a:avLst/>
          </a:prstGeom>
          <a:noFill/>
          <a:ln>
            <a:noFill/>
          </a:ln>
        </p:spPr>
        <p:txBody>
          <a:bodyPr wrap="square" lIns="91425" tIns="91425" rIns="91425" bIns="91425" anchor="ctr" anchorCtr="0">
            <a:noAutofit/>
          </a:bodyPr>
          <a:lstStyle/>
          <a:p>
            <a:pPr>
              <a:buClr>
                <a:srgbClr val="000000"/>
              </a:buClr>
              <a:buSzPts val="1400"/>
            </a:pPr>
            <a:fld id="{00000000-1234-1234-1234-123412341234}" type="slidenum">
              <a:rPr lang="uk-UA" smtClean="0"/>
              <a:pPr>
                <a:buClr>
                  <a:srgbClr val="000000"/>
                </a:buClr>
                <a:buSzPts val="1400"/>
              </a:pPr>
              <a:t>‹#›</a:t>
            </a:fld>
            <a:endParaRPr lang="uk-UA"/>
          </a:p>
        </p:txBody>
      </p:sp>
    </p:spTree>
    <p:extLst>
      <p:ext uri="{BB962C8B-B14F-4D97-AF65-F5344CB8AC3E}">
        <p14:creationId xmlns:p14="http://schemas.microsoft.com/office/powerpoint/2010/main" val="155420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Content">
    <p:spTree>
      <p:nvGrpSpPr>
        <p:cNvPr id="1" name=""/>
        <p:cNvGrpSpPr/>
        <p:nvPr/>
      </p:nvGrpSpPr>
      <p:grpSpPr>
        <a:xfrm>
          <a:off x="0" y="0"/>
          <a:ext cx="0" cy="0"/>
          <a:chOff x="0" y="0"/>
          <a:chExt cx="0" cy="0"/>
        </a:xfrm>
      </p:grpSpPr>
      <p:sp>
        <p:nvSpPr>
          <p:cNvPr id="23" name="Slide Number Placeholder 5">
            <a:extLst>
              <a:ext uri="{FF2B5EF4-FFF2-40B4-BE49-F238E27FC236}">
                <a16:creationId xmlns:a16="http://schemas.microsoft.com/office/drawing/2014/main" id="{B77B2A9D-5C2F-4A5C-83AC-2A23BED551CC}"/>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3" name="Content Placeholder 2"/>
          <p:cNvSpPr>
            <a:spLocks noGrp="1"/>
          </p:cNvSpPr>
          <p:nvPr>
            <p:ph idx="1" hasCustomPrompt="1"/>
          </p:nvPr>
        </p:nvSpPr>
        <p:spPr>
          <a:xfrm>
            <a:off x="251520" y="1268764"/>
            <a:ext cx="8640960" cy="4855007"/>
          </a:xfrm>
          <a:prstGeom prst="rect">
            <a:avLst/>
          </a:prstGeom>
        </p:spPr>
        <p:txBody>
          <a:bodyPr>
            <a:normAutofit/>
          </a:bodyPr>
          <a:lstStyle>
            <a:lvl1pPr marL="257175" indent="-257175">
              <a:buSzPct val="100000"/>
              <a:buFontTx/>
              <a:buBlip>
                <a:blip r:embed="rId2"/>
              </a:buBlip>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200150" marR="0" indent="-171450" algn="l" defTabSz="342900" rtl="0" eaLnBrk="1" fontAlgn="auto" latinLnBrk="0" hangingPunct="1">
              <a:lnSpc>
                <a:spcPct val="100000"/>
              </a:lnSpc>
              <a:spcBef>
                <a:spcPct val="20000"/>
              </a:spcBef>
              <a:spcAft>
                <a:spcPts val="0"/>
              </a:spcAft>
              <a:buClrTx/>
              <a:buSzPct val="70000"/>
              <a:buFont typeface="Calibri" panose="020F0502020204030204" pitchFamily="34" charset="0"/>
              <a:buChar char="-"/>
              <a:tabLst/>
              <a:defRPr sz="2800" b="0" i="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pPr lvl="0"/>
            <a:r>
              <a:rPr lang="en-GB" noProof="0" dirty="0"/>
              <a:t>Click here to add text</a:t>
            </a:r>
          </a:p>
          <a:p>
            <a:pPr lvl="1"/>
            <a:r>
              <a:rPr lang="en-GB" noProof="0" dirty="0"/>
              <a:t>Second level</a:t>
            </a:r>
          </a:p>
          <a:p>
            <a:pPr lvl="2"/>
            <a:r>
              <a:rPr lang="en-GB" noProof="0" dirty="0"/>
              <a:t> Third level</a:t>
            </a:r>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12" name="Date Placeholder 3">
            <a:extLst>
              <a:ext uri="{FF2B5EF4-FFF2-40B4-BE49-F238E27FC236}">
                <a16:creationId xmlns:a16="http://schemas.microsoft.com/office/drawing/2014/main" id="{2D6204B7-1D0D-1E43-967C-261D932E2D40}"/>
              </a:ext>
            </a:extLst>
          </p:cNvPr>
          <p:cNvSpPr>
            <a:spLocks noGrp="1"/>
          </p:cNvSpPr>
          <p:nvPr>
            <p:ph type="dt" sz="half" idx="10"/>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7/16/18</a:t>
            </a:fld>
            <a:endParaRPr lang="en-US" dirty="0"/>
          </a:p>
        </p:txBody>
      </p:sp>
      <p:sp>
        <p:nvSpPr>
          <p:cNvPr id="13" name="Footer Placeholder 4">
            <a:extLst>
              <a:ext uri="{FF2B5EF4-FFF2-40B4-BE49-F238E27FC236}">
                <a16:creationId xmlns:a16="http://schemas.microsoft.com/office/drawing/2014/main" id="{E1E01ECC-58A4-0745-A3E0-F9FCCE41DACE}"/>
              </a:ext>
            </a:extLst>
          </p:cNvPr>
          <p:cNvSpPr>
            <a:spLocks noGrp="1"/>
          </p:cNvSpPr>
          <p:nvPr>
            <p:ph type="ftr" sz="quarter" idx="11"/>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cxnSp>
        <p:nvCxnSpPr>
          <p:cNvPr id="16" name="Connettore 1 15">
            <a:extLst>
              <a:ext uri="{FF2B5EF4-FFF2-40B4-BE49-F238E27FC236}">
                <a16:creationId xmlns:a16="http://schemas.microsoft.com/office/drawing/2014/main"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sp>
        <p:nvSpPr>
          <p:cNvPr id="22" name="Rettangolo 21">
            <a:extLst>
              <a:ext uri="{FF2B5EF4-FFF2-40B4-BE49-F238E27FC236}">
                <a16:creationId xmlns:a16="http://schemas.microsoft.com/office/drawing/2014/main" id="{833973A6-C1BB-1043-8DAC-B993CBB6D983}"/>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
        <p:nvSpPr>
          <p:cNvPr id="26" name="Rettangolo 25"/>
          <p:cNvSpPr>
            <a:spLocks/>
          </p:cNvSpPr>
          <p:nvPr userDrawn="1"/>
        </p:nvSpPr>
        <p:spPr>
          <a:xfrm>
            <a:off x="5035836" y="-3"/>
            <a:ext cx="1303646" cy="56608"/>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7" name="Rettangolo 26"/>
          <p:cNvSpPr>
            <a:spLocks/>
          </p:cNvSpPr>
          <p:nvPr userDrawn="1"/>
        </p:nvSpPr>
        <p:spPr>
          <a:xfrm>
            <a:off x="7878656" y="-2404"/>
            <a:ext cx="1142863" cy="45719"/>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1" name="Rettangolo 30"/>
          <p:cNvSpPr>
            <a:spLocks/>
          </p:cNvSpPr>
          <p:nvPr userDrawn="1"/>
        </p:nvSpPr>
        <p:spPr>
          <a:xfrm>
            <a:off x="6381465" y="0"/>
            <a:ext cx="1601457" cy="51318"/>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3" name="Rettangolo 32"/>
          <p:cNvSpPr>
            <a:spLocks/>
          </p:cNvSpPr>
          <p:nvPr userDrawn="1"/>
        </p:nvSpPr>
        <p:spPr>
          <a:xfrm>
            <a:off x="-135" y="-3"/>
            <a:ext cx="643613" cy="51321"/>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pic>
        <p:nvPicPr>
          <p:cNvPr id="2" name="Immagine 1">
            <a:extLst>
              <a:ext uri="{FF2B5EF4-FFF2-40B4-BE49-F238E27FC236}">
                <a16:creationId xmlns:a16="http://schemas.microsoft.com/office/drawing/2014/main" id="{A01731E7-CB9A-4E4D-834D-37ACDE4D9799}"/>
              </a:ext>
            </a:extLst>
          </p:cNvPr>
          <p:cNvPicPr>
            <a:picLocks noChangeAspect="1"/>
          </p:cNvPicPr>
          <p:nvPr userDrawn="1"/>
        </p:nvPicPr>
        <p:blipFill>
          <a:blip r:embed="rId3"/>
          <a:stretch>
            <a:fillRect/>
          </a:stretch>
        </p:blipFill>
        <p:spPr>
          <a:xfrm>
            <a:off x="-135" y="6813550"/>
            <a:ext cx="9144000" cy="44450"/>
          </a:xfrm>
          <a:prstGeom prst="rect">
            <a:avLst/>
          </a:prstGeom>
        </p:spPr>
      </p:pic>
      <p:sp>
        <p:nvSpPr>
          <p:cNvPr id="15" name="Segnaposto testo 3">
            <a:extLst>
              <a:ext uri="{FF2B5EF4-FFF2-40B4-BE49-F238E27FC236}">
                <a16:creationId xmlns:a16="http://schemas.microsoft.com/office/drawing/2014/main" id="{CB6AB942-1F6F-D740-9623-04930E39D576}"/>
              </a:ext>
            </a:extLst>
          </p:cNvPr>
          <p:cNvSpPr>
            <a:spLocks noGrp="1"/>
          </p:cNvSpPr>
          <p:nvPr>
            <p:ph type="body" sz="quarter" idx="14" hasCustomPrompt="1"/>
          </p:nvPr>
        </p:nvSpPr>
        <p:spPr>
          <a:xfrm>
            <a:off x="2911677" y="260489"/>
            <a:ext cx="5980803" cy="864081"/>
          </a:xfrm>
          <a:prstGeom prst="rect">
            <a:avLst/>
          </a:prstGeom>
        </p:spPr>
        <p:txBody>
          <a:bodyPr>
            <a:normAutofit/>
          </a:bodyPr>
          <a:lstStyle>
            <a:lvl1pPr marL="0" indent="0">
              <a:buNone/>
              <a:defRPr sz="3200" b="1">
                <a:solidFill>
                  <a:srgbClr val="1C3046"/>
                </a:solidFill>
              </a:defRPr>
            </a:lvl1pPr>
          </a:lstStyle>
          <a:p>
            <a:pPr lvl="0"/>
            <a:r>
              <a:rPr lang="en-GB" noProof="0" dirty="0"/>
              <a:t>Click here to add title</a:t>
            </a:r>
            <a:endParaRPr lang="en-GB" dirty="0"/>
          </a:p>
        </p:txBody>
      </p:sp>
    </p:spTree>
    <p:extLst>
      <p:ext uri="{BB962C8B-B14F-4D97-AF65-F5344CB8AC3E}">
        <p14:creationId xmlns:p14="http://schemas.microsoft.com/office/powerpoint/2010/main" val="483638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2867800"/>
            <a:ext cx="8520600" cy="1122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3600"/>
              <a:buFont typeface="Arial"/>
              <a:buNone/>
              <a:defRPr sz="4800">
                <a:solidFill>
                  <a:schemeClr val="dk1"/>
                </a:solidFill>
              </a:defRPr>
            </a:lvl2pPr>
            <a:lvl3pPr lvl="2" indent="0" algn="ctr">
              <a:spcBef>
                <a:spcPts val="0"/>
              </a:spcBef>
              <a:spcAft>
                <a:spcPts val="0"/>
              </a:spcAft>
              <a:buClr>
                <a:schemeClr val="dk1"/>
              </a:buClr>
              <a:buSzPts val="3600"/>
              <a:buFont typeface="Arial"/>
              <a:buNone/>
              <a:defRPr sz="4800">
                <a:solidFill>
                  <a:schemeClr val="dk1"/>
                </a:solidFill>
              </a:defRPr>
            </a:lvl3pPr>
            <a:lvl4pPr lvl="3" indent="0" algn="ctr">
              <a:spcBef>
                <a:spcPts val="0"/>
              </a:spcBef>
              <a:spcAft>
                <a:spcPts val="0"/>
              </a:spcAft>
              <a:buClr>
                <a:schemeClr val="dk1"/>
              </a:buClr>
              <a:buSzPts val="3600"/>
              <a:buFont typeface="Arial"/>
              <a:buNone/>
              <a:defRPr sz="4800">
                <a:solidFill>
                  <a:schemeClr val="dk1"/>
                </a:solidFill>
              </a:defRPr>
            </a:lvl4pPr>
            <a:lvl5pPr lvl="4" indent="0" algn="ctr">
              <a:spcBef>
                <a:spcPts val="0"/>
              </a:spcBef>
              <a:spcAft>
                <a:spcPts val="0"/>
              </a:spcAft>
              <a:buClr>
                <a:schemeClr val="dk1"/>
              </a:buClr>
              <a:buSzPts val="3600"/>
              <a:buFont typeface="Arial"/>
              <a:buNone/>
              <a:defRPr sz="4800">
                <a:solidFill>
                  <a:schemeClr val="dk1"/>
                </a:solidFill>
              </a:defRPr>
            </a:lvl5pPr>
            <a:lvl6pPr lvl="5" indent="0" algn="ctr">
              <a:spcBef>
                <a:spcPts val="0"/>
              </a:spcBef>
              <a:spcAft>
                <a:spcPts val="0"/>
              </a:spcAft>
              <a:buClr>
                <a:schemeClr val="dk1"/>
              </a:buClr>
              <a:buSzPts val="3600"/>
              <a:buFont typeface="Arial"/>
              <a:buNone/>
              <a:defRPr sz="4800">
                <a:solidFill>
                  <a:schemeClr val="dk1"/>
                </a:solidFill>
              </a:defRPr>
            </a:lvl6pPr>
            <a:lvl7pPr lvl="6" indent="0" algn="ctr">
              <a:spcBef>
                <a:spcPts val="0"/>
              </a:spcBef>
              <a:spcAft>
                <a:spcPts val="0"/>
              </a:spcAft>
              <a:buClr>
                <a:schemeClr val="dk1"/>
              </a:buClr>
              <a:buSzPts val="3600"/>
              <a:buFont typeface="Arial"/>
              <a:buNone/>
              <a:defRPr sz="4800">
                <a:solidFill>
                  <a:schemeClr val="dk1"/>
                </a:solidFill>
              </a:defRPr>
            </a:lvl7pPr>
            <a:lvl8pPr lvl="7" indent="0" algn="ctr">
              <a:spcBef>
                <a:spcPts val="0"/>
              </a:spcBef>
              <a:spcAft>
                <a:spcPts val="0"/>
              </a:spcAft>
              <a:buClr>
                <a:schemeClr val="dk1"/>
              </a:buClr>
              <a:buSzPts val="3600"/>
              <a:buFont typeface="Arial"/>
              <a:buNone/>
              <a:defRPr sz="4800">
                <a:solidFill>
                  <a:schemeClr val="dk1"/>
                </a:solidFill>
              </a:defRPr>
            </a:lvl8pPr>
            <a:lvl9pPr lvl="8" indent="0" algn="ctr">
              <a:spcBef>
                <a:spcPts val="0"/>
              </a:spcBef>
              <a:spcAft>
                <a:spcPts val="0"/>
              </a:spcAft>
              <a:buClr>
                <a:schemeClr val="dk1"/>
              </a:buClr>
              <a:buSzPts val="3600"/>
              <a:buFont typeface="Arial"/>
              <a:buNone/>
              <a:defRPr sz="4800">
                <a:solidFill>
                  <a:schemeClr val="dk1"/>
                </a:solidFill>
              </a:defRPr>
            </a:lvl9pPr>
          </a:lstStyle>
          <a:p>
            <a:endParaRPr/>
          </a:p>
        </p:txBody>
      </p:sp>
      <p:sp>
        <p:nvSpPr>
          <p:cNvPr id="21" name="Shape 21"/>
          <p:cNvSpPr txBox="1">
            <a:spLocks noGrp="1"/>
          </p:cNvSpPr>
          <p:nvPr>
            <p:ph type="sldNum" idx="12"/>
          </p:nvPr>
        </p:nvSpPr>
        <p:spPr>
          <a:xfrm>
            <a:off x="8472459" y="6217623"/>
            <a:ext cx="548700" cy="524800"/>
          </a:xfrm>
          <a:prstGeom prst="rect">
            <a:avLst/>
          </a:prstGeom>
          <a:noFill/>
          <a:ln>
            <a:noFill/>
          </a:ln>
        </p:spPr>
        <p:txBody>
          <a:bodyPr wrap="square" lIns="91425" tIns="91425" rIns="91425" bIns="91425" anchor="ctr" anchorCtr="0">
            <a:noAutofit/>
          </a:bodyPr>
          <a:lstStyle/>
          <a:p>
            <a:pPr>
              <a:buClr>
                <a:srgbClr val="000000"/>
              </a:buClr>
              <a:buSzPts val="1400"/>
            </a:pPr>
            <a:fld id="{00000000-1234-1234-1234-123412341234}" type="slidenum">
              <a:rPr lang="uk-UA" smtClean="0"/>
              <a:pPr>
                <a:buClr>
                  <a:srgbClr val="000000"/>
                </a:buClr>
                <a:buSzPts val="1400"/>
              </a:pPr>
              <a:t>‹#›</a:t>
            </a:fld>
            <a:endParaRPr lang="uk-UA"/>
          </a:p>
        </p:txBody>
      </p:sp>
    </p:spTree>
    <p:extLst>
      <p:ext uri="{BB962C8B-B14F-4D97-AF65-F5344CB8AC3E}">
        <p14:creationId xmlns:p14="http://schemas.microsoft.com/office/powerpoint/2010/main" val="2837661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593367"/>
            <a:ext cx="8520600" cy="763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3733">
                <a:solidFill>
                  <a:schemeClr val="dk1"/>
                </a:solidFill>
              </a:defRPr>
            </a:lvl2pPr>
            <a:lvl3pPr lvl="2" indent="0">
              <a:spcBef>
                <a:spcPts val="0"/>
              </a:spcBef>
              <a:spcAft>
                <a:spcPts val="0"/>
              </a:spcAft>
              <a:buClr>
                <a:schemeClr val="dk1"/>
              </a:buClr>
              <a:buSzPts val="2800"/>
              <a:buFont typeface="Arial"/>
              <a:buNone/>
              <a:defRPr sz="3733">
                <a:solidFill>
                  <a:schemeClr val="dk1"/>
                </a:solidFill>
              </a:defRPr>
            </a:lvl3pPr>
            <a:lvl4pPr lvl="3" indent="0">
              <a:spcBef>
                <a:spcPts val="0"/>
              </a:spcBef>
              <a:spcAft>
                <a:spcPts val="0"/>
              </a:spcAft>
              <a:buClr>
                <a:schemeClr val="dk1"/>
              </a:buClr>
              <a:buSzPts val="2800"/>
              <a:buFont typeface="Arial"/>
              <a:buNone/>
              <a:defRPr sz="3733">
                <a:solidFill>
                  <a:schemeClr val="dk1"/>
                </a:solidFill>
              </a:defRPr>
            </a:lvl4pPr>
            <a:lvl5pPr lvl="4" indent="0">
              <a:spcBef>
                <a:spcPts val="0"/>
              </a:spcBef>
              <a:spcAft>
                <a:spcPts val="0"/>
              </a:spcAft>
              <a:buClr>
                <a:schemeClr val="dk1"/>
              </a:buClr>
              <a:buSzPts val="2800"/>
              <a:buFont typeface="Arial"/>
              <a:buNone/>
              <a:defRPr sz="3733">
                <a:solidFill>
                  <a:schemeClr val="dk1"/>
                </a:solidFill>
              </a:defRPr>
            </a:lvl5pPr>
            <a:lvl6pPr lvl="5" indent="0">
              <a:spcBef>
                <a:spcPts val="0"/>
              </a:spcBef>
              <a:spcAft>
                <a:spcPts val="0"/>
              </a:spcAft>
              <a:buClr>
                <a:schemeClr val="dk1"/>
              </a:buClr>
              <a:buSzPts val="2800"/>
              <a:buFont typeface="Arial"/>
              <a:buNone/>
              <a:defRPr sz="3733">
                <a:solidFill>
                  <a:schemeClr val="dk1"/>
                </a:solidFill>
              </a:defRPr>
            </a:lvl6pPr>
            <a:lvl7pPr lvl="6" indent="0">
              <a:spcBef>
                <a:spcPts val="0"/>
              </a:spcBef>
              <a:spcAft>
                <a:spcPts val="0"/>
              </a:spcAft>
              <a:buClr>
                <a:schemeClr val="dk1"/>
              </a:buClr>
              <a:buSzPts val="2800"/>
              <a:buFont typeface="Arial"/>
              <a:buNone/>
              <a:defRPr sz="3733">
                <a:solidFill>
                  <a:schemeClr val="dk1"/>
                </a:solidFill>
              </a:defRPr>
            </a:lvl7pPr>
            <a:lvl8pPr lvl="7" indent="0">
              <a:spcBef>
                <a:spcPts val="0"/>
              </a:spcBef>
              <a:spcAft>
                <a:spcPts val="0"/>
              </a:spcAft>
              <a:buClr>
                <a:schemeClr val="dk1"/>
              </a:buClr>
              <a:buSzPts val="2800"/>
              <a:buFont typeface="Arial"/>
              <a:buNone/>
              <a:defRPr sz="3733">
                <a:solidFill>
                  <a:schemeClr val="dk1"/>
                </a:solidFill>
              </a:defRPr>
            </a:lvl8pPr>
            <a:lvl9pPr lvl="8" indent="0">
              <a:spcBef>
                <a:spcPts val="0"/>
              </a:spcBef>
              <a:spcAft>
                <a:spcPts val="0"/>
              </a:spcAft>
              <a:buClr>
                <a:schemeClr val="dk1"/>
              </a:buClr>
              <a:buSzPts val="2800"/>
              <a:buFont typeface="Arial"/>
              <a:buNone/>
              <a:defRPr sz="3733">
                <a:solidFill>
                  <a:schemeClr val="dk1"/>
                </a:solidFill>
              </a:defRPr>
            </a:lvl9pPr>
          </a:lstStyle>
          <a:p>
            <a:endParaRPr/>
          </a:p>
        </p:txBody>
      </p:sp>
      <p:sp>
        <p:nvSpPr>
          <p:cNvPr id="24" name="Shape 24"/>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marL="609585" marR="0" lvl="0" indent="-457189" algn="l" rtl="0">
              <a:lnSpc>
                <a:spcPct val="115000"/>
              </a:lnSpc>
              <a:spcBef>
                <a:spcPts val="0"/>
              </a:spcBef>
              <a:spcAft>
                <a:spcPts val="0"/>
              </a:spcAft>
              <a:buClr>
                <a:schemeClr val="dk2"/>
              </a:buClr>
              <a:buSzPts val="1800"/>
              <a:buFont typeface="Arial"/>
              <a:buChar char="●"/>
              <a:defRPr sz="2400" b="0" i="0" u="none" strike="noStrike" cap="none">
                <a:solidFill>
                  <a:schemeClr val="dk2"/>
                </a:solidFill>
                <a:latin typeface="Arial"/>
                <a:ea typeface="Arial"/>
                <a:cs typeface="Arial"/>
                <a:sym typeface="Arial"/>
              </a:defRPr>
            </a:lvl1pPr>
            <a:lvl2pPr marL="1219170" marR="0" lvl="1"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72459" y="6217623"/>
            <a:ext cx="548700" cy="524800"/>
          </a:xfrm>
          <a:prstGeom prst="rect">
            <a:avLst/>
          </a:prstGeom>
          <a:noFill/>
          <a:ln>
            <a:noFill/>
          </a:ln>
        </p:spPr>
        <p:txBody>
          <a:bodyPr wrap="square" lIns="91425" tIns="91425" rIns="91425" bIns="91425" anchor="ctr" anchorCtr="0">
            <a:noAutofit/>
          </a:bodyPr>
          <a:lstStyle/>
          <a:p>
            <a:pPr>
              <a:buClr>
                <a:srgbClr val="000000"/>
              </a:buClr>
              <a:buSzPts val="1400"/>
            </a:pPr>
            <a:fld id="{00000000-1234-1234-1234-123412341234}" type="slidenum">
              <a:rPr lang="uk-UA" smtClean="0"/>
              <a:pPr>
                <a:buClr>
                  <a:srgbClr val="000000"/>
                </a:buClr>
                <a:buSzPts val="1400"/>
              </a:pPr>
              <a:t>‹#›</a:t>
            </a:fld>
            <a:endParaRPr lang="uk-UA"/>
          </a:p>
        </p:txBody>
      </p:sp>
    </p:spTree>
    <p:extLst>
      <p:ext uri="{BB962C8B-B14F-4D97-AF65-F5344CB8AC3E}">
        <p14:creationId xmlns:p14="http://schemas.microsoft.com/office/powerpoint/2010/main" val="1781209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593367"/>
            <a:ext cx="8520600" cy="763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3733">
                <a:solidFill>
                  <a:schemeClr val="dk1"/>
                </a:solidFill>
              </a:defRPr>
            </a:lvl2pPr>
            <a:lvl3pPr lvl="2" indent="0">
              <a:spcBef>
                <a:spcPts val="0"/>
              </a:spcBef>
              <a:spcAft>
                <a:spcPts val="0"/>
              </a:spcAft>
              <a:buClr>
                <a:schemeClr val="dk1"/>
              </a:buClr>
              <a:buSzPts val="2800"/>
              <a:buFont typeface="Arial"/>
              <a:buNone/>
              <a:defRPr sz="3733">
                <a:solidFill>
                  <a:schemeClr val="dk1"/>
                </a:solidFill>
              </a:defRPr>
            </a:lvl3pPr>
            <a:lvl4pPr lvl="3" indent="0">
              <a:spcBef>
                <a:spcPts val="0"/>
              </a:spcBef>
              <a:spcAft>
                <a:spcPts val="0"/>
              </a:spcAft>
              <a:buClr>
                <a:schemeClr val="dk1"/>
              </a:buClr>
              <a:buSzPts val="2800"/>
              <a:buFont typeface="Arial"/>
              <a:buNone/>
              <a:defRPr sz="3733">
                <a:solidFill>
                  <a:schemeClr val="dk1"/>
                </a:solidFill>
              </a:defRPr>
            </a:lvl4pPr>
            <a:lvl5pPr lvl="4" indent="0">
              <a:spcBef>
                <a:spcPts val="0"/>
              </a:spcBef>
              <a:spcAft>
                <a:spcPts val="0"/>
              </a:spcAft>
              <a:buClr>
                <a:schemeClr val="dk1"/>
              </a:buClr>
              <a:buSzPts val="2800"/>
              <a:buFont typeface="Arial"/>
              <a:buNone/>
              <a:defRPr sz="3733">
                <a:solidFill>
                  <a:schemeClr val="dk1"/>
                </a:solidFill>
              </a:defRPr>
            </a:lvl5pPr>
            <a:lvl6pPr lvl="5" indent="0">
              <a:spcBef>
                <a:spcPts val="0"/>
              </a:spcBef>
              <a:spcAft>
                <a:spcPts val="0"/>
              </a:spcAft>
              <a:buClr>
                <a:schemeClr val="dk1"/>
              </a:buClr>
              <a:buSzPts val="2800"/>
              <a:buFont typeface="Arial"/>
              <a:buNone/>
              <a:defRPr sz="3733">
                <a:solidFill>
                  <a:schemeClr val="dk1"/>
                </a:solidFill>
              </a:defRPr>
            </a:lvl6pPr>
            <a:lvl7pPr lvl="6" indent="0">
              <a:spcBef>
                <a:spcPts val="0"/>
              </a:spcBef>
              <a:spcAft>
                <a:spcPts val="0"/>
              </a:spcAft>
              <a:buClr>
                <a:schemeClr val="dk1"/>
              </a:buClr>
              <a:buSzPts val="2800"/>
              <a:buFont typeface="Arial"/>
              <a:buNone/>
              <a:defRPr sz="3733">
                <a:solidFill>
                  <a:schemeClr val="dk1"/>
                </a:solidFill>
              </a:defRPr>
            </a:lvl7pPr>
            <a:lvl8pPr lvl="7" indent="0">
              <a:spcBef>
                <a:spcPts val="0"/>
              </a:spcBef>
              <a:spcAft>
                <a:spcPts val="0"/>
              </a:spcAft>
              <a:buClr>
                <a:schemeClr val="dk1"/>
              </a:buClr>
              <a:buSzPts val="2800"/>
              <a:buFont typeface="Arial"/>
              <a:buNone/>
              <a:defRPr sz="3733">
                <a:solidFill>
                  <a:schemeClr val="dk1"/>
                </a:solidFill>
              </a:defRPr>
            </a:lvl8pPr>
            <a:lvl9pPr lvl="8" indent="0">
              <a:spcBef>
                <a:spcPts val="0"/>
              </a:spcBef>
              <a:spcAft>
                <a:spcPts val="0"/>
              </a:spcAft>
              <a:buClr>
                <a:schemeClr val="dk1"/>
              </a:buClr>
              <a:buSzPts val="2800"/>
              <a:buFont typeface="Arial"/>
              <a:buNone/>
              <a:defRPr sz="3733">
                <a:solidFill>
                  <a:schemeClr val="dk1"/>
                </a:solidFill>
              </a:defRPr>
            </a:lvl9pPr>
          </a:lstStyle>
          <a:p>
            <a:endParaRPr/>
          </a:p>
        </p:txBody>
      </p:sp>
      <p:sp>
        <p:nvSpPr>
          <p:cNvPr id="28" name="Shape 28"/>
          <p:cNvSpPr txBox="1">
            <a:spLocks noGrp="1"/>
          </p:cNvSpPr>
          <p:nvPr>
            <p:ph type="body" idx="1"/>
          </p:nvPr>
        </p:nvSpPr>
        <p:spPr>
          <a:xfrm>
            <a:off x="311701" y="1536633"/>
            <a:ext cx="3999900" cy="4555200"/>
          </a:xfrm>
          <a:prstGeom prst="rect">
            <a:avLst/>
          </a:prstGeom>
          <a:noFill/>
          <a:ln>
            <a:noFill/>
          </a:ln>
        </p:spPr>
        <p:txBody>
          <a:bodyPr wrap="square" lIns="91425" tIns="91425" rIns="91425" bIns="91425" anchor="t" anchorCtr="0"/>
          <a:lstStyle>
            <a:lvl1pPr marL="609585" marR="0" lvl="0"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1219170" marR="0" lvl="1"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2pPr>
            <a:lvl3pPr marL="1828754" marR="0" lvl="2"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3pPr>
            <a:lvl4pPr marL="2438339" marR="0" lvl="3"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4pPr>
            <a:lvl5pPr marL="3047924" marR="0" lvl="4"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5pPr>
            <a:lvl6pPr marL="3657509" marR="0" lvl="5"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6pPr>
            <a:lvl7pPr marL="4267093" marR="0" lvl="6"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7pPr>
            <a:lvl8pPr marL="4876678" marR="0" lvl="7"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8pPr>
            <a:lvl9pPr marL="5486263" marR="0" lvl="8" indent="-406390" algn="l" rtl="0">
              <a:lnSpc>
                <a:spcPct val="115000"/>
              </a:lnSpc>
              <a:spcBef>
                <a:spcPts val="2133"/>
              </a:spcBef>
              <a:spcAft>
                <a:spcPts val="2133"/>
              </a:spcAft>
              <a:buClr>
                <a:schemeClr val="dk2"/>
              </a:buClr>
              <a:buSzPts val="12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29" name="Shape 29"/>
          <p:cNvSpPr txBox="1">
            <a:spLocks noGrp="1"/>
          </p:cNvSpPr>
          <p:nvPr>
            <p:ph type="body" idx="2"/>
          </p:nvPr>
        </p:nvSpPr>
        <p:spPr>
          <a:xfrm>
            <a:off x="4832401" y="1536633"/>
            <a:ext cx="3999900" cy="4555200"/>
          </a:xfrm>
          <a:prstGeom prst="rect">
            <a:avLst/>
          </a:prstGeom>
          <a:noFill/>
          <a:ln>
            <a:noFill/>
          </a:ln>
        </p:spPr>
        <p:txBody>
          <a:bodyPr wrap="square" lIns="91425" tIns="91425" rIns="91425" bIns="91425" anchor="t" anchorCtr="0"/>
          <a:lstStyle>
            <a:lvl1pPr marL="609585" marR="0" lvl="0"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1219170" marR="0" lvl="1"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2pPr>
            <a:lvl3pPr marL="1828754" marR="0" lvl="2"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3pPr>
            <a:lvl4pPr marL="2438339" marR="0" lvl="3"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4pPr>
            <a:lvl5pPr marL="3047924" marR="0" lvl="4"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5pPr>
            <a:lvl6pPr marL="3657509" marR="0" lvl="5"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6pPr>
            <a:lvl7pPr marL="4267093" marR="0" lvl="6"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7pPr>
            <a:lvl8pPr marL="4876678" marR="0" lvl="7"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8pPr>
            <a:lvl9pPr marL="5486263" marR="0" lvl="8" indent="-406390" algn="l" rtl="0">
              <a:lnSpc>
                <a:spcPct val="115000"/>
              </a:lnSpc>
              <a:spcBef>
                <a:spcPts val="2133"/>
              </a:spcBef>
              <a:spcAft>
                <a:spcPts val="2133"/>
              </a:spcAft>
              <a:buClr>
                <a:schemeClr val="dk2"/>
              </a:buClr>
              <a:buSzPts val="12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8472459" y="6217623"/>
            <a:ext cx="548700" cy="524800"/>
          </a:xfrm>
          <a:prstGeom prst="rect">
            <a:avLst/>
          </a:prstGeom>
          <a:noFill/>
          <a:ln>
            <a:noFill/>
          </a:ln>
        </p:spPr>
        <p:txBody>
          <a:bodyPr wrap="square" lIns="91425" tIns="91425" rIns="91425" bIns="91425" anchor="ctr" anchorCtr="0">
            <a:noAutofit/>
          </a:bodyPr>
          <a:lstStyle/>
          <a:p>
            <a:pPr>
              <a:buClr>
                <a:srgbClr val="000000"/>
              </a:buClr>
              <a:buSzPts val="1400"/>
            </a:pPr>
            <a:fld id="{00000000-1234-1234-1234-123412341234}" type="slidenum">
              <a:rPr lang="uk-UA" smtClean="0"/>
              <a:pPr>
                <a:buClr>
                  <a:srgbClr val="000000"/>
                </a:buClr>
                <a:buSzPts val="1400"/>
              </a:pPr>
              <a:t>‹#›</a:t>
            </a:fld>
            <a:endParaRPr lang="uk-UA"/>
          </a:p>
        </p:txBody>
      </p:sp>
    </p:spTree>
    <p:extLst>
      <p:ext uri="{BB962C8B-B14F-4D97-AF65-F5344CB8AC3E}">
        <p14:creationId xmlns:p14="http://schemas.microsoft.com/office/powerpoint/2010/main" val="2130715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93367"/>
            <a:ext cx="8520600" cy="763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3733">
                <a:solidFill>
                  <a:schemeClr val="dk1"/>
                </a:solidFill>
              </a:defRPr>
            </a:lvl2pPr>
            <a:lvl3pPr lvl="2" indent="0">
              <a:spcBef>
                <a:spcPts val="0"/>
              </a:spcBef>
              <a:spcAft>
                <a:spcPts val="0"/>
              </a:spcAft>
              <a:buClr>
                <a:schemeClr val="dk1"/>
              </a:buClr>
              <a:buSzPts val="2800"/>
              <a:buFont typeface="Arial"/>
              <a:buNone/>
              <a:defRPr sz="3733">
                <a:solidFill>
                  <a:schemeClr val="dk1"/>
                </a:solidFill>
              </a:defRPr>
            </a:lvl3pPr>
            <a:lvl4pPr lvl="3" indent="0">
              <a:spcBef>
                <a:spcPts val="0"/>
              </a:spcBef>
              <a:spcAft>
                <a:spcPts val="0"/>
              </a:spcAft>
              <a:buClr>
                <a:schemeClr val="dk1"/>
              </a:buClr>
              <a:buSzPts val="2800"/>
              <a:buFont typeface="Arial"/>
              <a:buNone/>
              <a:defRPr sz="3733">
                <a:solidFill>
                  <a:schemeClr val="dk1"/>
                </a:solidFill>
              </a:defRPr>
            </a:lvl4pPr>
            <a:lvl5pPr lvl="4" indent="0">
              <a:spcBef>
                <a:spcPts val="0"/>
              </a:spcBef>
              <a:spcAft>
                <a:spcPts val="0"/>
              </a:spcAft>
              <a:buClr>
                <a:schemeClr val="dk1"/>
              </a:buClr>
              <a:buSzPts val="2800"/>
              <a:buFont typeface="Arial"/>
              <a:buNone/>
              <a:defRPr sz="3733">
                <a:solidFill>
                  <a:schemeClr val="dk1"/>
                </a:solidFill>
              </a:defRPr>
            </a:lvl5pPr>
            <a:lvl6pPr lvl="5" indent="0">
              <a:spcBef>
                <a:spcPts val="0"/>
              </a:spcBef>
              <a:spcAft>
                <a:spcPts val="0"/>
              </a:spcAft>
              <a:buClr>
                <a:schemeClr val="dk1"/>
              </a:buClr>
              <a:buSzPts val="2800"/>
              <a:buFont typeface="Arial"/>
              <a:buNone/>
              <a:defRPr sz="3733">
                <a:solidFill>
                  <a:schemeClr val="dk1"/>
                </a:solidFill>
              </a:defRPr>
            </a:lvl6pPr>
            <a:lvl7pPr lvl="6" indent="0">
              <a:spcBef>
                <a:spcPts val="0"/>
              </a:spcBef>
              <a:spcAft>
                <a:spcPts val="0"/>
              </a:spcAft>
              <a:buClr>
                <a:schemeClr val="dk1"/>
              </a:buClr>
              <a:buSzPts val="2800"/>
              <a:buFont typeface="Arial"/>
              <a:buNone/>
              <a:defRPr sz="3733">
                <a:solidFill>
                  <a:schemeClr val="dk1"/>
                </a:solidFill>
              </a:defRPr>
            </a:lvl7pPr>
            <a:lvl8pPr lvl="7" indent="0">
              <a:spcBef>
                <a:spcPts val="0"/>
              </a:spcBef>
              <a:spcAft>
                <a:spcPts val="0"/>
              </a:spcAft>
              <a:buClr>
                <a:schemeClr val="dk1"/>
              </a:buClr>
              <a:buSzPts val="2800"/>
              <a:buFont typeface="Arial"/>
              <a:buNone/>
              <a:defRPr sz="3733">
                <a:solidFill>
                  <a:schemeClr val="dk1"/>
                </a:solidFill>
              </a:defRPr>
            </a:lvl8pPr>
            <a:lvl9pPr lvl="8" indent="0">
              <a:spcBef>
                <a:spcPts val="0"/>
              </a:spcBef>
              <a:spcAft>
                <a:spcPts val="0"/>
              </a:spcAft>
              <a:buClr>
                <a:schemeClr val="dk1"/>
              </a:buClr>
              <a:buSzPts val="2800"/>
              <a:buFont typeface="Arial"/>
              <a:buNone/>
              <a:defRPr sz="3733">
                <a:solidFill>
                  <a:schemeClr val="dk1"/>
                </a:solidFill>
              </a:defRPr>
            </a:lvl9pPr>
          </a:lstStyle>
          <a:p>
            <a:endParaRPr/>
          </a:p>
        </p:txBody>
      </p:sp>
      <p:sp>
        <p:nvSpPr>
          <p:cNvPr id="33" name="Shape 33"/>
          <p:cNvSpPr txBox="1">
            <a:spLocks noGrp="1"/>
          </p:cNvSpPr>
          <p:nvPr>
            <p:ph type="sldNum" idx="12"/>
          </p:nvPr>
        </p:nvSpPr>
        <p:spPr>
          <a:xfrm>
            <a:off x="8472459" y="6217623"/>
            <a:ext cx="548700" cy="524800"/>
          </a:xfrm>
          <a:prstGeom prst="rect">
            <a:avLst/>
          </a:prstGeom>
          <a:noFill/>
          <a:ln>
            <a:noFill/>
          </a:ln>
        </p:spPr>
        <p:txBody>
          <a:bodyPr wrap="square" lIns="91425" tIns="91425" rIns="91425" bIns="91425" anchor="ctr" anchorCtr="0">
            <a:noAutofit/>
          </a:bodyPr>
          <a:lstStyle/>
          <a:p>
            <a:pPr>
              <a:buClr>
                <a:srgbClr val="000000"/>
              </a:buClr>
              <a:buSzPts val="1400"/>
            </a:pPr>
            <a:fld id="{00000000-1234-1234-1234-123412341234}" type="slidenum">
              <a:rPr lang="uk-UA" smtClean="0"/>
              <a:pPr>
                <a:buClr>
                  <a:srgbClr val="000000"/>
                </a:buClr>
                <a:buSzPts val="1400"/>
              </a:pPr>
              <a:t>‹#›</a:t>
            </a:fld>
            <a:endParaRPr lang="uk-UA"/>
          </a:p>
        </p:txBody>
      </p:sp>
    </p:spTree>
    <p:extLst>
      <p:ext uri="{BB962C8B-B14F-4D97-AF65-F5344CB8AC3E}">
        <p14:creationId xmlns:p14="http://schemas.microsoft.com/office/powerpoint/2010/main" val="552092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740800"/>
            <a:ext cx="2808000" cy="1007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400"/>
              <a:buFont typeface="Arial"/>
              <a:buNone/>
              <a:defRPr sz="3200">
                <a:solidFill>
                  <a:schemeClr val="dk1"/>
                </a:solidFill>
              </a:defRPr>
            </a:lvl2pPr>
            <a:lvl3pPr lvl="2" indent="0">
              <a:spcBef>
                <a:spcPts val="0"/>
              </a:spcBef>
              <a:spcAft>
                <a:spcPts val="0"/>
              </a:spcAft>
              <a:buClr>
                <a:schemeClr val="dk1"/>
              </a:buClr>
              <a:buSzPts val="2400"/>
              <a:buFont typeface="Arial"/>
              <a:buNone/>
              <a:defRPr sz="3200">
                <a:solidFill>
                  <a:schemeClr val="dk1"/>
                </a:solidFill>
              </a:defRPr>
            </a:lvl3pPr>
            <a:lvl4pPr lvl="3" indent="0">
              <a:spcBef>
                <a:spcPts val="0"/>
              </a:spcBef>
              <a:spcAft>
                <a:spcPts val="0"/>
              </a:spcAft>
              <a:buClr>
                <a:schemeClr val="dk1"/>
              </a:buClr>
              <a:buSzPts val="2400"/>
              <a:buFont typeface="Arial"/>
              <a:buNone/>
              <a:defRPr sz="3200">
                <a:solidFill>
                  <a:schemeClr val="dk1"/>
                </a:solidFill>
              </a:defRPr>
            </a:lvl4pPr>
            <a:lvl5pPr lvl="4" indent="0">
              <a:spcBef>
                <a:spcPts val="0"/>
              </a:spcBef>
              <a:spcAft>
                <a:spcPts val="0"/>
              </a:spcAft>
              <a:buClr>
                <a:schemeClr val="dk1"/>
              </a:buClr>
              <a:buSzPts val="2400"/>
              <a:buFont typeface="Arial"/>
              <a:buNone/>
              <a:defRPr sz="3200">
                <a:solidFill>
                  <a:schemeClr val="dk1"/>
                </a:solidFill>
              </a:defRPr>
            </a:lvl5pPr>
            <a:lvl6pPr lvl="5" indent="0">
              <a:spcBef>
                <a:spcPts val="0"/>
              </a:spcBef>
              <a:spcAft>
                <a:spcPts val="0"/>
              </a:spcAft>
              <a:buClr>
                <a:schemeClr val="dk1"/>
              </a:buClr>
              <a:buSzPts val="2400"/>
              <a:buFont typeface="Arial"/>
              <a:buNone/>
              <a:defRPr sz="3200">
                <a:solidFill>
                  <a:schemeClr val="dk1"/>
                </a:solidFill>
              </a:defRPr>
            </a:lvl6pPr>
            <a:lvl7pPr lvl="6" indent="0">
              <a:spcBef>
                <a:spcPts val="0"/>
              </a:spcBef>
              <a:spcAft>
                <a:spcPts val="0"/>
              </a:spcAft>
              <a:buClr>
                <a:schemeClr val="dk1"/>
              </a:buClr>
              <a:buSzPts val="2400"/>
              <a:buFont typeface="Arial"/>
              <a:buNone/>
              <a:defRPr sz="3200">
                <a:solidFill>
                  <a:schemeClr val="dk1"/>
                </a:solidFill>
              </a:defRPr>
            </a:lvl7pPr>
            <a:lvl8pPr lvl="7" indent="0">
              <a:spcBef>
                <a:spcPts val="0"/>
              </a:spcBef>
              <a:spcAft>
                <a:spcPts val="0"/>
              </a:spcAft>
              <a:buClr>
                <a:schemeClr val="dk1"/>
              </a:buClr>
              <a:buSzPts val="2400"/>
              <a:buFont typeface="Arial"/>
              <a:buNone/>
              <a:defRPr sz="3200">
                <a:solidFill>
                  <a:schemeClr val="dk1"/>
                </a:solidFill>
              </a:defRPr>
            </a:lvl8pPr>
            <a:lvl9pPr lvl="8" indent="0">
              <a:spcBef>
                <a:spcPts val="0"/>
              </a:spcBef>
              <a:spcAft>
                <a:spcPts val="0"/>
              </a:spcAft>
              <a:buClr>
                <a:schemeClr val="dk1"/>
              </a:buClr>
              <a:buSzPts val="2400"/>
              <a:buFont typeface="Arial"/>
              <a:buNone/>
              <a:defRPr sz="3200">
                <a:solidFill>
                  <a:schemeClr val="dk1"/>
                </a:solidFill>
              </a:defRPr>
            </a:lvl9pPr>
          </a:lstStyle>
          <a:p>
            <a:endParaRPr/>
          </a:p>
        </p:txBody>
      </p:sp>
      <p:sp>
        <p:nvSpPr>
          <p:cNvPr id="36" name="Shape 36"/>
          <p:cNvSpPr txBox="1">
            <a:spLocks noGrp="1"/>
          </p:cNvSpPr>
          <p:nvPr>
            <p:ph type="body" idx="1"/>
          </p:nvPr>
        </p:nvSpPr>
        <p:spPr>
          <a:xfrm>
            <a:off x="311700" y="1852800"/>
            <a:ext cx="2808000" cy="4239200"/>
          </a:xfrm>
          <a:prstGeom prst="rect">
            <a:avLst/>
          </a:prstGeom>
          <a:noFill/>
          <a:ln>
            <a:noFill/>
          </a:ln>
        </p:spPr>
        <p:txBody>
          <a:bodyPr wrap="square" lIns="91425" tIns="91425" rIns="91425" bIns="91425" anchor="t" anchorCtr="0"/>
          <a:lstStyle>
            <a:lvl1pPr marL="609585" marR="0" lvl="0"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1pPr>
            <a:lvl2pPr marL="1219170" marR="0" lvl="1"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2pPr>
            <a:lvl3pPr marL="1828754" marR="0" lvl="2"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3pPr>
            <a:lvl4pPr marL="2438339" marR="0" lvl="3"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4pPr>
            <a:lvl5pPr marL="3047924" marR="0" lvl="4"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5pPr>
            <a:lvl6pPr marL="3657509" marR="0" lvl="5"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6pPr>
            <a:lvl7pPr marL="4267093" marR="0" lvl="6"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7pPr>
            <a:lvl8pPr marL="4876678" marR="0" lvl="7" indent="-406390" algn="l" rtl="0">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8pPr>
            <a:lvl9pPr marL="5486263" marR="0" lvl="8" indent="-406390" algn="l" rtl="0">
              <a:lnSpc>
                <a:spcPct val="115000"/>
              </a:lnSpc>
              <a:spcBef>
                <a:spcPts val="2133"/>
              </a:spcBef>
              <a:spcAft>
                <a:spcPts val="2133"/>
              </a:spcAft>
              <a:buClr>
                <a:schemeClr val="dk2"/>
              </a:buClr>
              <a:buSzPts val="12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472459" y="6217623"/>
            <a:ext cx="548700" cy="524800"/>
          </a:xfrm>
          <a:prstGeom prst="rect">
            <a:avLst/>
          </a:prstGeom>
          <a:noFill/>
          <a:ln>
            <a:noFill/>
          </a:ln>
        </p:spPr>
        <p:txBody>
          <a:bodyPr wrap="square" lIns="91425" tIns="91425" rIns="91425" bIns="91425" anchor="ctr" anchorCtr="0">
            <a:noAutofit/>
          </a:bodyPr>
          <a:lstStyle/>
          <a:p>
            <a:pPr>
              <a:buClr>
                <a:srgbClr val="000000"/>
              </a:buClr>
              <a:buSzPts val="1400"/>
            </a:pPr>
            <a:fld id="{00000000-1234-1234-1234-123412341234}" type="slidenum">
              <a:rPr lang="uk-UA" smtClean="0"/>
              <a:pPr>
                <a:buClr>
                  <a:srgbClr val="000000"/>
                </a:buClr>
                <a:buSzPts val="1400"/>
              </a:pPr>
              <a:t>‹#›</a:t>
            </a:fld>
            <a:endParaRPr lang="uk-UA"/>
          </a:p>
        </p:txBody>
      </p:sp>
    </p:spTree>
    <p:extLst>
      <p:ext uri="{BB962C8B-B14F-4D97-AF65-F5344CB8AC3E}">
        <p14:creationId xmlns:p14="http://schemas.microsoft.com/office/powerpoint/2010/main" val="2976443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Main poi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1" y="600200"/>
            <a:ext cx="6367800" cy="54544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4800"/>
              <a:buFont typeface="Arial"/>
              <a:buNone/>
              <a:defRPr sz="6400">
                <a:solidFill>
                  <a:schemeClr val="dk1"/>
                </a:solidFill>
              </a:defRPr>
            </a:lvl2pPr>
            <a:lvl3pPr lvl="2" indent="0">
              <a:spcBef>
                <a:spcPts val="0"/>
              </a:spcBef>
              <a:spcAft>
                <a:spcPts val="0"/>
              </a:spcAft>
              <a:buClr>
                <a:schemeClr val="dk1"/>
              </a:buClr>
              <a:buSzPts val="4800"/>
              <a:buFont typeface="Arial"/>
              <a:buNone/>
              <a:defRPr sz="6400">
                <a:solidFill>
                  <a:schemeClr val="dk1"/>
                </a:solidFill>
              </a:defRPr>
            </a:lvl3pPr>
            <a:lvl4pPr lvl="3" indent="0">
              <a:spcBef>
                <a:spcPts val="0"/>
              </a:spcBef>
              <a:spcAft>
                <a:spcPts val="0"/>
              </a:spcAft>
              <a:buClr>
                <a:schemeClr val="dk1"/>
              </a:buClr>
              <a:buSzPts val="4800"/>
              <a:buFont typeface="Arial"/>
              <a:buNone/>
              <a:defRPr sz="6400">
                <a:solidFill>
                  <a:schemeClr val="dk1"/>
                </a:solidFill>
              </a:defRPr>
            </a:lvl4pPr>
            <a:lvl5pPr lvl="4" indent="0">
              <a:spcBef>
                <a:spcPts val="0"/>
              </a:spcBef>
              <a:spcAft>
                <a:spcPts val="0"/>
              </a:spcAft>
              <a:buClr>
                <a:schemeClr val="dk1"/>
              </a:buClr>
              <a:buSzPts val="4800"/>
              <a:buFont typeface="Arial"/>
              <a:buNone/>
              <a:defRPr sz="6400">
                <a:solidFill>
                  <a:schemeClr val="dk1"/>
                </a:solidFill>
              </a:defRPr>
            </a:lvl5pPr>
            <a:lvl6pPr lvl="5" indent="0">
              <a:spcBef>
                <a:spcPts val="0"/>
              </a:spcBef>
              <a:spcAft>
                <a:spcPts val="0"/>
              </a:spcAft>
              <a:buClr>
                <a:schemeClr val="dk1"/>
              </a:buClr>
              <a:buSzPts val="4800"/>
              <a:buFont typeface="Arial"/>
              <a:buNone/>
              <a:defRPr sz="6400">
                <a:solidFill>
                  <a:schemeClr val="dk1"/>
                </a:solidFill>
              </a:defRPr>
            </a:lvl6pPr>
            <a:lvl7pPr lvl="6" indent="0">
              <a:spcBef>
                <a:spcPts val="0"/>
              </a:spcBef>
              <a:spcAft>
                <a:spcPts val="0"/>
              </a:spcAft>
              <a:buClr>
                <a:schemeClr val="dk1"/>
              </a:buClr>
              <a:buSzPts val="4800"/>
              <a:buFont typeface="Arial"/>
              <a:buNone/>
              <a:defRPr sz="6400">
                <a:solidFill>
                  <a:schemeClr val="dk1"/>
                </a:solidFill>
              </a:defRPr>
            </a:lvl7pPr>
            <a:lvl8pPr lvl="7" indent="0">
              <a:spcBef>
                <a:spcPts val="0"/>
              </a:spcBef>
              <a:spcAft>
                <a:spcPts val="0"/>
              </a:spcAft>
              <a:buClr>
                <a:schemeClr val="dk1"/>
              </a:buClr>
              <a:buSzPts val="4800"/>
              <a:buFont typeface="Arial"/>
              <a:buNone/>
              <a:defRPr sz="6400">
                <a:solidFill>
                  <a:schemeClr val="dk1"/>
                </a:solidFill>
              </a:defRPr>
            </a:lvl8pPr>
            <a:lvl9pPr lvl="8" indent="0">
              <a:spcBef>
                <a:spcPts val="0"/>
              </a:spcBef>
              <a:spcAft>
                <a:spcPts val="0"/>
              </a:spcAft>
              <a:buClr>
                <a:schemeClr val="dk1"/>
              </a:buClr>
              <a:buSzPts val="4800"/>
              <a:buFont typeface="Arial"/>
              <a:buNone/>
              <a:defRPr sz="6400">
                <a:solidFill>
                  <a:schemeClr val="dk1"/>
                </a:solidFill>
              </a:defRPr>
            </a:lvl9pPr>
          </a:lstStyle>
          <a:p>
            <a:endParaRPr/>
          </a:p>
        </p:txBody>
      </p:sp>
      <p:sp>
        <p:nvSpPr>
          <p:cNvPr id="40" name="Shape 40"/>
          <p:cNvSpPr txBox="1">
            <a:spLocks noGrp="1"/>
          </p:cNvSpPr>
          <p:nvPr>
            <p:ph type="sldNum" idx="12"/>
          </p:nvPr>
        </p:nvSpPr>
        <p:spPr>
          <a:xfrm>
            <a:off x="8472459" y="6217623"/>
            <a:ext cx="548700" cy="524800"/>
          </a:xfrm>
          <a:prstGeom prst="rect">
            <a:avLst/>
          </a:prstGeom>
          <a:noFill/>
          <a:ln>
            <a:noFill/>
          </a:ln>
        </p:spPr>
        <p:txBody>
          <a:bodyPr wrap="square" lIns="91425" tIns="91425" rIns="91425" bIns="91425" anchor="ctr" anchorCtr="0">
            <a:noAutofit/>
          </a:bodyPr>
          <a:lstStyle/>
          <a:p>
            <a:pPr>
              <a:buClr>
                <a:srgbClr val="000000"/>
              </a:buClr>
              <a:buSzPts val="1400"/>
            </a:pPr>
            <a:fld id="{00000000-1234-1234-1234-123412341234}" type="slidenum">
              <a:rPr lang="uk-UA" smtClean="0"/>
              <a:pPr>
                <a:buClr>
                  <a:srgbClr val="000000"/>
                </a:buClr>
                <a:buSzPts val="1400"/>
              </a:pPr>
              <a:t>‹#›</a:t>
            </a:fld>
            <a:endParaRPr lang="uk-UA"/>
          </a:p>
        </p:txBody>
      </p:sp>
    </p:spTree>
    <p:extLst>
      <p:ext uri="{BB962C8B-B14F-4D97-AF65-F5344CB8AC3E}">
        <p14:creationId xmlns:p14="http://schemas.microsoft.com/office/powerpoint/2010/main" val="3253382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167"/>
            <a:ext cx="4572000" cy="6858000"/>
          </a:xfrm>
          <a:prstGeom prst="rect">
            <a:avLst/>
          </a:prstGeom>
          <a:solidFill>
            <a:schemeClr val="lt2"/>
          </a:solidFill>
          <a:ln>
            <a:noFill/>
          </a:ln>
        </p:spPr>
        <p:txBody>
          <a:bodyPr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 name="Shape 43"/>
          <p:cNvSpPr txBox="1">
            <a:spLocks noGrp="1"/>
          </p:cNvSpPr>
          <p:nvPr>
            <p:ph type="title"/>
          </p:nvPr>
        </p:nvSpPr>
        <p:spPr>
          <a:xfrm>
            <a:off x="265500" y="1644233"/>
            <a:ext cx="4045200" cy="19764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4200"/>
              <a:buFont typeface="Arial"/>
              <a:buNone/>
              <a:defRPr sz="5600">
                <a:solidFill>
                  <a:schemeClr val="dk1"/>
                </a:solidFill>
              </a:defRPr>
            </a:lvl2pPr>
            <a:lvl3pPr lvl="2" indent="0" algn="ctr">
              <a:spcBef>
                <a:spcPts val="0"/>
              </a:spcBef>
              <a:spcAft>
                <a:spcPts val="0"/>
              </a:spcAft>
              <a:buClr>
                <a:schemeClr val="dk1"/>
              </a:buClr>
              <a:buSzPts val="4200"/>
              <a:buFont typeface="Arial"/>
              <a:buNone/>
              <a:defRPr sz="5600">
                <a:solidFill>
                  <a:schemeClr val="dk1"/>
                </a:solidFill>
              </a:defRPr>
            </a:lvl3pPr>
            <a:lvl4pPr lvl="3" indent="0" algn="ctr">
              <a:spcBef>
                <a:spcPts val="0"/>
              </a:spcBef>
              <a:spcAft>
                <a:spcPts val="0"/>
              </a:spcAft>
              <a:buClr>
                <a:schemeClr val="dk1"/>
              </a:buClr>
              <a:buSzPts val="4200"/>
              <a:buFont typeface="Arial"/>
              <a:buNone/>
              <a:defRPr sz="5600">
                <a:solidFill>
                  <a:schemeClr val="dk1"/>
                </a:solidFill>
              </a:defRPr>
            </a:lvl4pPr>
            <a:lvl5pPr lvl="4" indent="0" algn="ctr">
              <a:spcBef>
                <a:spcPts val="0"/>
              </a:spcBef>
              <a:spcAft>
                <a:spcPts val="0"/>
              </a:spcAft>
              <a:buClr>
                <a:schemeClr val="dk1"/>
              </a:buClr>
              <a:buSzPts val="4200"/>
              <a:buFont typeface="Arial"/>
              <a:buNone/>
              <a:defRPr sz="5600">
                <a:solidFill>
                  <a:schemeClr val="dk1"/>
                </a:solidFill>
              </a:defRPr>
            </a:lvl5pPr>
            <a:lvl6pPr lvl="5" indent="0" algn="ctr">
              <a:spcBef>
                <a:spcPts val="0"/>
              </a:spcBef>
              <a:spcAft>
                <a:spcPts val="0"/>
              </a:spcAft>
              <a:buClr>
                <a:schemeClr val="dk1"/>
              </a:buClr>
              <a:buSzPts val="4200"/>
              <a:buFont typeface="Arial"/>
              <a:buNone/>
              <a:defRPr sz="5600">
                <a:solidFill>
                  <a:schemeClr val="dk1"/>
                </a:solidFill>
              </a:defRPr>
            </a:lvl6pPr>
            <a:lvl7pPr lvl="6" indent="0" algn="ctr">
              <a:spcBef>
                <a:spcPts val="0"/>
              </a:spcBef>
              <a:spcAft>
                <a:spcPts val="0"/>
              </a:spcAft>
              <a:buClr>
                <a:schemeClr val="dk1"/>
              </a:buClr>
              <a:buSzPts val="4200"/>
              <a:buFont typeface="Arial"/>
              <a:buNone/>
              <a:defRPr sz="5600">
                <a:solidFill>
                  <a:schemeClr val="dk1"/>
                </a:solidFill>
              </a:defRPr>
            </a:lvl7pPr>
            <a:lvl8pPr lvl="7" indent="0" algn="ctr">
              <a:spcBef>
                <a:spcPts val="0"/>
              </a:spcBef>
              <a:spcAft>
                <a:spcPts val="0"/>
              </a:spcAft>
              <a:buClr>
                <a:schemeClr val="dk1"/>
              </a:buClr>
              <a:buSzPts val="4200"/>
              <a:buFont typeface="Arial"/>
              <a:buNone/>
              <a:defRPr sz="5600">
                <a:solidFill>
                  <a:schemeClr val="dk1"/>
                </a:solidFill>
              </a:defRPr>
            </a:lvl8pPr>
            <a:lvl9pPr lvl="8" indent="0" algn="ctr">
              <a:spcBef>
                <a:spcPts val="0"/>
              </a:spcBef>
              <a:spcAft>
                <a:spcPts val="0"/>
              </a:spcAft>
              <a:buClr>
                <a:schemeClr val="dk1"/>
              </a:buClr>
              <a:buSzPts val="4200"/>
              <a:buFont typeface="Arial"/>
              <a:buNone/>
              <a:defRPr sz="5600">
                <a:solidFill>
                  <a:schemeClr val="dk1"/>
                </a:solidFill>
              </a:defRPr>
            </a:lvl9pPr>
          </a:lstStyle>
          <a:p>
            <a:endParaRPr/>
          </a:p>
        </p:txBody>
      </p:sp>
      <p:sp>
        <p:nvSpPr>
          <p:cNvPr id="44" name="Shape 44"/>
          <p:cNvSpPr txBox="1">
            <a:spLocks noGrp="1"/>
          </p:cNvSpPr>
          <p:nvPr>
            <p:ph type="subTitle" idx="1"/>
          </p:nvPr>
        </p:nvSpPr>
        <p:spPr>
          <a:xfrm>
            <a:off x="265500" y="3737433"/>
            <a:ext cx="4045200" cy="16468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939500" y="965433"/>
            <a:ext cx="3837000" cy="4926800"/>
          </a:xfrm>
          <a:prstGeom prst="rect">
            <a:avLst/>
          </a:prstGeom>
          <a:noFill/>
          <a:ln>
            <a:noFill/>
          </a:ln>
        </p:spPr>
        <p:txBody>
          <a:bodyPr wrap="square" lIns="91425" tIns="91425" rIns="91425" bIns="91425" anchor="ctr" anchorCtr="0"/>
          <a:lstStyle>
            <a:lvl1pPr marL="609585" marR="0" lvl="0" indent="-457189" algn="l" rtl="0">
              <a:lnSpc>
                <a:spcPct val="115000"/>
              </a:lnSpc>
              <a:spcBef>
                <a:spcPts val="0"/>
              </a:spcBef>
              <a:spcAft>
                <a:spcPts val="0"/>
              </a:spcAft>
              <a:buClr>
                <a:schemeClr val="dk2"/>
              </a:buClr>
              <a:buSzPts val="1800"/>
              <a:buFont typeface="Arial"/>
              <a:buChar char="●"/>
              <a:defRPr sz="2400" b="0" i="0" u="none" strike="noStrike" cap="none">
                <a:solidFill>
                  <a:schemeClr val="dk2"/>
                </a:solidFill>
                <a:latin typeface="Arial"/>
                <a:ea typeface="Arial"/>
                <a:cs typeface="Arial"/>
                <a:sym typeface="Arial"/>
              </a:defRPr>
            </a:lvl1pPr>
            <a:lvl2pPr marL="1219170" marR="0" lvl="1"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8472459" y="6217623"/>
            <a:ext cx="548700" cy="524800"/>
          </a:xfrm>
          <a:prstGeom prst="rect">
            <a:avLst/>
          </a:prstGeom>
          <a:noFill/>
          <a:ln>
            <a:noFill/>
          </a:ln>
        </p:spPr>
        <p:txBody>
          <a:bodyPr wrap="square" lIns="91425" tIns="91425" rIns="91425" bIns="91425" anchor="ctr" anchorCtr="0">
            <a:noAutofit/>
          </a:bodyPr>
          <a:lstStyle/>
          <a:p>
            <a:pPr>
              <a:buClr>
                <a:srgbClr val="000000"/>
              </a:buClr>
              <a:buSzPts val="1400"/>
            </a:pPr>
            <a:fld id="{00000000-1234-1234-1234-123412341234}" type="slidenum">
              <a:rPr lang="uk-UA" smtClean="0"/>
              <a:pPr>
                <a:buClr>
                  <a:srgbClr val="000000"/>
                </a:buClr>
                <a:buSzPts val="1400"/>
              </a:pPr>
              <a:t>‹#›</a:t>
            </a:fld>
            <a:endParaRPr lang="uk-UA"/>
          </a:p>
        </p:txBody>
      </p:sp>
    </p:spTree>
    <p:extLst>
      <p:ext uri="{BB962C8B-B14F-4D97-AF65-F5344CB8AC3E}">
        <p14:creationId xmlns:p14="http://schemas.microsoft.com/office/powerpoint/2010/main" val="25652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1700" y="5640767"/>
            <a:ext cx="5998800" cy="806800"/>
          </a:xfrm>
          <a:prstGeom prst="rect">
            <a:avLst/>
          </a:prstGeom>
          <a:noFill/>
          <a:ln>
            <a:noFill/>
          </a:ln>
        </p:spPr>
        <p:txBody>
          <a:bodyPr wrap="square" lIns="91425" tIns="91425" rIns="91425" bIns="91425" anchor="ctr" anchorCtr="0"/>
          <a:lstStyle>
            <a:lvl1pPr marL="609585" marR="0" lvl="0" indent="-304792" algn="l" rtl="0">
              <a:lnSpc>
                <a:spcPct val="100000"/>
              </a:lnSpc>
              <a:spcBef>
                <a:spcPts val="0"/>
              </a:spcBef>
              <a:spcAft>
                <a:spcPts val="0"/>
              </a:spcAft>
              <a:buClr>
                <a:schemeClr val="dk2"/>
              </a:buClr>
              <a:buSzPts val="1800"/>
              <a:buFont typeface="Arial"/>
              <a:buNone/>
              <a:defRPr sz="24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8472459" y="6217623"/>
            <a:ext cx="548700" cy="524800"/>
          </a:xfrm>
          <a:prstGeom prst="rect">
            <a:avLst/>
          </a:prstGeom>
          <a:noFill/>
          <a:ln>
            <a:noFill/>
          </a:ln>
        </p:spPr>
        <p:txBody>
          <a:bodyPr wrap="square" lIns="91425" tIns="91425" rIns="91425" bIns="91425" anchor="ctr" anchorCtr="0">
            <a:noAutofit/>
          </a:bodyPr>
          <a:lstStyle/>
          <a:p>
            <a:pPr>
              <a:buClr>
                <a:srgbClr val="000000"/>
              </a:buClr>
              <a:buSzPts val="1400"/>
            </a:pPr>
            <a:fld id="{00000000-1234-1234-1234-123412341234}" type="slidenum">
              <a:rPr lang="uk-UA" smtClean="0"/>
              <a:pPr>
                <a:buClr>
                  <a:srgbClr val="000000"/>
                </a:buClr>
                <a:buSzPts val="1400"/>
              </a:pPr>
              <a:t>‹#›</a:t>
            </a:fld>
            <a:endParaRPr lang="uk-UA"/>
          </a:p>
        </p:txBody>
      </p:sp>
    </p:spTree>
    <p:extLst>
      <p:ext uri="{BB962C8B-B14F-4D97-AF65-F5344CB8AC3E}">
        <p14:creationId xmlns:p14="http://schemas.microsoft.com/office/powerpoint/2010/main" val="340988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1474833"/>
            <a:ext cx="8520600" cy="26180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SzPts val="12000"/>
              <a:buFont typeface="Arial"/>
              <a:buNone/>
              <a:defRPr sz="160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2000"/>
              <a:buFont typeface="Arial"/>
              <a:buNone/>
              <a:defRPr sz="16000">
                <a:solidFill>
                  <a:schemeClr val="dk1"/>
                </a:solidFill>
              </a:defRPr>
            </a:lvl2pPr>
            <a:lvl3pPr lvl="2" indent="0" algn="ctr">
              <a:spcBef>
                <a:spcPts val="0"/>
              </a:spcBef>
              <a:spcAft>
                <a:spcPts val="0"/>
              </a:spcAft>
              <a:buClr>
                <a:schemeClr val="dk1"/>
              </a:buClr>
              <a:buSzPts val="12000"/>
              <a:buFont typeface="Arial"/>
              <a:buNone/>
              <a:defRPr sz="16000">
                <a:solidFill>
                  <a:schemeClr val="dk1"/>
                </a:solidFill>
              </a:defRPr>
            </a:lvl3pPr>
            <a:lvl4pPr lvl="3" indent="0" algn="ctr">
              <a:spcBef>
                <a:spcPts val="0"/>
              </a:spcBef>
              <a:spcAft>
                <a:spcPts val="0"/>
              </a:spcAft>
              <a:buClr>
                <a:schemeClr val="dk1"/>
              </a:buClr>
              <a:buSzPts val="12000"/>
              <a:buFont typeface="Arial"/>
              <a:buNone/>
              <a:defRPr sz="16000">
                <a:solidFill>
                  <a:schemeClr val="dk1"/>
                </a:solidFill>
              </a:defRPr>
            </a:lvl4pPr>
            <a:lvl5pPr lvl="4" indent="0" algn="ctr">
              <a:spcBef>
                <a:spcPts val="0"/>
              </a:spcBef>
              <a:spcAft>
                <a:spcPts val="0"/>
              </a:spcAft>
              <a:buClr>
                <a:schemeClr val="dk1"/>
              </a:buClr>
              <a:buSzPts val="12000"/>
              <a:buFont typeface="Arial"/>
              <a:buNone/>
              <a:defRPr sz="16000">
                <a:solidFill>
                  <a:schemeClr val="dk1"/>
                </a:solidFill>
              </a:defRPr>
            </a:lvl5pPr>
            <a:lvl6pPr lvl="5" indent="0" algn="ctr">
              <a:spcBef>
                <a:spcPts val="0"/>
              </a:spcBef>
              <a:spcAft>
                <a:spcPts val="0"/>
              </a:spcAft>
              <a:buClr>
                <a:schemeClr val="dk1"/>
              </a:buClr>
              <a:buSzPts val="12000"/>
              <a:buFont typeface="Arial"/>
              <a:buNone/>
              <a:defRPr sz="16000">
                <a:solidFill>
                  <a:schemeClr val="dk1"/>
                </a:solidFill>
              </a:defRPr>
            </a:lvl6pPr>
            <a:lvl7pPr lvl="6" indent="0" algn="ctr">
              <a:spcBef>
                <a:spcPts val="0"/>
              </a:spcBef>
              <a:spcAft>
                <a:spcPts val="0"/>
              </a:spcAft>
              <a:buClr>
                <a:schemeClr val="dk1"/>
              </a:buClr>
              <a:buSzPts val="12000"/>
              <a:buFont typeface="Arial"/>
              <a:buNone/>
              <a:defRPr sz="16000">
                <a:solidFill>
                  <a:schemeClr val="dk1"/>
                </a:solidFill>
              </a:defRPr>
            </a:lvl7pPr>
            <a:lvl8pPr lvl="7" indent="0" algn="ctr">
              <a:spcBef>
                <a:spcPts val="0"/>
              </a:spcBef>
              <a:spcAft>
                <a:spcPts val="0"/>
              </a:spcAft>
              <a:buClr>
                <a:schemeClr val="dk1"/>
              </a:buClr>
              <a:buSzPts val="12000"/>
              <a:buFont typeface="Arial"/>
              <a:buNone/>
              <a:defRPr sz="16000">
                <a:solidFill>
                  <a:schemeClr val="dk1"/>
                </a:solidFill>
              </a:defRPr>
            </a:lvl8pPr>
            <a:lvl9pPr lvl="8" indent="0" algn="ctr">
              <a:spcBef>
                <a:spcPts val="0"/>
              </a:spcBef>
              <a:spcAft>
                <a:spcPts val="0"/>
              </a:spcAft>
              <a:buClr>
                <a:schemeClr val="dk1"/>
              </a:buClr>
              <a:buSzPts val="12000"/>
              <a:buFont typeface="Arial"/>
              <a:buNone/>
              <a:defRPr sz="16000">
                <a:solidFill>
                  <a:schemeClr val="dk1"/>
                </a:solidFill>
              </a:defRPr>
            </a:lvl9pPr>
          </a:lstStyle>
          <a:p>
            <a:endParaRPr/>
          </a:p>
        </p:txBody>
      </p:sp>
      <p:sp>
        <p:nvSpPr>
          <p:cNvPr id="52" name="Shape 52"/>
          <p:cNvSpPr txBox="1">
            <a:spLocks noGrp="1"/>
          </p:cNvSpPr>
          <p:nvPr>
            <p:ph type="body" idx="1"/>
          </p:nvPr>
        </p:nvSpPr>
        <p:spPr>
          <a:xfrm>
            <a:off x="311700" y="4202967"/>
            <a:ext cx="8520600" cy="1734400"/>
          </a:xfrm>
          <a:prstGeom prst="rect">
            <a:avLst/>
          </a:prstGeom>
          <a:noFill/>
          <a:ln>
            <a:noFill/>
          </a:ln>
        </p:spPr>
        <p:txBody>
          <a:bodyPr wrap="square" lIns="91425" tIns="91425" rIns="91425" bIns="91425" anchor="t" anchorCtr="0"/>
          <a:lstStyle>
            <a:lvl1pPr marL="609585" marR="0" lvl="0" indent="-457189" algn="ctr" rtl="0">
              <a:lnSpc>
                <a:spcPct val="115000"/>
              </a:lnSpc>
              <a:spcBef>
                <a:spcPts val="0"/>
              </a:spcBef>
              <a:spcAft>
                <a:spcPts val="0"/>
              </a:spcAft>
              <a:buClr>
                <a:schemeClr val="dk2"/>
              </a:buClr>
              <a:buSzPts val="1800"/>
              <a:buFont typeface="Arial"/>
              <a:buChar char="●"/>
              <a:defRPr sz="2400" b="0" i="0" u="none" strike="noStrike" cap="none">
                <a:solidFill>
                  <a:schemeClr val="dk2"/>
                </a:solidFill>
                <a:latin typeface="Arial"/>
                <a:ea typeface="Arial"/>
                <a:cs typeface="Arial"/>
                <a:sym typeface="Arial"/>
              </a:defRPr>
            </a:lvl1pPr>
            <a:lvl2pPr marL="1219170" marR="0" lvl="1"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ctr"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ctr"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8472459" y="6217623"/>
            <a:ext cx="548700" cy="524800"/>
          </a:xfrm>
          <a:prstGeom prst="rect">
            <a:avLst/>
          </a:prstGeom>
          <a:noFill/>
          <a:ln>
            <a:noFill/>
          </a:ln>
        </p:spPr>
        <p:txBody>
          <a:bodyPr wrap="square" lIns="91425" tIns="91425" rIns="91425" bIns="91425" anchor="ctr" anchorCtr="0">
            <a:noAutofit/>
          </a:bodyPr>
          <a:lstStyle/>
          <a:p>
            <a:pPr>
              <a:buClr>
                <a:srgbClr val="000000"/>
              </a:buClr>
              <a:buSzPts val="1400"/>
            </a:pPr>
            <a:fld id="{00000000-1234-1234-1234-123412341234}" type="slidenum">
              <a:rPr lang="uk-UA" smtClean="0"/>
              <a:pPr>
                <a:buClr>
                  <a:srgbClr val="000000"/>
                </a:buClr>
                <a:buSzPts val="1400"/>
              </a:pPr>
              <a:t>‹#›</a:t>
            </a:fld>
            <a:endParaRPr lang="uk-UA"/>
          </a:p>
        </p:txBody>
      </p:sp>
    </p:spTree>
    <p:extLst>
      <p:ext uri="{BB962C8B-B14F-4D97-AF65-F5344CB8AC3E}">
        <p14:creationId xmlns:p14="http://schemas.microsoft.com/office/powerpoint/2010/main" val="36023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sldNum" idx="12"/>
          </p:nvPr>
        </p:nvSpPr>
        <p:spPr>
          <a:xfrm>
            <a:off x="8472459" y="6217623"/>
            <a:ext cx="548700" cy="524800"/>
          </a:xfrm>
          <a:prstGeom prst="rect">
            <a:avLst/>
          </a:prstGeom>
          <a:noFill/>
          <a:ln>
            <a:noFill/>
          </a:ln>
        </p:spPr>
        <p:txBody>
          <a:bodyPr wrap="square" lIns="91425" tIns="91425" rIns="91425" bIns="91425" anchor="ctr" anchorCtr="0">
            <a:noAutofit/>
          </a:bodyPr>
          <a:lstStyle/>
          <a:p>
            <a:pPr>
              <a:buClr>
                <a:srgbClr val="000000"/>
              </a:buClr>
              <a:buSzPts val="1400"/>
            </a:pPr>
            <a:fld id="{00000000-1234-1234-1234-123412341234}" type="slidenum">
              <a:rPr lang="uk-UA" smtClean="0"/>
              <a:pPr>
                <a:buClr>
                  <a:srgbClr val="000000"/>
                </a:buClr>
                <a:buSzPts val="1400"/>
              </a:pPr>
              <a:t>‹#›</a:t>
            </a:fld>
            <a:endParaRPr lang="uk-UA"/>
          </a:p>
        </p:txBody>
      </p:sp>
    </p:spTree>
    <p:extLst>
      <p:ext uri="{BB962C8B-B14F-4D97-AF65-F5344CB8AC3E}">
        <p14:creationId xmlns:p14="http://schemas.microsoft.com/office/powerpoint/2010/main" val="419148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_slide">
    <p:spTree>
      <p:nvGrpSpPr>
        <p:cNvPr id="1" name=""/>
        <p:cNvGrpSpPr/>
        <p:nvPr/>
      </p:nvGrpSpPr>
      <p:grpSpPr>
        <a:xfrm>
          <a:off x="0" y="0"/>
          <a:ext cx="0" cy="0"/>
          <a:chOff x="0" y="0"/>
          <a:chExt cx="0" cy="0"/>
        </a:xfrm>
      </p:grpSpPr>
      <p:sp>
        <p:nvSpPr>
          <p:cNvPr id="18" name="Rettangolo 17"/>
          <p:cNvSpPr>
            <a:spLocks/>
          </p:cNvSpPr>
          <p:nvPr userDrawn="1"/>
        </p:nvSpPr>
        <p:spPr>
          <a:xfrm>
            <a:off x="3114459" y="0"/>
            <a:ext cx="1133521"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2" name="Rettangolo 21"/>
          <p:cNvSpPr>
            <a:spLocks/>
          </p:cNvSpPr>
          <p:nvPr userDrawn="1"/>
        </p:nvSpPr>
        <p:spPr>
          <a:xfrm>
            <a:off x="5940154" y="0"/>
            <a:ext cx="3167471"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4" name="Rettangolo 23"/>
          <p:cNvSpPr>
            <a:spLocks/>
          </p:cNvSpPr>
          <p:nvPr userDrawn="1"/>
        </p:nvSpPr>
        <p:spPr>
          <a:xfrm>
            <a:off x="8401706" y="0"/>
            <a:ext cx="74763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5" name="Rettangolo 24"/>
          <p:cNvSpPr>
            <a:spLocks/>
          </p:cNvSpPr>
          <p:nvPr userDrawn="1"/>
        </p:nvSpPr>
        <p:spPr>
          <a:xfrm>
            <a:off x="1907705" y="0"/>
            <a:ext cx="101605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6" name="Rettangolo 25"/>
          <p:cNvSpPr>
            <a:spLocks/>
          </p:cNvSpPr>
          <p:nvPr userDrawn="1"/>
        </p:nvSpPr>
        <p:spPr>
          <a:xfrm>
            <a:off x="7164289" y="0"/>
            <a:ext cx="1303646"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7" name="Rettangolo 26"/>
          <p:cNvSpPr>
            <a:spLocks/>
          </p:cNvSpPr>
          <p:nvPr userDrawn="1"/>
        </p:nvSpPr>
        <p:spPr>
          <a:xfrm>
            <a:off x="5220074" y="0"/>
            <a:ext cx="114286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8" name="Rettangolo 27"/>
          <p:cNvSpPr>
            <a:spLocks/>
          </p:cNvSpPr>
          <p:nvPr userDrawn="1"/>
        </p:nvSpPr>
        <p:spPr>
          <a:xfrm>
            <a:off x="1276470" y="-2"/>
            <a:ext cx="631235"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9" name="Rettangolo 28"/>
          <p:cNvSpPr>
            <a:spLocks/>
          </p:cNvSpPr>
          <p:nvPr userDrawn="1"/>
        </p:nvSpPr>
        <p:spPr>
          <a:xfrm>
            <a:off x="643478"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0" name="Rettangolo 29"/>
          <p:cNvSpPr>
            <a:spLocks/>
          </p:cNvSpPr>
          <p:nvPr userDrawn="1"/>
        </p:nvSpPr>
        <p:spPr>
          <a:xfrm>
            <a:off x="2590802"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1" name="Rettangolo 30"/>
          <p:cNvSpPr>
            <a:spLocks/>
          </p:cNvSpPr>
          <p:nvPr userDrawn="1"/>
        </p:nvSpPr>
        <p:spPr>
          <a:xfrm>
            <a:off x="4247980" y="0"/>
            <a:ext cx="105248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2" name="Rettangolo 31"/>
          <p:cNvSpPr>
            <a:spLocks/>
          </p:cNvSpPr>
          <p:nvPr userDrawn="1"/>
        </p:nvSpPr>
        <p:spPr>
          <a:xfrm>
            <a:off x="7357994" y="0"/>
            <a:ext cx="166335"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3" name="Rettangolo 32"/>
          <p:cNvSpPr>
            <a:spLocks/>
          </p:cNvSpPr>
          <p:nvPr userDrawn="1"/>
        </p:nvSpPr>
        <p:spPr>
          <a:xfrm>
            <a:off x="-135" y="-2"/>
            <a:ext cx="643613"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cxnSp>
        <p:nvCxnSpPr>
          <p:cNvPr id="38" name="Connettore 1 37">
            <a:extLst>
              <a:ext uri="{FF2B5EF4-FFF2-40B4-BE49-F238E27FC236}">
                <a16:creationId xmlns:a16="http://schemas.microsoft.com/office/drawing/2014/main"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pic>
        <p:nvPicPr>
          <p:cNvPr id="34" name="Immagine 33">
            <a:extLst>
              <a:ext uri="{FF2B5EF4-FFF2-40B4-BE49-F238E27FC236}">
                <a16:creationId xmlns:a16="http://schemas.microsoft.com/office/drawing/2014/main" id="{E748C170-E3A2-4036-BB02-1958ADA9CF9B}"/>
              </a:ext>
            </a:extLst>
          </p:cNvPr>
          <p:cNvPicPr>
            <a:picLocks noChangeAspect="1"/>
          </p:cNvPicPr>
          <p:nvPr userDrawn="1"/>
        </p:nvPicPr>
        <p:blipFill>
          <a:blip r:embed="rId2"/>
          <a:stretch>
            <a:fillRect/>
          </a:stretch>
        </p:blipFill>
        <p:spPr>
          <a:xfrm>
            <a:off x="-135" y="6813550"/>
            <a:ext cx="9144000" cy="44450"/>
          </a:xfrm>
          <a:prstGeom prst="rect">
            <a:avLst/>
          </a:prstGeom>
        </p:spPr>
      </p:pic>
      <p:pic>
        <p:nvPicPr>
          <p:cNvPr id="35" name="Immagine 34">
            <a:extLst>
              <a:ext uri="{FF2B5EF4-FFF2-40B4-BE49-F238E27FC236}">
                <a16:creationId xmlns:a16="http://schemas.microsoft.com/office/drawing/2014/main" id="{2230377E-78D8-44FD-B341-8F4ED91887F8}"/>
              </a:ext>
            </a:extLst>
          </p:cNvPr>
          <p:cNvPicPr>
            <a:picLocks noChangeAspect="1"/>
          </p:cNvPicPr>
          <p:nvPr userDrawn="1"/>
        </p:nvPicPr>
        <p:blipFill>
          <a:blip r:embed="rId2"/>
          <a:stretch>
            <a:fillRect/>
          </a:stretch>
        </p:blipFill>
        <p:spPr>
          <a:xfrm>
            <a:off x="-135" y="-1585"/>
            <a:ext cx="9144000" cy="56665"/>
          </a:xfrm>
          <a:prstGeom prst="rect">
            <a:avLst/>
          </a:prstGeom>
        </p:spPr>
      </p:pic>
      <p:sp>
        <p:nvSpPr>
          <p:cNvPr id="42" name="Rettangolo 41">
            <a:extLst>
              <a:ext uri="{FF2B5EF4-FFF2-40B4-BE49-F238E27FC236}">
                <a16:creationId xmlns:a16="http://schemas.microsoft.com/office/drawing/2014/main" id="{72ADA07B-AD55-4EFA-9DCD-327EED436DBB}"/>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
        <p:nvSpPr>
          <p:cNvPr id="39" name="Slide Number Placeholder 5">
            <a:extLst>
              <a:ext uri="{FF2B5EF4-FFF2-40B4-BE49-F238E27FC236}">
                <a16:creationId xmlns:a16="http://schemas.microsoft.com/office/drawing/2014/main" id="{8908929C-8E44-1A4A-A572-D417C01C0ADE}"/>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40" name="Date Placeholder 3">
            <a:extLst>
              <a:ext uri="{FF2B5EF4-FFF2-40B4-BE49-F238E27FC236}">
                <a16:creationId xmlns:a16="http://schemas.microsoft.com/office/drawing/2014/main" id="{A1CF1935-6208-F949-8DA8-22C8D0B59609}"/>
              </a:ext>
            </a:extLst>
          </p:cNvPr>
          <p:cNvSpPr>
            <a:spLocks noGrp="1"/>
          </p:cNvSpPr>
          <p:nvPr>
            <p:ph type="dt" sz="half" idx="10"/>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7/16/18</a:t>
            </a:fld>
            <a:endParaRPr lang="en-US" dirty="0"/>
          </a:p>
        </p:txBody>
      </p:sp>
      <p:sp>
        <p:nvSpPr>
          <p:cNvPr id="43" name="Footer Placeholder 4">
            <a:extLst>
              <a:ext uri="{FF2B5EF4-FFF2-40B4-BE49-F238E27FC236}">
                <a16:creationId xmlns:a16="http://schemas.microsoft.com/office/drawing/2014/main" id="{01410308-86A1-CE4F-8695-F61533B9174E}"/>
              </a:ext>
            </a:extLst>
          </p:cNvPr>
          <p:cNvSpPr>
            <a:spLocks noGrp="1"/>
          </p:cNvSpPr>
          <p:nvPr>
            <p:ph type="ftr" sz="quarter" idx="11"/>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spTree>
    <p:extLst>
      <p:ext uri="{BB962C8B-B14F-4D97-AF65-F5344CB8AC3E}">
        <p14:creationId xmlns:p14="http://schemas.microsoft.com/office/powerpoint/2010/main" val="180983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_Slide_2">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B3F6A26B-5B89-2345-84B7-67F14B7446DF}"/>
              </a:ext>
            </a:extLst>
          </p:cNvPr>
          <p:cNvSpPr>
            <a:spLocks noGrp="1"/>
          </p:cNvSpPr>
          <p:nvPr>
            <p:ph idx="1" hasCustomPrompt="1"/>
          </p:nvPr>
        </p:nvSpPr>
        <p:spPr>
          <a:xfrm>
            <a:off x="251520" y="1340772"/>
            <a:ext cx="4248472" cy="4747443"/>
          </a:xfrm>
          <a:prstGeom prst="rect">
            <a:avLst/>
          </a:prstGeom>
        </p:spPr>
        <p:txBody>
          <a:bodyPr>
            <a:normAutofit/>
          </a:bodyPr>
          <a:lstStyle>
            <a:lvl1pPr marL="257175" indent="-257175" algn="l" defTabSz="342900" rtl="0" eaLnBrk="1" latinLnBrk="0" hangingPunct="1">
              <a:spcBef>
                <a:spcPct val="20000"/>
              </a:spcBef>
              <a:buSzPct val="100000"/>
              <a:buFontTx/>
              <a:buBlip>
                <a:blip r:embed="rId2"/>
              </a:buBlip>
              <a:defRPr lang="en-GB" sz="2800" b="0" i="0" kern="1200" noProof="0" dirty="0" smtClean="0">
                <a:solidFill>
                  <a:schemeClr val="tx1">
                    <a:lumMod val="75000"/>
                  </a:schemeClr>
                </a:solidFill>
                <a:latin typeface="+mn-lt"/>
                <a:ea typeface="Source Sans Pro" charset="0"/>
                <a:cs typeface="Source Sans Pro" charset="0"/>
              </a:defRPr>
            </a:lvl1pPr>
            <a:lvl2pPr marL="557213" indent="-214313" algn="l" defTabSz="342900" rtl="0" eaLnBrk="1" latinLnBrk="0" hangingPunct="1">
              <a:spcBef>
                <a:spcPct val="20000"/>
              </a:spcBef>
              <a:buSzPct val="90000"/>
              <a:buFont typeface="Calibri" panose="020F0502020204030204" pitchFamily="34" charset="0"/>
              <a:buChar char="-"/>
              <a:defRPr lang="en-GB" sz="2600" b="0" i="0" kern="1200" noProof="0" dirty="0" smtClean="0">
                <a:solidFill>
                  <a:schemeClr val="tx1">
                    <a:lumMod val="75000"/>
                  </a:schemeClr>
                </a:solidFill>
                <a:latin typeface="+mn-lt"/>
                <a:ea typeface="Source Sans Pro" charset="0"/>
                <a:cs typeface="Source Sans Pro" charset="0"/>
              </a:defRPr>
            </a:lvl2pPr>
            <a:lvl3pPr marL="857250" indent="-171450" algn="l" defTabSz="342900" rtl="0" eaLnBrk="1" latinLnBrk="0" hangingPunct="1">
              <a:spcBef>
                <a:spcPct val="20000"/>
              </a:spcBef>
              <a:buSzPct val="80000"/>
              <a:buFont typeface="Wingdings" panose="05000000000000000000" pitchFamily="2" charset="2"/>
              <a:buChar char="§"/>
              <a:defRPr lang="en-GB" sz="2400" b="0" i="0" kern="1200" noProof="0" dirty="0" smtClean="0">
                <a:solidFill>
                  <a:schemeClr val="tx1">
                    <a:lumMod val="75000"/>
                  </a:schemeClr>
                </a:solidFill>
                <a:latin typeface="+mn-lt"/>
                <a:ea typeface="Source Sans Pro" charset="0"/>
                <a:cs typeface="Source Sans Pro" charset="0"/>
              </a:defRPr>
            </a:lvl3pPr>
            <a:lvl4pPr marL="1200150" marR="0" indent="-171450" algn="l" defTabSz="342900" rtl="0" eaLnBrk="1" fontAlgn="auto" latinLnBrk="0" hangingPunct="1">
              <a:lnSpc>
                <a:spcPct val="100000"/>
              </a:lnSpc>
              <a:spcBef>
                <a:spcPct val="20000"/>
              </a:spcBef>
              <a:spcAft>
                <a:spcPts val="0"/>
              </a:spcAft>
              <a:buClrTx/>
              <a:buSzPct val="70000"/>
              <a:buFont typeface="Calibri" panose="020F0502020204030204" pitchFamily="34" charset="0"/>
              <a:buChar char="-"/>
              <a:tabLst/>
              <a:defRPr lang="en-GB" sz="2800" b="0" i="0" kern="1200" noProof="0" dirty="0" smtClean="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pPr lvl="0"/>
            <a:r>
              <a:rPr lang="en-GB" noProof="0" dirty="0"/>
              <a:t>Click here to add text</a:t>
            </a:r>
          </a:p>
          <a:p>
            <a:pPr lvl="1"/>
            <a:r>
              <a:rPr lang="en-GB" noProof="0" dirty="0"/>
              <a:t>Second level</a:t>
            </a:r>
          </a:p>
          <a:p>
            <a:pPr lvl="2"/>
            <a:r>
              <a:rPr lang="en-GB" noProof="0" dirty="0"/>
              <a:t> Third level</a:t>
            </a:r>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22" name="Content Placeholder 2">
            <a:extLst>
              <a:ext uri="{FF2B5EF4-FFF2-40B4-BE49-F238E27FC236}">
                <a16:creationId xmlns:a16="http://schemas.microsoft.com/office/drawing/2014/main" id="{EA9C6E97-D6ED-C742-B3BF-F3C7F85504AE}"/>
              </a:ext>
            </a:extLst>
          </p:cNvPr>
          <p:cNvSpPr>
            <a:spLocks noGrp="1"/>
          </p:cNvSpPr>
          <p:nvPr>
            <p:ph idx="15" hasCustomPrompt="1"/>
          </p:nvPr>
        </p:nvSpPr>
        <p:spPr>
          <a:xfrm>
            <a:off x="4644009" y="1340772"/>
            <a:ext cx="4248472" cy="4747443"/>
          </a:xfrm>
          <a:prstGeom prst="rect">
            <a:avLst/>
          </a:prstGeom>
        </p:spPr>
        <p:txBody>
          <a:bodyPr>
            <a:normAutofit/>
          </a:bodyPr>
          <a:lstStyle>
            <a:lvl1pPr marL="257175" indent="-257175">
              <a:buSzPct val="100000"/>
              <a:buFontTx/>
              <a:buBlip>
                <a:blip r:embed="rId2"/>
              </a:buBlip>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75000"/>
                  </a:schemeClr>
                </a:solidFill>
                <a:latin typeface="+mn-lt"/>
                <a:ea typeface="Source Sans Pro" charset="0"/>
                <a:cs typeface="Source Sans Pro" charset="0"/>
              </a:defRPr>
            </a:lvl4pPr>
            <a:lvl5pPr marL="1657350" marR="0" indent="-457200" algn="l" defTabSz="342900" rtl="0" eaLnBrk="1" fontAlgn="auto" latinLnBrk="0" hangingPunct="1">
              <a:lnSpc>
                <a:spcPct val="100000"/>
              </a:lnSpc>
              <a:spcBef>
                <a:spcPct val="20000"/>
              </a:spcBef>
              <a:spcAft>
                <a:spcPts val="0"/>
              </a:spcAft>
              <a:buClrTx/>
              <a:buSzPct val="80000"/>
              <a:buFont typeface="Calibri" panose="020F0502020204030204" pitchFamily="34" charset="0"/>
              <a:buChar char="-"/>
              <a:tabLst/>
              <a:defRPr sz="2800" b="0" i="0">
                <a:solidFill>
                  <a:schemeClr val="tx1">
                    <a:lumMod val="75000"/>
                  </a:schemeClr>
                </a:solidFill>
                <a:latin typeface="+mn-lt"/>
                <a:ea typeface="Source Sans Pro" charset="0"/>
                <a:cs typeface="Source Sans Pro" charset="0"/>
              </a:defRPr>
            </a:lvl5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 Third </a:t>
            </a:r>
            <a:r>
              <a:rPr lang="it-IT" dirty="0" err="1"/>
              <a:t>level</a:t>
            </a:r>
            <a:endParaRPr lang="it-IT" dirty="0"/>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26" name="Rettangolo 25"/>
          <p:cNvSpPr>
            <a:spLocks/>
          </p:cNvSpPr>
          <p:nvPr userDrawn="1"/>
        </p:nvSpPr>
        <p:spPr>
          <a:xfrm>
            <a:off x="3114459" y="0"/>
            <a:ext cx="1133521"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7" name="Rettangolo 26"/>
          <p:cNvSpPr>
            <a:spLocks/>
          </p:cNvSpPr>
          <p:nvPr userDrawn="1"/>
        </p:nvSpPr>
        <p:spPr>
          <a:xfrm>
            <a:off x="5940154" y="0"/>
            <a:ext cx="3167471"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8" name="Rettangolo 27"/>
          <p:cNvSpPr>
            <a:spLocks/>
          </p:cNvSpPr>
          <p:nvPr userDrawn="1"/>
        </p:nvSpPr>
        <p:spPr>
          <a:xfrm>
            <a:off x="8401706" y="0"/>
            <a:ext cx="74763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9" name="Rettangolo 28"/>
          <p:cNvSpPr>
            <a:spLocks/>
          </p:cNvSpPr>
          <p:nvPr userDrawn="1"/>
        </p:nvSpPr>
        <p:spPr>
          <a:xfrm>
            <a:off x="1907705" y="0"/>
            <a:ext cx="101605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0" name="Rettangolo 29"/>
          <p:cNvSpPr>
            <a:spLocks/>
          </p:cNvSpPr>
          <p:nvPr userDrawn="1"/>
        </p:nvSpPr>
        <p:spPr>
          <a:xfrm>
            <a:off x="7164289" y="0"/>
            <a:ext cx="1303646"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1" name="Rettangolo 30"/>
          <p:cNvSpPr>
            <a:spLocks/>
          </p:cNvSpPr>
          <p:nvPr userDrawn="1"/>
        </p:nvSpPr>
        <p:spPr>
          <a:xfrm>
            <a:off x="5220074" y="0"/>
            <a:ext cx="114286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2" name="Rettangolo 31"/>
          <p:cNvSpPr>
            <a:spLocks/>
          </p:cNvSpPr>
          <p:nvPr userDrawn="1"/>
        </p:nvSpPr>
        <p:spPr>
          <a:xfrm>
            <a:off x="1276470" y="-2"/>
            <a:ext cx="631235"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3" name="Rettangolo 32"/>
          <p:cNvSpPr>
            <a:spLocks/>
          </p:cNvSpPr>
          <p:nvPr userDrawn="1"/>
        </p:nvSpPr>
        <p:spPr>
          <a:xfrm>
            <a:off x="643478"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4" name="Rettangolo 33"/>
          <p:cNvSpPr>
            <a:spLocks/>
          </p:cNvSpPr>
          <p:nvPr userDrawn="1"/>
        </p:nvSpPr>
        <p:spPr>
          <a:xfrm>
            <a:off x="2590802"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5" name="Rettangolo 34"/>
          <p:cNvSpPr>
            <a:spLocks/>
          </p:cNvSpPr>
          <p:nvPr userDrawn="1"/>
        </p:nvSpPr>
        <p:spPr>
          <a:xfrm>
            <a:off x="4247980" y="0"/>
            <a:ext cx="105248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6" name="Rettangolo 35"/>
          <p:cNvSpPr>
            <a:spLocks/>
          </p:cNvSpPr>
          <p:nvPr userDrawn="1"/>
        </p:nvSpPr>
        <p:spPr>
          <a:xfrm>
            <a:off x="7357994" y="0"/>
            <a:ext cx="166335"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7" name="Rettangolo 36"/>
          <p:cNvSpPr>
            <a:spLocks/>
          </p:cNvSpPr>
          <p:nvPr userDrawn="1"/>
        </p:nvSpPr>
        <p:spPr>
          <a:xfrm>
            <a:off x="-135" y="-2"/>
            <a:ext cx="643613"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cxnSp>
        <p:nvCxnSpPr>
          <p:cNvPr id="41" name="Connettore 1 40">
            <a:extLst>
              <a:ext uri="{FF2B5EF4-FFF2-40B4-BE49-F238E27FC236}">
                <a16:creationId xmlns:a16="http://schemas.microsoft.com/office/drawing/2014/main"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pic>
        <p:nvPicPr>
          <p:cNvPr id="38" name="Immagine 37">
            <a:extLst>
              <a:ext uri="{FF2B5EF4-FFF2-40B4-BE49-F238E27FC236}">
                <a16:creationId xmlns:a16="http://schemas.microsoft.com/office/drawing/2014/main" id="{6E92571F-B9E2-4515-A851-FD195B169038}"/>
              </a:ext>
            </a:extLst>
          </p:cNvPr>
          <p:cNvPicPr>
            <a:picLocks noChangeAspect="1"/>
          </p:cNvPicPr>
          <p:nvPr userDrawn="1"/>
        </p:nvPicPr>
        <p:blipFill>
          <a:blip r:embed="rId3"/>
          <a:stretch>
            <a:fillRect/>
          </a:stretch>
        </p:blipFill>
        <p:spPr>
          <a:xfrm>
            <a:off x="-135" y="6813550"/>
            <a:ext cx="9144000" cy="44450"/>
          </a:xfrm>
          <a:prstGeom prst="rect">
            <a:avLst/>
          </a:prstGeom>
        </p:spPr>
      </p:pic>
      <p:pic>
        <p:nvPicPr>
          <p:cNvPr id="44" name="Immagine 43">
            <a:extLst>
              <a:ext uri="{FF2B5EF4-FFF2-40B4-BE49-F238E27FC236}">
                <a16:creationId xmlns:a16="http://schemas.microsoft.com/office/drawing/2014/main" id="{928418AB-C8AD-472B-89A7-2D6A16B3D901}"/>
              </a:ext>
            </a:extLst>
          </p:cNvPr>
          <p:cNvPicPr>
            <a:picLocks noChangeAspect="1"/>
          </p:cNvPicPr>
          <p:nvPr userDrawn="1"/>
        </p:nvPicPr>
        <p:blipFill>
          <a:blip r:embed="rId3"/>
          <a:stretch>
            <a:fillRect/>
          </a:stretch>
        </p:blipFill>
        <p:spPr>
          <a:xfrm>
            <a:off x="-135" y="-1585"/>
            <a:ext cx="9144000" cy="56665"/>
          </a:xfrm>
          <a:prstGeom prst="rect">
            <a:avLst/>
          </a:prstGeom>
        </p:spPr>
      </p:pic>
      <p:sp>
        <p:nvSpPr>
          <p:cNvPr id="46" name="Rettangolo 45">
            <a:extLst>
              <a:ext uri="{FF2B5EF4-FFF2-40B4-BE49-F238E27FC236}">
                <a16:creationId xmlns:a16="http://schemas.microsoft.com/office/drawing/2014/main" id="{123C6A7A-0C9A-4D82-B852-DF92CC423C4B}"/>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
        <p:nvSpPr>
          <p:cNvPr id="24" name="Slide Number Placeholder 5">
            <a:extLst>
              <a:ext uri="{FF2B5EF4-FFF2-40B4-BE49-F238E27FC236}">
                <a16:creationId xmlns:a16="http://schemas.microsoft.com/office/drawing/2014/main" id="{00EFEDC4-EF62-9343-9EE9-EB34B88BB9D5}"/>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42" name="Date Placeholder 3">
            <a:extLst>
              <a:ext uri="{FF2B5EF4-FFF2-40B4-BE49-F238E27FC236}">
                <a16:creationId xmlns:a16="http://schemas.microsoft.com/office/drawing/2014/main" id="{8BDDDF39-2847-5C45-8C28-79E66DD0975F}"/>
              </a:ext>
            </a:extLst>
          </p:cNvPr>
          <p:cNvSpPr>
            <a:spLocks noGrp="1"/>
          </p:cNvSpPr>
          <p:nvPr>
            <p:ph type="dt" sz="half" idx="10"/>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7/16/18</a:t>
            </a:fld>
            <a:endParaRPr lang="en-US" dirty="0"/>
          </a:p>
        </p:txBody>
      </p:sp>
      <p:sp>
        <p:nvSpPr>
          <p:cNvPr id="43" name="Footer Placeholder 4">
            <a:extLst>
              <a:ext uri="{FF2B5EF4-FFF2-40B4-BE49-F238E27FC236}">
                <a16:creationId xmlns:a16="http://schemas.microsoft.com/office/drawing/2014/main" id="{E515CF22-948A-774C-8025-06D4D9860710}"/>
              </a:ext>
            </a:extLst>
          </p:cNvPr>
          <p:cNvSpPr>
            <a:spLocks noGrp="1"/>
          </p:cNvSpPr>
          <p:nvPr>
            <p:ph type="ftr" sz="quarter" idx="11"/>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sp>
        <p:nvSpPr>
          <p:cNvPr id="40" name="Segnaposto testo 3">
            <a:extLst>
              <a:ext uri="{FF2B5EF4-FFF2-40B4-BE49-F238E27FC236}">
                <a16:creationId xmlns:a16="http://schemas.microsoft.com/office/drawing/2014/main" id="{26E22B5B-74B7-984A-B35C-01F845E6DC7E}"/>
              </a:ext>
            </a:extLst>
          </p:cNvPr>
          <p:cNvSpPr>
            <a:spLocks noGrp="1"/>
          </p:cNvSpPr>
          <p:nvPr>
            <p:ph type="body" sz="quarter" idx="14" hasCustomPrompt="1"/>
          </p:nvPr>
        </p:nvSpPr>
        <p:spPr>
          <a:xfrm>
            <a:off x="2911677" y="260489"/>
            <a:ext cx="5980803" cy="864081"/>
          </a:xfrm>
          <a:prstGeom prst="rect">
            <a:avLst/>
          </a:prstGeom>
        </p:spPr>
        <p:txBody>
          <a:bodyPr>
            <a:normAutofit/>
          </a:bodyPr>
          <a:lstStyle>
            <a:lvl1pPr marL="0" indent="0">
              <a:buNone/>
              <a:defRPr sz="3200" b="1">
                <a:solidFill>
                  <a:srgbClr val="1C3046"/>
                </a:solidFill>
              </a:defRPr>
            </a:lvl1pPr>
          </a:lstStyle>
          <a:p>
            <a:pPr lvl="0"/>
            <a:r>
              <a:rPr lang="en-GB" noProof="0" dirty="0"/>
              <a:t>Click here to add title</a:t>
            </a:r>
            <a:endParaRPr lang="en-GB" dirty="0"/>
          </a:p>
        </p:txBody>
      </p:sp>
    </p:spTree>
    <p:extLst>
      <p:ext uri="{BB962C8B-B14F-4D97-AF65-F5344CB8AC3E}">
        <p14:creationId xmlns:p14="http://schemas.microsoft.com/office/powerpoint/2010/main" val="170702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Text (Vertical)">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1252496-1750-864D-B854-CEE0315DE692}"/>
              </a:ext>
            </a:extLst>
          </p:cNvPr>
          <p:cNvSpPr>
            <a:spLocks noGrp="1"/>
          </p:cNvSpPr>
          <p:nvPr>
            <p:ph idx="13" hasCustomPrompt="1"/>
          </p:nvPr>
        </p:nvSpPr>
        <p:spPr>
          <a:xfrm rot="5400000">
            <a:off x="2123727" y="-603447"/>
            <a:ext cx="4896546" cy="8640960"/>
          </a:xfrm>
          <a:prstGeom prst="rect">
            <a:avLst/>
          </a:prstGeom>
        </p:spPr>
        <p:txBody>
          <a:bodyPr>
            <a:normAutofit/>
          </a:bodyPr>
          <a:lstStyle>
            <a:lvl1pPr marL="257175" indent="-257175">
              <a:buSzPct val="100000"/>
              <a:buFontTx/>
              <a:buBlip>
                <a:blip r:embed="rId2"/>
              </a:buBlip>
              <a:defRPr sz="2800" b="0" i="0">
                <a:solidFill>
                  <a:schemeClr val="tx1">
                    <a:lumMod val="50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50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50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50000"/>
                  </a:schemeClr>
                </a:solidFill>
                <a:latin typeface="+mn-lt"/>
                <a:ea typeface="Source Sans Pro" charset="0"/>
                <a:cs typeface="Source Sans Pro" charset="0"/>
              </a:defRPr>
            </a:lvl4pPr>
            <a:lvl5pPr marL="1657350" marR="0" indent="-457200" algn="l" defTabSz="342900" rtl="0" eaLnBrk="1" fontAlgn="auto" latinLnBrk="0" hangingPunct="1">
              <a:lnSpc>
                <a:spcPct val="100000"/>
              </a:lnSpc>
              <a:spcBef>
                <a:spcPct val="20000"/>
              </a:spcBef>
              <a:spcAft>
                <a:spcPts val="0"/>
              </a:spcAft>
              <a:buClrTx/>
              <a:buSzPct val="80000"/>
              <a:buFont typeface="Calibri" panose="020F0502020204030204" pitchFamily="34" charset="0"/>
              <a:buChar char="-"/>
              <a:tabLst/>
              <a:defRPr sz="2800" b="0" i="0">
                <a:solidFill>
                  <a:schemeClr val="tx1">
                    <a:lumMod val="50000"/>
                  </a:schemeClr>
                </a:solidFill>
                <a:latin typeface="+mn-lt"/>
                <a:ea typeface="Source Sans Pro" charset="0"/>
                <a:cs typeface="Source Sans Pro" charset="0"/>
              </a:defRPr>
            </a:lvl5pPr>
          </a:lstStyle>
          <a:p>
            <a:pPr lvl="0"/>
            <a:r>
              <a:rPr lang="en-GB" noProof="0" dirty="0"/>
              <a:t>Click here to add text</a:t>
            </a:r>
          </a:p>
          <a:p>
            <a:pPr lvl="1"/>
            <a:r>
              <a:rPr lang="en-GB" noProof="0" dirty="0"/>
              <a:t>Second level</a:t>
            </a:r>
          </a:p>
          <a:p>
            <a:pPr lvl="2"/>
            <a:r>
              <a:rPr lang="en-GB" noProof="0" dirty="0"/>
              <a:t> Third level</a:t>
            </a:r>
          </a:p>
          <a:p>
            <a:pPr lvl="3"/>
            <a:r>
              <a:rPr lang="en-GB" noProof="0" dirty="0"/>
              <a:t> </a:t>
            </a:r>
          </a:p>
          <a:p>
            <a:pPr lvl="4"/>
            <a:endParaRPr lang="en-GB" noProof="0" dirty="0"/>
          </a:p>
          <a:p>
            <a:pPr lvl="4"/>
            <a:endParaRPr lang="en-GB" noProof="0" dirty="0"/>
          </a:p>
          <a:p>
            <a:pPr lvl="4"/>
            <a:endParaRPr lang="en-GB" noProof="0" dirty="0"/>
          </a:p>
          <a:p>
            <a:pPr lvl="4"/>
            <a:endParaRPr lang="en-GB" noProof="0" dirty="0"/>
          </a:p>
          <a:p>
            <a:pPr lvl="4"/>
            <a:endParaRPr lang="en-GB" noProof="0" dirty="0"/>
          </a:p>
        </p:txBody>
      </p:sp>
      <p:cxnSp>
        <p:nvCxnSpPr>
          <p:cNvPr id="40" name="Connettore 1 39">
            <a:extLst>
              <a:ext uri="{FF2B5EF4-FFF2-40B4-BE49-F238E27FC236}">
                <a16:creationId xmlns:a16="http://schemas.microsoft.com/office/drawing/2014/main"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pic>
        <p:nvPicPr>
          <p:cNvPr id="32" name="Immagine 31">
            <a:extLst>
              <a:ext uri="{FF2B5EF4-FFF2-40B4-BE49-F238E27FC236}">
                <a16:creationId xmlns:a16="http://schemas.microsoft.com/office/drawing/2014/main" id="{FA6B2CD8-FEE8-4B8F-B1F0-EA8D83797BBF}"/>
              </a:ext>
            </a:extLst>
          </p:cNvPr>
          <p:cNvPicPr>
            <a:picLocks noChangeAspect="1"/>
          </p:cNvPicPr>
          <p:nvPr userDrawn="1"/>
        </p:nvPicPr>
        <p:blipFill>
          <a:blip r:embed="rId3"/>
          <a:stretch>
            <a:fillRect/>
          </a:stretch>
        </p:blipFill>
        <p:spPr>
          <a:xfrm>
            <a:off x="-135" y="6813550"/>
            <a:ext cx="9144000" cy="44450"/>
          </a:xfrm>
          <a:prstGeom prst="rect">
            <a:avLst/>
          </a:prstGeom>
        </p:spPr>
      </p:pic>
      <p:pic>
        <p:nvPicPr>
          <p:cNvPr id="37" name="Immagine 36">
            <a:extLst>
              <a:ext uri="{FF2B5EF4-FFF2-40B4-BE49-F238E27FC236}">
                <a16:creationId xmlns:a16="http://schemas.microsoft.com/office/drawing/2014/main" id="{0EBFEB97-F397-4880-BA39-E13E87E3191D}"/>
              </a:ext>
            </a:extLst>
          </p:cNvPr>
          <p:cNvPicPr>
            <a:picLocks noChangeAspect="1"/>
          </p:cNvPicPr>
          <p:nvPr userDrawn="1"/>
        </p:nvPicPr>
        <p:blipFill>
          <a:blip r:embed="rId3"/>
          <a:stretch>
            <a:fillRect/>
          </a:stretch>
        </p:blipFill>
        <p:spPr>
          <a:xfrm>
            <a:off x="-135" y="-1585"/>
            <a:ext cx="9144000" cy="56665"/>
          </a:xfrm>
          <a:prstGeom prst="rect">
            <a:avLst/>
          </a:prstGeom>
        </p:spPr>
      </p:pic>
      <p:sp>
        <p:nvSpPr>
          <p:cNvPr id="45" name="Rettangolo 44">
            <a:extLst>
              <a:ext uri="{FF2B5EF4-FFF2-40B4-BE49-F238E27FC236}">
                <a16:creationId xmlns:a16="http://schemas.microsoft.com/office/drawing/2014/main" id="{D9796DA9-E1E4-4FB4-8943-01C592107B8A}"/>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
        <p:nvSpPr>
          <p:cNvPr id="11" name="Slide Number Placeholder 5">
            <a:extLst>
              <a:ext uri="{FF2B5EF4-FFF2-40B4-BE49-F238E27FC236}">
                <a16:creationId xmlns:a16="http://schemas.microsoft.com/office/drawing/2014/main" id="{08331AB2-FA10-F049-BA93-704EC2A5F733}"/>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12" name="Date Placeholder 3">
            <a:extLst>
              <a:ext uri="{FF2B5EF4-FFF2-40B4-BE49-F238E27FC236}">
                <a16:creationId xmlns:a16="http://schemas.microsoft.com/office/drawing/2014/main" id="{89817EDF-DE74-3540-B1AD-C331BAC21565}"/>
              </a:ext>
            </a:extLst>
          </p:cNvPr>
          <p:cNvSpPr>
            <a:spLocks noGrp="1"/>
          </p:cNvSpPr>
          <p:nvPr>
            <p:ph type="dt" sz="half" idx="10"/>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7/16/18</a:t>
            </a:fld>
            <a:endParaRPr lang="en-US" dirty="0"/>
          </a:p>
        </p:txBody>
      </p:sp>
      <p:sp>
        <p:nvSpPr>
          <p:cNvPr id="14" name="Footer Placeholder 4">
            <a:extLst>
              <a:ext uri="{FF2B5EF4-FFF2-40B4-BE49-F238E27FC236}">
                <a16:creationId xmlns:a16="http://schemas.microsoft.com/office/drawing/2014/main" id="{0BE6B5B4-AF6A-764F-AC9F-BFC02551E165}"/>
              </a:ext>
            </a:extLst>
          </p:cNvPr>
          <p:cNvSpPr>
            <a:spLocks noGrp="1"/>
          </p:cNvSpPr>
          <p:nvPr>
            <p:ph type="ftr" sz="quarter" idx="11"/>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sp>
        <p:nvSpPr>
          <p:cNvPr id="15" name="Segnaposto testo 3">
            <a:extLst>
              <a:ext uri="{FF2B5EF4-FFF2-40B4-BE49-F238E27FC236}">
                <a16:creationId xmlns:a16="http://schemas.microsoft.com/office/drawing/2014/main" id="{2D92F18E-5415-984E-8376-0329B157E528}"/>
              </a:ext>
            </a:extLst>
          </p:cNvPr>
          <p:cNvSpPr>
            <a:spLocks noGrp="1"/>
          </p:cNvSpPr>
          <p:nvPr>
            <p:ph type="body" sz="quarter" idx="14" hasCustomPrompt="1"/>
          </p:nvPr>
        </p:nvSpPr>
        <p:spPr>
          <a:xfrm>
            <a:off x="2911677" y="260489"/>
            <a:ext cx="5980803" cy="864081"/>
          </a:xfrm>
          <a:prstGeom prst="rect">
            <a:avLst/>
          </a:prstGeom>
        </p:spPr>
        <p:txBody>
          <a:bodyPr>
            <a:normAutofit/>
          </a:bodyPr>
          <a:lstStyle>
            <a:lvl1pPr marL="0" indent="0">
              <a:buNone/>
              <a:defRPr sz="3200" b="1">
                <a:solidFill>
                  <a:srgbClr val="1C3046"/>
                </a:solidFill>
              </a:defRPr>
            </a:lvl1pPr>
          </a:lstStyle>
          <a:p>
            <a:pPr lvl="0"/>
            <a:r>
              <a:rPr lang="en-GB" noProof="0" dirty="0"/>
              <a:t>Click here to add title</a:t>
            </a:r>
            <a:endParaRPr lang="en-GB" dirty="0"/>
          </a:p>
        </p:txBody>
      </p:sp>
    </p:spTree>
    <p:extLst>
      <p:ext uri="{BB962C8B-B14F-4D97-AF65-F5344CB8AC3E}">
        <p14:creationId xmlns:p14="http://schemas.microsoft.com/office/powerpoint/2010/main" val="147492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mediat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341E515-DD63-3D42-B42C-9035172A73DB}"/>
              </a:ext>
            </a:extLst>
          </p:cNvPr>
          <p:cNvSpPr>
            <a:spLocks noGrp="1"/>
          </p:cNvSpPr>
          <p:nvPr>
            <p:ph idx="1" hasCustomPrompt="1"/>
          </p:nvPr>
        </p:nvSpPr>
        <p:spPr>
          <a:xfrm>
            <a:off x="683568" y="2849622"/>
            <a:ext cx="7759774" cy="2317368"/>
          </a:xfrm>
          <a:prstGeom prst="rect">
            <a:avLst/>
          </a:prstGeom>
        </p:spPr>
        <p:txBody>
          <a:bodyPr>
            <a:normAutofit/>
          </a:bodyPr>
          <a:lstStyle>
            <a:lvl1pPr marL="0" indent="0">
              <a:buSzPct val="100000"/>
              <a:buFontTx/>
              <a:buNone/>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pPr lvl="0"/>
            <a:r>
              <a:rPr lang="en-GB" noProof="0" dirty="0"/>
              <a:t>Click here to add text</a:t>
            </a:r>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11" name="Content Placeholder 2">
            <a:extLst>
              <a:ext uri="{FF2B5EF4-FFF2-40B4-BE49-F238E27FC236}">
                <a16:creationId xmlns:a16="http://schemas.microsoft.com/office/drawing/2014/main" id="{F6408EAB-6398-5543-8CB0-5155F921C6FF}"/>
              </a:ext>
            </a:extLst>
          </p:cNvPr>
          <p:cNvSpPr>
            <a:spLocks noGrp="1"/>
          </p:cNvSpPr>
          <p:nvPr>
            <p:ph idx="10" hasCustomPrompt="1"/>
          </p:nvPr>
        </p:nvSpPr>
        <p:spPr>
          <a:xfrm>
            <a:off x="683568" y="2162303"/>
            <a:ext cx="5883079" cy="556413"/>
          </a:xfrm>
          <a:prstGeom prst="rect">
            <a:avLst/>
          </a:prstGeom>
        </p:spPr>
        <p:txBody>
          <a:bodyPr>
            <a:normAutofit/>
          </a:bodyPr>
          <a:lstStyle>
            <a:lvl1pPr marL="0" indent="0">
              <a:buSzPct val="100000"/>
              <a:buFontTx/>
              <a:buNone/>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r>
              <a:rPr lang="en-GB" b="0" dirty="0">
                <a:solidFill>
                  <a:schemeClr val="accent5">
                    <a:lumMod val="75000"/>
                  </a:schemeClr>
                </a:solidFill>
              </a:rPr>
              <a:t>Click here to add subtitle</a:t>
            </a:r>
          </a:p>
          <a:p>
            <a:pPr lvl="4"/>
            <a:endParaRPr lang="it-IT" dirty="0"/>
          </a:p>
          <a:p>
            <a:pPr lvl="4"/>
            <a:endParaRPr lang="it-IT" dirty="0"/>
          </a:p>
          <a:p>
            <a:pPr lvl="4"/>
            <a:endParaRPr lang="it-IT" dirty="0"/>
          </a:p>
          <a:p>
            <a:pPr lvl="4"/>
            <a:endParaRPr lang="it-IT" dirty="0"/>
          </a:p>
          <a:p>
            <a:pPr lvl="4"/>
            <a:endParaRPr lang="it-IT" dirty="0"/>
          </a:p>
        </p:txBody>
      </p:sp>
      <p:pic>
        <p:nvPicPr>
          <p:cNvPr id="12" name="Immagine 11">
            <a:extLst>
              <a:ext uri="{FF2B5EF4-FFF2-40B4-BE49-F238E27FC236}">
                <a16:creationId xmlns:a16="http://schemas.microsoft.com/office/drawing/2014/main" id="{B48407DB-BA49-C94D-ADD2-877CBDD6C6D2}"/>
              </a:ext>
            </a:extLst>
          </p:cNvPr>
          <p:cNvPicPr>
            <a:picLocks noChangeAspect="1"/>
          </p:cNvPicPr>
          <p:nvPr userDrawn="1"/>
        </p:nvPicPr>
        <p:blipFill>
          <a:blip r:embed="rId3"/>
          <a:stretch>
            <a:fillRect/>
          </a:stretch>
        </p:blipFill>
        <p:spPr>
          <a:xfrm>
            <a:off x="0" y="6833419"/>
            <a:ext cx="9144000" cy="56665"/>
          </a:xfrm>
          <a:prstGeom prst="rect">
            <a:avLst/>
          </a:prstGeom>
        </p:spPr>
      </p:pic>
      <p:sp>
        <p:nvSpPr>
          <p:cNvPr id="16" name="Segnaposto testo 3">
            <a:extLst>
              <a:ext uri="{FF2B5EF4-FFF2-40B4-BE49-F238E27FC236}">
                <a16:creationId xmlns:a16="http://schemas.microsoft.com/office/drawing/2014/main" id="{6CFA5BBC-FB79-3941-902F-8F674A72F7C3}"/>
              </a:ext>
            </a:extLst>
          </p:cNvPr>
          <p:cNvSpPr>
            <a:spLocks noGrp="1"/>
          </p:cNvSpPr>
          <p:nvPr>
            <p:ph type="body" sz="quarter" idx="14" hasCustomPrompt="1"/>
          </p:nvPr>
        </p:nvSpPr>
        <p:spPr>
          <a:xfrm>
            <a:off x="683568" y="1484784"/>
            <a:ext cx="5980803" cy="585861"/>
          </a:xfrm>
          <a:prstGeom prst="rect">
            <a:avLst/>
          </a:prstGeom>
        </p:spPr>
        <p:txBody>
          <a:bodyPr>
            <a:normAutofit/>
          </a:bodyPr>
          <a:lstStyle>
            <a:lvl1pPr marL="0" indent="0">
              <a:buNone/>
              <a:defRPr sz="3200" b="1">
                <a:solidFill>
                  <a:srgbClr val="1C3046"/>
                </a:solidFill>
              </a:defRPr>
            </a:lvl1pPr>
          </a:lstStyle>
          <a:p>
            <a:pPr lvl="0"/>
            <a:r>
              <a:rPr lang="en-GB" noProof="0" dirty="0"/>
              <a:t>Click here to add title</a:t>
            </a:r>
            <a:endParaRPr lang="en-GB" dirty="0"/>
          </a:p>
        </p:txBody>
      </p:sp>
      <p:pic>
        <p:nvPicPr>
          <p:cNvPr id="8" name="Immagine 7">
            <a:extLst>
              <a:ext uri="{FF2B5EF4-FFF2-40B4-BE49-F238E27FC236}">
                <a16:creationId xmlns:a16="http://schemas.microsoft.com/office/drawing/2014/main" id="{2F32A041-669E-4668-AFFC-D799D71AE9D1}"/>
              </a:ext>
            </a:extLst>
          </p:cNvPr>
          <p:cNvPicPr>
            <a:picLocks noChangeAspect="1"/>
          </p:cNvPicPr>
          <p:nvPr userDrawn="1"/>
        </p:nvPicPr>
        <p:blipFill>
          <a:blip r:embed="rId3"/>
          <a:stretch>
            <a:fillRect/>
          </a:stretch>
        </p:blipFill>
        <p:spPr>
          <a:xfrm>
            <a:off x="-135" y="-1585"/>
            <a:ext cx="9144000" cy="56665"/>
          </a:xfrm>
          <a:prstGeom prst="rect">
            <a:avLst/>
          </a:prstGeom>
        </p:spPr>
      </p:pic>
    </p:spTree>
    <p:extLst>
      <p:ext uri="{BB962C8B-B14F-4D97-AF65-F5344CB8AC3E}">
        <p14:creationId xmlns:p14="http://schemas.microsoft.com/office/powerpoint/2010/main" val="390644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ise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89775736-39B8-4946-BA4E-2E26123BEAA4}"/>
              </a:ext>
            </a:extLst>
          </p:cNvPr>
          <p:cNvSpPr txBox="1"/>
          <p:nvPr userDrawn="1"/>
        </p:nvSpPr>
        <p:spPr>
          <a:xfrm>
            <a:off x="3131840" y="5919963"/>
            <a:ext cx="1512168" cy="400110"/>
          </a:xfrm>
          <a:prstGeom prst="rect">
            <a:avLst/>
          </a:prstGeom>
          <a:noFill/>
        </p:spPr>
        <p:txBody>
          <a:bodyPr wrap="square" rtlCol="0">
            <a:spAutoFit/>
          </a:bodyPr>
          <a:lstStyle/>
          <a:p>
            <a:pPr algn="r"/>
            <a:r>
              <a:rPr lang="en-GB" sz="2000" dirty="0">
                <a:solidFill>
                  <a:srgbClr val="1D2F45"/>
                </a:solidFill>
                <a:ea typeface="Source Sans Pro" charset="0"/>
                <a:cs typeface="Source Sans Pro" charset="0"/>
              </a:rPr>
              <a:t>eosc-hub.eu</a:t>
            </a:r>
          </a:p>
        </p:txBody>
      </p:sp>
      <p:pic>
        <p:nvPicPr>
          <p:cNvPr id="7" name="Immagine 6">
            <a:extLst>
              <a:ext uri="{FF2B5EF4-FFF2-40B4-BE49-F238E27FC236}">
                <a16:creationId xmlns:a16="http://schemas.microsoft.com/office/drawing/2014/main" id="{4E9FBBCD-1A09-854C-AD37-ABFC23BF72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1800" y="5838387"/>
            <a:ext cx="589524" cy="578959"/>
          </a:xfrm>
          <a:prstGeom prst="rect">
            <a:avLst/>
          </a:prstGeom>
        </p:spPr>
      </p:pic>
      <p:pic>
        <p:nvPicPr>
          <p:cNvPr id="8" name="Immagine 7">
            <a:extLst>
              <a:ext uri="{FF2B5EF4-FFF2-40B4-BE49-F238E27FC236}">
                <a16:creationId xmlns:a16="http://schemas.microsoft.com/office/drawing/2014/main" id="{AB059FA9-527F-3047-9752-9021170989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8" y="5803404"/>
            <a:ext cx="644783" cy="633228"/>
          </a:xfrm>
          <a:prstGeom prst="rect">
            <a:avLst/>
          </a:prstGeom>
        </p:spPr>
      </p:pic>
      <p:sp>
        <p:nvSpPr>
          <p:cNvPr id="9" name="CasellaDiTesto 8">
            <a:extLst>
              <a:ext uri="{FF2B5EF4-FFF2-40B4-BE49-F238E27FC236}">
                <a16:creationId xmlns:a16="http://schemas.microsoft.com/office/drawing/2014/main" id="{04016F19-9C1F-4B4E-A65D-FC565E20B416}"/>
              </a:ext>
            </a:extLst>
          </p:cNvPr>
          <p:cNvSpPr txBox="1"/>
          <p:nvPr userDrawn="1"/>
        </p:nvSpPr>
        <p:spPr>
          <a:xfrm>
            <a:off x="5004049" y="5892828"/>
            <a:ext cx="1512168" cy="400110"/>
          </a:xfrm>
          <a:prstGeom prst="rect">
            <a:avLst/>
          </a:prstGeom>
          <a:noFill/>
        </p:spPr>
        <p:txBody>
          <a:bodyPr wrap="square" rtlCol="0">
            <a:spAutoFit/>
          </a:bodyPr>
          <a:lstStyle/>
          <a:p>
            <a:pPr algn="l"/>
            <a:r>
              <a:rPr lang="en-GB" sz="2000" dirty="0">
                <a:solidFill>
                  <a:srgbClr val="1D2F45"/>
                </a:solidFill>
                <a:ea typeface="Source Sans Pro" charset="0"/>
                <a:cs typeface="Source Sans Pro" charset="0"/>
              </a:rPr>
              <a:t>@</a:t>
            </a:r>
            <a:r>
              <a:rPr lang="en-GB" sz="2000" dirty="0" err="1">
                <a:solidFill>
                  <a:srgbClr val="1D2F45"/>
                </a:solidFill>
                <a:ea typeface="Source Sans Pro" charset="0"/>
                <a:cs typeface="Source Sans Pro" charset="0"/>
              </a:rPr>
              <a:t>EOSC_eu</a:t>
            </a:r>
            <a:endParaRPr lang="en-GB" sz="2000" dirty="0">
              <a:solidFill>
                <a:srgbClr val="1D2F45"/>
              </a:solidFill>
              <a:ea typeface="Source Sans Pro" charset="0"/>
              <a:cs typeface="Source Sans Pro" charset="0"/>
            </a:endParaRPr>
          </a:p>
        </p:txBody>
      </p:sp>
      <p:pic>
        <p:nvPicPr>
          <p:cNvPr id="2" name="Immagin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03907" y="3358840"/>
            <a:ext cx="1784961" cy="2231201"/>
          </a:xfrm>
          <a:prstGeom prst="rect">
            <a:avLst/>
          </a:prstGeom>
        </p:spPr>
      </p:pic>
      <p:cxnSp>
        <p:nvCxnSpPr>
          <p:cNvPr id="18" name="Connettore 1 17">
            <a:extLst>
              <a:ext uri="{FF2B5EF4-FFF2-40B4-BE49-F238E27FC236}">
                <a16:creationId xmlns:a16="http://schemas.microsoft.com/office/drawing/2014/main" id="{97C3FAB3-381B-274E-9A7E-CD86B4B697B3}"/>
              </a:ext>
            </a:extLst>
          </p:cNvPr>
          <p:cNvCxnSpPr/>
          <p:nvPr userDrawn="1"/>
        </p:nvCxnSpPr>
        <p:spPr>
          <a:xfrm>
            <a:off x="671555" y="2929632"/>
            <a:ext cx="2112235" cy="0"/>
          </a:xfrm>
          <a:prstGeom prst="line">
            <a:avLst/>
          </a:prstGeom>
          <a:ln>
            <a:solidFill>
              <a:srgbClr val="1D2F45"/>
            </a:solidFill>
          </a:ln>
          <a:effectLst/>
        </p:spPr>
        <p:style>
          <a:lnRef idx="2">
            <a:schemeClr val="accent1"/>
          </a:lnRef>
          <a:fillRef idx="0">
            <a:schemeClr val="accent1"/>
          </a:fillRef>
          <a:effectRef idx="1">
            <a:schemeClr val="accent1"/>
          </a:effectRef>
          <a:fontRef idx="minor">
            <a:schemeClr val="tx1"/>
          </a:fontRef>
        </p:style>
      </p:cxnSp>
      <p:sp>
        <p:nvSpPr>
          <p:cNvPr id="23" name="Titolo 22">
            <a:extLst>
              <a:ext uri="{FF2B5EF4-FFF2-40B4-BE49-F238E27FC236}">
                <a16:creationId xmlns:a16="http://schemas.microsoft.com/office/drawing/2014/main" id="{91A4CF75-7F87-534F-870F-ED5701E5713B}"/>
              </a:ext>
            </a:extLst>
          </p:cNvPr>
          <p:cNvSpPr>
            <a:spLocks noGrp="1"/>
          </p:cNvSpPr>
          <p:nvPr>
            <p:ph type="title" hasCustomPrompt="1"/>
          </p:nvPr>
        </p:nvSpPr>
        <p:spPr>
          <a:xfrm>
            <a:off x="597702" y="1772817"/>
            <a:ext cx="2894178" cy="1008112"/>
          </a:xfrm>
          <a:prstGeom prst="rect">
            <a:avLst/>
          </a:prstGeom>
        </p:spPr>
        <p:txBody>
          <a:bodyPr>
            <a:normAutofit/>
          </a:bodyPr>
          <a:lstStyle>
            <a:lvl1pPr>
              <a:defRPr sz="2800"/>
            </a:lvl1pPr>
          </a:lstStyle>
          <a:p>
            <a:r>
              <a:rPr lang="it-IT" b="1" dirty="0" err="1">
                <a:solidFill>
                  <a:srgbClr val="1C3046"/>
                </a:solidFill>
              </a:rPr>
              <a:t>Thank</a:t>
            </a:r>
            <a:r>
              <a:rPr lang="it-IT" b="1" dirty="0">
                <a:solidFill>
                  <a:srgbClr val="1C3046"/>
                </a:solidFill>
              </a:rPr>
              <a:t> </a:t>
            </a:r>
            <a:r>
              <a:rPr lang="it-IT" b="1" dirty="0" err="1">
                <a:solidFill>
                  <a:srgbClr val="1C3046"/>
                </a:solidFill>
              </a:rPr>
              <a:t>you</a:t>
            </a:r>
            <a:r>
              <a:rPr lang="it-IT" b="1" dirty="0">
                <a:solidFill>
                  <a:srgbClr val="1C3046"/>
                </a:solidFill>
              </a:rPr>
              <a:t> for </a:t>
            </a:r>
            <a:r>
              <a:rPr lang="it-IT" b="1" dirty="0" err="1">
                <a:solidFill>
                  <a:srgbClr val="1C3046"/>
                </a:solidFill>
              </a:rPr>
              <a:t>your</a:t>
            </a:r>
            <a:r>
              <a:rPr lang="it-IT" b="1" dirty="0">
                <a:solidFill>
                  <a:srgbClr val="1C3046"/>
                </a:solidFill>
              </a:rPr>
              <a:t> </a:t>
            </a:r>
            <a:r>
              <a:rPr lang="it-IT" b="1" dirty="0" err="1">
                <a:solidFill>
                  <a:srgbClr val="1C3046"/>
                </a:solidFill>
              </a:rPr>
              <a:t>attention</a:t>
            </a:r>
            <a:r>
              <a:rPr lang="it-IT" b="1" dirty="0">
                <a:solidFill>
                  <a:srgbClr val="1C3046"/>
                </a:solidFill>
              </a:rPr>
              <a:t>!</a:t>
            </a:r>
            <a:endParaRPr lang="en-GB" dirty="0"/>
          </a:p>
        </p:txBody>
      </p:sp>
      <p:sp>
        <p:nvSpPr>
          <p:cNvPr id="33" name="Segnaposto contenuto 32">
            <a:extLst>
              <a:ext uri="{FF2B5EF4-FFF2-40B4-BE49-F238E27FC236}">
                <a16:creationId xmlns:a16="http://schemas.microsoft.com/office/drawing/2014/main" id="{EFF3BDC9-F42A-914E-9BE9-F145917FEA33}"/>
              </a:ext>
            </a:extLst>
          </p:cNvPr>
          <p:cNvSpPr>
            <a:spLocks noGrp="1"/>
          </p:cNvSpPr>
          <p:nvPr>
            <p:ph sz="quarter" idx="10" hasCustomPrompt="1"/>
          </p:nvPr>
        </p:nvSpPr>
        <p:spPr>
          <a:xfrm>
            <a:off x="5508104" y="1773238"/>
            <a:ext cx="3385071" cy="1585912"/>
          </a:xfrm>
          <a:prstGeom prst="rect">
            <a:avLst/>
          </a:prstGeom>
        </p:spPr>
        <p:txBody>
          <a:bodyPr>
            <a:normAutofit/>
          </a:bodyPr>
          <a:lstStyle>
            <a:lvl1pPr marL="257175" indent="-257175" algn="l">
              <a:buFontTx/>
              <a:buNone/>
              <a:defRPr sz="1800"/>
            </a:lvl1pPr>
            <a:lvl2pPr>
              <a:defRPr sz="1800"/>
            </a:lvl2pPr>
            <a:lvl3pPr>
              <a:defRPr sz="1800"/>
            </a:lvl3pPr>
            <a:lvl4pPr>
              <a:defRPr sz="1800"/>
            </a:lvl4pPr>
            <a:lvl5pPr>
              <a:defRPr sz="1800"/>
            </a:lvl5pPr>
          </a:lstStyle>
          <a:p>
            <a:pPr marL="0" indent="0">
              <a:buNone/>
            </a:pPr>
            <a:r>
              <a:rPr lang="en-GB" sz="1800" b="1" dirty="0">
                <a:solidFill>
                  <a:srgbClr val="1C3046"/>
                </a:solidFill>
              </a:rPr>
              <a:t>Contact</a:t>
            </a:r>
          </a:p>
          <a:p>
            <a:pPr marL="0" indent="0">
              <a:buNone/>
            </a:pPr>
            <a:r>
              <a:rPr lang="en-GB" sz="1800" dirty="0">
                <a:solidFill>
                  <a:srgbClr val="1C3046"/>
                </a:solidFill>
              </a:rPr>
              <a:t>Lorem ipsum </a:t>
            </a:r>
            <a:r>
              <a:rPr lang="en-GB" sz="1800" dirty="0" err="1">
                <a:solidFill>
                  <a:srgbClr val="1C3046"/>
                </a:solidFill>
              </a:rPr>
              <a:t>dolor</a:t>
            </a:r>
            <a:r>
              <a:rPr lang="en-GB" sz="1800" dirty="0">
                <a:solidFill>
                  <a:srgbClr val="1C3046"/>
                </a:solidFill>
              </a:rPr>
              <a:t> sit </a:t>
            </a:r>
            <a:r>
              <a:rPr lang="en-GB" sz="1800" dirty="0" err="1">
                <a:solidFill>
                  <a:srgbClr val="1C3046"/>
                </a:solidFill>
              </a:rPr>
              <a:t>amet</a:t>
            </a:r>
            <a:r>
              <a:rPr lang="en-GB" sz="1800" dirty="0">
                <a:solidFill>
                  <a:srgbClr val="1C3046"/>
                </a:solidFill>
              </a:rPr>
              <a:t>, </a:t>
            </a:r>
            <a:r>
              <a:rPr lang="en-GB" sz="1800" dirty="0" err="1">
                <a:solidFill>
                  <a:srgbClr val="1C3046"/>
                </a:solidFill>
              </a:rPr>
              <a:t>consectetur</a:t>
            </a:r>
            <a:r>
              <a:rPr lang="en-GB" sz="1800" dirty="0">
                <a:solidFill>
                  <a:srgbClr val="1C3046"/>
                </a:solidFill>
              </a:rPr>
              <a:t> </a:t>
            </a:r>
            <a:r>
              <a:rPr lang="en-GB" sz="1800" dirty="0" err="1">
                <a:solidFill>
                  <a:srgbClr val="1C3046"/>
                </a:solidFill>
              </a:rPr>
              <a:t>adipisicing</a:t>
            </a:r>
            <a:r>
              <a:rPr lang="en-GB" sz="1800" dirty="0">
                <a:solidFill>
                  <a:srgbClr val="1C3046"/>
                </a:solidFill>
              </a:rPr>
              <a:t> </a:t>
            </a:r>
            <a:r>
              <a:rPr lang="en-GB" sz="1800" dirty="0" err="1">
                <a:solidFill>
                  <a:srgbClr val="1C3046"/>
                </a:solidFill>
              </a:rPr>
              <a:t>elit</a:t>
            </a:r>
            <a:r>
              <a:rPr lang="en-GB" sz="1800" dirty="0">
                <a:solidFill>
                  <a:srgbClr val="1C3046"/>
                </a:solidFill>
              </a:rPr>
              <a:t>, </a:t>
            </a:r>
            <a:r>
              <a:rPr lang="en-GB" sz="1800" dirty="0" err="1">
                <a:solidFill>
                  <a:srgbClr val="1C3046"/>
                </a:solidFill>
              </a:rPr>
              <a:t>sed</a:t>
            </a:r>
            <a:r>
              <a:rPr lang="en-GB" sz="1800" dirty="0">
                <a:solidFill>
                  <a:srgbClr val="1C3046"/>
                </a:solidFill>
              </a:rPr>
              <a:t> do </a:t>
            </a:r>
            <a:r>
              <a:rPr lang="en-GB" sz="1800" dirty="0" err="1">
                <a:solidFill>
                  <a:srgbClr val="1C3046"/>
                </a:solidFill>
              </a:rPr>
              <a:t>eiusmod</a:t>
            </a:r>
            <a:r>
              <a:rPr lang="en-GB" sz="1800" dirty="0">
                <a:solidFill>
                  <a:srgbClr val="1C3046"/>
                </a:solidFill>
              </a:rPr>
              <a:t> </a:t>
            </a:r>
            <a:r>
              <a:rPr lang="en-GB" sz="1800" dirty="0" err="1">
                <a:solidFill>
                  <a:srgbClr val="1C3046"/>
                </a:solidFill>
              </a:rPr>
              <a:t>tempor</a:t>
            </a:r>
            <a:r>
              <a:rPr lang="en-GB" sz="1800" dirty="0">
                <a:solidFill>
                  <a:srgbClr val="1C3046"/>
                </a:solidFill>
              </a:rPr>
              <a:t> </a:t>
            </a:r>
            <a:r>
              <a:rPr lang="en-GB" sz="1800" dirty="0" err="1">
                <a:solidFill>
                  <a:srgbClr val="1C3046"/>
                </a:solidFill>
              </a:rPr>
              <a:t>incididunt</a:t>
            </a:r>
            <a:r>
              <a:rPr lang="en-GB" sz="1800" dirty="0">
                <a:solidFill>
                  <a:srgbClr val="1C3046"/>
                </a:solidFill>
              </a:rPr>
              <a:t> </a:t>
            </a:r>
            <a:r>
              <a:rPr lang="en-GB" sz="1800" dirty="0" err="1">
                <a:solidFill>
                  <a:srgbClr val="1C3046"/>
                </a:solidFill>
              </a:rPr>
              <a:t>ut</a:t>
            </a:r>
            <a:r>
              <a:rPr lang="en-GB" sz="1800" dirty="0">
                <a:solidFill>
                  <a:srgbClr val="1C3046"/>
                </a:solidFill>
              </a:rPr>
              <a:t> </a:t>
            </a:r>
            <a:r>
              <a:rPr lang="en-GB" sz="1800" dirty="0" err="1">
                <a:solidFill>
                  <a:srgbClr val="1C3046"/>
                </a:solidFill>
              </a:rPr>
              <a:t>labore</a:t>
            </a:r>
            <a:r>
              <a:rPr lang="en-GB" sz="1800" dirty="0">
                <a:solidFill>
                  <a:srgbClr val="1C3046"/>
                </a:solidFill>
              </a:rPr>
              <a:t> et </a:t>
            </a:r>
            <a:r>
              <a:rPr lang="en-GB" sz="1800" dirty="0" err="1">
                <a:solidFill>
                  <a:srgbClr val="1C3046"/>
                </a:solidFill>
              </a:rPr>
              <a:t>dolore</a:t>
            </a:r>
            <a:r>
              <a:rPr lang="en-GB" sz="1800" dirty="0">
                <a:solidFill>
                  <a:srgbClr val="1C3046"/>
                </a:solidFill>
              </a:rPr>
              <a:t> magna</a:t>
            </a:r>
          </a:p>
        </p:txBody>
      </p:sp>
      <p:sp>
        <p:nvSpPr>
          <p:cNvPr id="34" name="Segnaposto contenuto 32">
            <a:extLst>
              <a:ext uri="{FF2B5EF4-FFF2-40B4-BE49-F238E27FC236}">
                <a16:creationId xmlns:a16="http://schemas.microsoft.com/office/drawing/2014/main" id="{7E962D83-1102-414B-ACBE-1C6C8F8FE54E}"/>
              </a:ext>
            </a:extLst>
          </p:cNvPr>
          <p:cNvSpPr>
            <a:spLocks noGrp="1"/>
          </p:cNvSpPr>
          <p:nvPr>
            <p:ph sz="quarter" idx="11" hasCustomPrompt="1"/>
          </p:nvPr>
        </p:nvSpPr>
        <p:spPr>
          <a:xfrm>
            <a:off x="647105" y="3163634"/>
            <a:ext cx="2484735" cy="409382"/>
          </a:xfrm>
          <a:prstGeom prst="rect">
            <a:avLst/>
          </a:prstGeom>
        </p:spPr>
        <p:txBody>
          <a:bodyPr>
            <a:normAutofit/>
          </a:bodyPr>
          <a:lstStyle>
            <a:lvl1pPr marL="285750" marR="0" indent="-285750" algn="l" defTabSz="342900" rtl="0" eaLnBrk="1" fontAlgn="auto" latinLnBrk="0" hangingPunct="1">
              <a:lnSpc>
                <a:spcPct val="100000"/>
              </a:lnSpc>
              <a:spcBef>
                <a:spcPct val="20000"/>
              </a:spcBef>
              <a:spcAft>
                <a:spcPts val="0"/>
              </a:spcAft>
              <a:buClrTx/>
              <a:buSzTx/>
              <a:buFontTx/>
              <a:buNone/>
              <a:tabLst/>
              <a:defRPr/>
            </a:lvl1pPr>
            <a:lvl2pPr>
              <a:defRPr sz="1800"/>
            </a:lvl2pPr>
            <a:lvl3pPr>
              <a:defRPr sz="1800"/>
            </a:lvl3pPr>
            <a:lvl4pPr>
              <a:defRPr sz="1800"/>
            </a:lvl4pPr>
            <a:lvl5pPr>
              <a:defRPr sz="1800"/>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it-IT" sz="1800" i="1" dirty="0" err="1"/>
              <a:t>Questions</a:t>
            </a:r>
            <a:r>
              <a:rPr lang="it-IT" sz="1800" i="1" dirty="0"/>
              <a:t>?</a:t>
            </a:r>
          </a:p>
          <a:p>
            <a:pPr marL="0" indent="0">
              <a:buNone/>
            </a:pPr>
            <a:endParaRPr lang="it-IT" sz="1800" i="1" dirty="0"/>
          </a:p>
        </p:txBody>
      </p:sp>
    </p:spTree>
    <p:extLst>
      <p:ext uri="{BB962C8B-B14F-4D97-AF65-F5344CB8AC3E}">
        <p14:creationId xmlns:p14="http://schemas.microsoft.com/office/powerpoint/2010/main" val="107994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a:t>Click to insert title</a:t>
            </a:r>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a:t>
            </a:r>
          </a:p>
        </p:txBody>
      </p:sp>
    </p:spTree>
    <p:extLst>
      <p:ext uri="{BB962C8B-B14F-4D97-AF65-F5344CB8AC3E}">
        <p14:creationId xmlns:p14="http://schemas.microsoft.com/office/powerpoint/2010/main" val="153586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3707915"/>
            <a:ext cx="41316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2.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31386F-E162-934A-8D1F-9D95C069AEBC}"/>
              </a:ext>
            </a:extLst>
          </p:cNvPr>
          <p:cNvSpPr>
            <a:spLocks noGrp="1"/>
          </p:cNvSpPr>
          <p:nvPr>
            <p:ph type="sldNum" sz="quarter" idx="4"/>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5" name="Date Placeholder 3">
            <a:extLst>
              <a:ext uri="{FF2B5EF4-FFF2-40B4-BE49-F238E27FC236}">
                <a16:creationId xmlns:a16="http://schemas.microsoft.com/office/drawing/2014/main" id="{FD864FEF-6066-9447-AB93-1A0F90C4437D}"/>
              </a:ext>
            </a:extLst>
          </p:cNvPr>
          <p:cNvSpPr>
            <a:spLocks noGrp="1"/>
          </p:cNvSpPr>
          <p:nvPr>
            <p:ph type="dt" sz="half" idx="2"/>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7/16/18</a:t>
            </a:fld>
            <a:endParaRPr lang="en-US" dirty="0"/>
          </a:p>
        </p:txBody>
      </p:sp>
      <p:sp>
        <p:nvSpPr>
          <p:cNvPr id="6" name="Footer Placeholder 4">
            <a:extLst>
              <a:ext uri="{FF2B5EF4-FFF2-40B4-BE49-F238E27FC236}">
                <a16:creationId xmlns:a16="http://schemas.microsoft.com/office/drawing/2014/main" id="{62C92904-4608-474D-BBAB-CD0DAE59CC70}"/>
              </a:ext>
            </a:extLst>
          </p:cNvPr>
          <p:cNvSpPr>
            <a:spLocks noGrp="1"/>
          </p:cNvSpPr>
          <p:nvPr>
            <p:ph type="ftr" sz="quarter" idx="3"/>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cxnSp>
        <p:nvCxnSpPr>
          <p:cNvPr id="7" name="Connettore 1 6">
            <a:extLst>
              <a:ext uri="{FF2B5EF4-FFF2-40B4-BE49-F238E27FC236}">
                <a16:creationId xmlns:a16="http://schemas.microsoft.com/office/drawing/2014/main" id="{1319845F-1E54-2745-8B1A-D63A20E61931}"/>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sp>
        <p:nvSpPr>
          <p:cNvPr id="8" name="Rettangolo 7">
            <a:extLst>
              <a:ext uri="{FF2B5EF4-FFF2-40B4-BE49-F238E27FC236}">
                <a16:creationId xmlns:a16="http://schemas.microsoft.com/office/drawing/2014/main" id="{1A085F82-CD25-8A4D-8A2C-FFC5CB539BB8}"/>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4" r:id="rId3"/>
    <p:sldLayoutId id="2147483709" r:id="rId4"/>
    <p:sldLayoutId id="2147483710" r:id="rId5"/>
    <p:sldLayoutId id="2147483712" r:id="rId6"/>
    <p:sldLayoutId id="2147483711" r:id="rId7"/>
    <p:sldLayoutId id="2147483736" r:id="rId8"/>
  </p:sldLayoutIdLst>
  <p:hf hdr="0" ftr="0"/>
  <p:txStyles>
    <p:titleStyle>
      <a:lvl1pPr algn="l" defTabSz="342900" rtl="0" eaLnBrk="1" latinLnBrk="0" hangingPunct="1">
        <a:spcBef>
          <a:spcPct val="0"/>
        </a:spcBef>
        <a:buNone/>
        <a:defRPr sz="3200" b="1" kern="1200">
          <a:solidFill>
            <a:srgbClr val="1C3046"/>
          </a:solidFill>
          <a:latin typeface="+mn-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17332" y="67377"/>
            <a:ext cx="6956057" cy="868297"/>
          </a:xfrm>
          <a:prstGeom prst="rect">
            <a:avLst/>
          </a:prstGeom>
        </p:spPr>
        <p:txBody>
          <a:bodyPr vert="horz" lIns="91440" tIns="45720" rIns="91440" bIns="45720" rtlCol="0" anchor="ctr">
            <a:normAutofit/>
          </a:bodyPr>
          <a:lstStyle/>
          <a:p>
            <a:r>
              <a:rPr lang="it-IT" dirty="0"/>
              <a:t>Fare clic per modificare stile</a:t>
            </a:r>
            <a:endParaRPr lang="en-US" dirty="0"/>
          </a:p>
        </p:txBody>
      </p:sp>
      <p:sp>
        <p:nvSpPr>
          <p:cNvPr id="3" name="Text Placeholder 2"/>
          <p:cNvSpPr>
            <a:spLocks noGrp="1"/>
          </p:cNvSpPr>
          <p:nvPr>
            <p:ph type="body" idx="1"/>
          </p:nvPr>
        </p:nvSpPr>
        <p:spPr>
          <a:xfrm>
            <a:off x="278773" y="1280229"/>
            <a:ext cx="8580001" cy="4873129"/>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628650" y="6356351"/>
            <a:ext cx="13349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www.eoscpilot.eu</a:t>
            </a:r>
            <a:endParaRPr lang="en-GB" dirty="0">
              <a:solidFill>
                <a:prstClr val="black">
                  <a:tint val="75000"/>
                </a:prstClr>
              </a:solidFill>
            </a:endParaRPr>
          </a:p>
        </p:txBody>
      </p:sp>
      <p:sp>
        <p:nvSpPr>
          <p:cNvPr id="5" name="Footer Placeholder 4"/>
          <p:cNvSpPr>
            <a:spLocks noGrp="1"/>
          </p:cNvSpPr>
          <p:nvPr>
            <p:ph type="ftr" sz="quarter" idx="3"/>
          </p:nvPr>
        </p:nvSpPr>
        <p:spPr>
          <a:xfrm>
            <a:off x="2136808" y="6356351"/>
            <a:ext cx="52361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The European Open Science Cloud for Research pilot project is funded by the European Commission, DG Research &amp; Innovation under contract no. </a:t>
            </a:r>
            <a:r>
              <a:rPr lang="en-GB" dirty="0">
                <a:solidFill>
                  <a:prstClr val="black">
                    <a:tint val="75000"/>
                  </a:prstClr>
                </a:solidFill>
              </a:rPr>
              <a:t>739563</a:t>
            </a:r>
          </a:p>
        </p:txBody>
      </p:sp>
      <p:sp>
        <p:nvSpPr>
          <p:cNvPr id="6" name="Slide Number Placeholder 5"/>
          <p:cNvSpPr>
            <a:spLocks noGrp="1"/>
          </p:cNvSpPr>
          <p:nvPr>
            <p:ph type="sldNum" sz="quarter" idx="4"/>
          </p:nvPr>
        </p:nvSpPr>
        <p:spPr>
          <a:xfrm>
            <a:off x="7372952" y="6356351"/>
            <a:ext cx="11423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E5F24-684F-EB47-903B-D0BF2D59DF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68757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1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1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1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1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1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9" y="6217623"/>
            <a:ext cx="548700" cy="524800"/>
          </a:xfrm>
          <a:prstGeom prst="rect">
            <a:avLst/>
          </a:prstGeom>
          <a:noFill/>
          <a:ln>
            <a:noFill/>
          </a:ln>
        </p:spPr>
        <p:txBody>
          <a:bodyPr wrap="square" lIns="91425" tIns="91425" rIns="91425" bIns="91425" anchor="ctr" anchorCtr="0">
            <a:noAutofit/>
          </a:bodyPr>
          <a:lstStyle/>
          <a:p>
            <a:pPr algn="r">
              <a:buClr>
                <a:schemeClr val="dk2"/>
              </a:buClr>
              <a:buSzPts val="1000"/>
            </a:pPr>
            <a:fld id="{00000000-1234-1234-1234-123412341234}" type="slidenum">
              <a:rPr lang="uk-UA" sz="1333" smtClean="0">
                <a:solidFill>
                  <a:schemeClr val="dk2"/>
                </a:solidFill>
              </a:rPr>
              <a:pPr algn="r">
                <a:buClr>
                  <a:schemeClr val="dk2"/>
                </a:buClr>
                <a:buSzPts val="1000"/>
              </a:pPr>
              <a:t>‹#›</a:t>
            </a:fld>
            <a:endParaRPr lang="uk-UA" sz="1333">
              <a:solidFill>
                <a:schemeClr val="dk2"/>
              </a:solidFill>
            </a:endParaRPr>
          </a:p>
        </p:txBody>
      </p:sp>
    </p:spTree>
    <p:extLst>
      <p:ext uri="{BB962C8B-B14F-4D97-AF65-F5344CB8AC3E}">
        <p14:creationId xmlns:p14="http://schemas.microsoft.com/office/powerpoint/2010/main" val="3302439813"/>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eta.einfracentral.eu/home" TargetMode="External"/><Relationship Id="rId2" Type="http://schemas.openxmlformats.org/officeDocument/2006/relationships/hyperlink" Target="http://einfracentral.eu/sites/default/files/ServiceDescriptionTemplate/1.00.xlsx" TargetMode="External"/><Relationship Id="rId1" Type="http://schemas.openxmlformats.org/officeDocument/2006/relationships/slideLayout" Target="../slideLayouts/slideLayout2.xml"/><Relationship Id="rId4" Type="http://schemas.openxmlformats.org/officeDocument/2006/relationships/hyperlink" Target="http://beta.einfracentral.eu/developer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oscpilot.eu/open-consultation" TargetMode="External"/><Relationship Id="rId2" Type="http://schemas.openxmlformats.org/officeDocument/2006/relationships/hyperlink" Target="https://ec.europa.eu/info/sites/info/files/conferences/eosc_summit_2018/eosc_hleg_recommendation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25.tiff"/></Relationships>
</file>

<file path=ppt/slides/_rels/slide16.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infracentral.eu/sites/default/files/ServiceDescriptionTemplate/1.00.xlsx" TargetMode="External"/><Relationship Id="rId2" Type="http://schemas.openxmlformats.org/officeDocument/2006/relationships/hyperlink" Target="https://wiki.eosc-hub.eu/display/EOSC/Service+Portfolio+Entry+Templat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tif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MXOV8_kTzy8-wh9pK6ZEmzouvNqQs4Kr2ci_FDS568s/edit" TargetMode="External"/><Relationship Id="rId2" Type="http://schemas.openxmlformats.org/officeDocument/2006/relationships/hyperlink" Target="https://www.eoscpilot.eu/content/d53-eosc-federated-service-management-framewor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8C573EE-843B-E046-8572-EB8AD67C71CC}"/>
              </a:ext>
            </a:extLst>
          </p:cNvPr>
          <p:cNvSpPr>
            <a:spLocks noGrp="1"/>
          </p:cNvSpPr>
          <p:nvPr>
            <p:ph sz="quarter" idx="11"/>
          </p:nvPr>
        </p:nvSpPr>
        <p:spPr>
          <a:xfrm>
            <a:off x="683568" y="2852738"/>
            <a:ext cx="7920880" cy="576262"/>
          </a:xfrm>
        </p:spPr>
        <p:txBody>
          <a:bodyPr>
            <a:normAutofit fontScale="92500"/>
          </a:bodyPr>
          <a:lstStyle/>
          <a:p>
            <a:r>
              <a:rPr lang="en-GB" b="1" dirty="0"/>
              <a:t>AMB Rules of </a:t>
            </a:r>
            <a:r>
              <a:rPr lang="en-GB" b="1" dirty="0" err="1"/>
              <a:t>Particpation</a:t>
            </a:r>
            <a:r>
              <a:rPr lang="en-GB" b="1" dirty="0"/>
              <a:t> TF meeting 20180713</a:t>
            </a:r>
          </a:p>
        </p:txBody>
      </p:sp>
    </p:spTree>
    <p:extLst>
      <p:ext uri="{BB962C8B-B14F-4D97-AF65-F5344CB8AC3E}">
        <p14:creationId xmlns:p14="http://schemas.microsoft.com/office/powerpoint/2010/main" val="982740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sp>
        <p:nvSpPr>
          <p:cNvPr id="3" name="Content Placeholder 2"/>
          <p:cNvSpPr>
            <a:spLocks noGrp="1"/>
          </p:cNvSpPr>
          <p:nvPr>
            <p:ph idx="1"/>
          </p:nvPr>
        </p:nvSpPr>
        <p:spPr>
          <a:xfrm>
            <a:off x="251520" y="1124570"/>
            <a:ext cx="8640960" cy="5256758"/>
          </a:xfrm>
        </p:spPr>
        <p:txBody>
          <a:bodyPr>
            <a:normAutofit fontScale="92500" lnSpcReduction="10000"/>
          </a:bodyPr>
          <a:lstStyle/>
          <a:p>
            <a:r>
              <a:rPr lang="en-US" dirty="0" err="1"/>
              <a:t>eInfraCentral</a:t>
            </a:r>
            <a:endParaRPr lang="en-US" dirty="0"/>
          </a:p>
          <a:p>
            <a:pPr lvl="1"/>
            <a:r>
              <a:rPr lang="en-US" dirty="0"/>
              <a:t>Providing the European e-Science Services Gateway </a:t>
            </a:r>
          </a:p>
          <a:p>
            <a:pPr lvl="2"/>
            <a:r>
              <a:rPr lang="en-US" dirty="0"/>
              <a:t>Service Catalogue</a:t>
            </a:r>
          </a:p>
          <a:p>
            <a:pPr lvl="1"/>
            <a:r>
              <a:rPr lang="en-US" dirty="0"/>
              <a:t>Partners: EGI, EUDAT, PRACE, GEANT, </a:t>
            </a:r>
            <a:r>
              <a:rPr lang="en-US" dirty="0" err="1"/>
              <a:t>OpenAIRE</a:t>
            </a:r>
            <a:r>
              <a:rPr lang="en-US" dirty="0"/>
              <a:t>, EFIS, JNP, Leibniz University, University of Athens</a:t>
            </a:r>
          </a:p>
          <a:p>
            <a:pPr lvl="1"/>
            <a:r>
              <a:rPr lang="en-US" dirty="0"/>
              <a:t>Template for service descriptions</a:t>
            </a:r>
          </a:p>
          <a:p>
            <a:pPr lvl="2"/>
            <a:r>
              <a:rPr lang="en-US" u="sng" dirty="0">
                <a:hlinkClick r:id="rId2"/>
              </a:rPr>
              <a:t>http://einfracentral.eu/sites/default/files/ServiceDescriptionTemplate/1.00.xlsx</a:t>
            </a:r>
            <a:endParaRPr lang="en-US" dirty="0"/>
          </a:p>
          <a:p>
            <a:pPr lvl="1" fontAlgn="base"/>
            <a:r>
              <a:rPr lang="en-US" dirty="0">
                <a:latin typeface="Calibri" panose="020F0502020204030204" pitchFamily="34" charset="0"/>
                <a:cs typeface="Calibri" panose="020F0502020204030204" pitchFamily="34" charset="0"/>
              </a:rPr>
              <a:t>Beta Service Catalogue</a:t>
            </a:r>
          </a:p>
          <a:p>
            <a:pPr lvl="2" fontAlgn="base"/>
            <a:r>
              <a:rPr lang="en-US" dirty="0">
                <a:latin typeface="Calibri" panose="020F0502020204030204" pitchFamily="34" charset="0"/>
                <a:cs typeface="Calibri" panose="020F0502020204030204" pitchFamily="34" charset="0"/>
                <a:hlinkClick r:id="rId3"/>
              </a:rPr>
              <a:t>http://beta.einfracentral.eu/home</a:t>
            </a:r>
            <a:endParaRPr lang="en-US" dirty="0">
              <a:latin typeface="Calibri" panose="020F0502020204030204" pitchFamily="34" charset="0"/>
              <a:cs typeface="Calibri" panose="020F0502020204030204" pitchFamily="34" charset="0"/>
            </a:endParaRPr>
          </a:p>
          <a:p>
            <a:pPr lvl="1" fontAlgn="base"/>
            <a:r>
              <a:rPr lang="en-US" dirty="0">
                <a:latin typeface="Calibri" panose="020F0502020204030204" pitchFamily="34" charset="0"/>
                <a:cs typeface="Calibri" panose="020F0502020204030204" pitchFamily="34" charset="0"/>
              </a:rPr>
              <a:t>API for harvesting service catalogues</a:t>
            </a:r>
          </a:p>
          <a:p>
            <a:pPr lvl="2"/>
            <a:r>
              <a:rPr lang="en-US" dirty="0">
                <a:hlinkClick r:id="rId4"/>
              </a:rPr>
              <a:t>http://beta.einfracentral.eu/developers</a:t>
            </a:r>
            <a:endParaRPr lang="en-US" dirty="0"/>
          </a:p>
          <a:p>
            <a:pPr lvl="1"/>
            <a:r>
              <a:rPr lang="en-US" dirty="0"/>
              <a:t>Work on defining KPI for services</a:t>
            </a:r>
          </a:p>
        </p:txBody>
      </p:sp>
      <p:sp>
        <p:nvSpPr>
          <p:cNvPr id="4" name="Date Placeholder 3"/>
          <p:cNvSpPr>
            <a:spLocks noGrp="1"/>
          </p:cNvSpPr>
          <p:nvPr>
            <p:ph type="dt" sz="half" idx="10"/>
          </p:nvPr>
        </p:nvSpPr>
        <p:spPr/>
        <p:txBody>
          <a:bodyPr/>
          <a:lstStyle/>
          <a:p>
            <a:fld id="{1D8BD707-D9CF-40AE-B4C6-C98DA3205C09}" type="datetimeFigureOut">
              <a:rPr lang="en-US" smtClean="0"/>
              <a:pPr/>
              <a:t>7/16/18</a:t>
            </a:fld>
            <a:endParaRPr lang="en-US" dirty="0"/>
          </a:p>
        </p:txBody>
      </p:sp>
      <p:sp>
        <p:nvSpPr>
          <p:cNvPr id="5" name="Text Placeholder 4"/>
          <p:cNvSpPr>
            <a:spLocks noGrp="1"/>
          </p:cNvSpPr>
          <p:nvPr>
            <p:ph type="body" sz="quarter" idx="14"/>
          </p:nvPr>
        </p:nvSpPr>
        <p:spPr/>
        <p:txBody>
          <a:bodyPr>
            <a:normAutofit fontScale="92500"/>
          </a:bodyPr>
          <a:lstStyle/>
          <a:p>
            <a:r>
              <a:rPr lang="en-US" dirty="0"/>
              <a:t>Collaborations outside of the project</a:t>
            </a:r>
          </a:p>
        </p:txBody>
      </p:sp>
    </p:spTree>
    <p:extLst>
      <p:ext uri="{BB962C8B-B14F-4D97-AF65-F5344CB8AC3E}">
        <p14:creationId xmlns:p14="http://schemas.microsoft.com/office/powerpoint/2010/main" val="165786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D7AEA3-149A-F142-86EA-6A429A7167A2}"/>
              </a:ext>
            </a:extLst>
          </p:cNvPr>
          <p:cNvSpPr>
            <a:spLocks noGrp="1"/>
          </p:cNvSpPr>
          <p:nvPr>
            <p:ph type="sldNum" sz="quarter" idx="12"/>
          </p:nvPr>
        </p:nvSpPr>
        <p:spPr/>
        <p:txBody>
          <a:bodyPr/>
          <a:lstStyle/>
          <a:p>
            <a:fld id="{B6F15528-21DE-4FAA-801E-634DDDAF4B2B}" type="slidenum">
              <a:rPr lang="en-US" smtClean="0"/>
              <a:pPr/>
              <a:t>11</a:t>
            </a:fld>
            <a:endParaRPr lang="en-US" dirty="0"/>
          </a:p>
        </p:txBody>
      </p:sp>
      <p:sp>
        <p:nvSpPr>
          <p:cNvPr id="3" name="Content Placeholder 2">
            <a:extLst>
              <a:ext uri="{FF2B5EF4-FFF2-40B4-BE49-F238E27FC236}">
                <a16:creationId xmlns:a16="http://schemas.microsoft.com/office/drawing/2014/main" id="{4F9DEEED-229F-BA40-98F0-0F6144E48AA1}"/>
              </a:ext>
            </a:extLst>
          </p:cNvPr>
          <p:cNvSpPr>
            <a:spLocks noGrp="1"/>
          </p:cNvSpPr>
          <p:nvPr>
            <p:ph idx="1"/>
          </p:nvPr>
        </p:nvSpPr>
        <p:spPr/>
        <p:txBody>
          <a:bodyPr>
            <a:normAutofit fontScale="62500" lnSpcReduction="20000"/>
          </a:bodyPr>
          <a:lstStyle/>
          <a:p>
            <a:r>
              <a:rPr lang="en-US" dirty="0"/>
              <a:t>One of the key objectives of the EOSC Governance is to identify and propose a minimal set of </a:t>
            </a:r>
            <a:r>
              <a:rPr lang="en-US" b="1" i="1" dirty="0"/>
              <a:t>Rules of Participation </a:t>
            </a:r>
            <a:r>
              <a:rPr lang="en-US" dirty="0"/>
              <a:t>for </a:t>
            </a:r>
            <a:r>
              <a:rPr lang="en-US" b="1" i="1" dirty="0"/>
              <a:t>Service Service Providers</a:t>
            </a:r>
            <a:r>
              <a:rPr lang="en-US" i="1" dirty="0"/>
              <a:t>, </a:t>
            </a:r>
            <a:r>
              <a:rPr lang="en-US" b="1" i="1" dirty="0"/>
              <a:t>Technology Providers</a:t>
            </a:r>
            <a:r>
              <a:rPr lang="en-US" i="1" dirty="0"/>
              <a:t> </a:t>
            </a:r>
            <a:r>
              <a:rPr lang="en-US" dirty="0"/>
              <a:t>and</a:t>
            </a:r>
            <a:r>
              <a:rPr lang="en-US" i="1" dirty="0"/>
              <a:t> </a:t>
            </a:r>
            <a:r>
              <a:rPr lang="en-US" b="1" i="1" dirty="0"/>
              <a:t>Users</a:t>
            </a:r>
            <a:r>
              <a:rPr lang="en-US" dirty="0"/>
              <a:t> in EOSC, necessary for EOSC participation and functioning.</a:t>
            </a:r>
          </a:p>
          <a:p>
            <a:r>
              <a:rPr lang="en-US" dirty="0"/>
              <a:t>The aim of this EOSC Open Consultation is to allow all stakeholders to </a:t>
            </a:r>
            <a:r>
              <a:rPr lang="en-US" b="1" i="1" dirty="0"/>
              <a:t>comment</a:t>
            </a:r>
            <a:r>
              <a:rPr lang="en-US" dirty="0"/>
              <a:t> on the </a:t>
            </a:r>
            <a:r>
              <a:rPr lang="en-US" b="1" i="1" dirty="0"/>
              <a:t>draft ‘Rules of Participation of EOSC', </a:t>
            </a:r>
            <a:r>
              <a:rPr lang="en-US" dirty="0"/>
              <a:t>share information on relevant activities and commitments and to reflect on the steps ahead to ensure an effective participation in EOSC. </a:t>
            </a:r>
          </a:p>
          <a:p>
            <a:pPr marL="342900" lvl="1" indent="0">
              <a:buNone/>
            </a:pPr>
            <a:r>
              <a:rPr lang="en-US" dirty="0">
                <a:hlinkClick r:id="rId2"/>
              </a:rPr>
              <a:t>https://ec.europa.eu/info/sites/info/files/conferences/eosc_summit_2018/eosc_hleg_recommendations.pdf</a:t>
            </a:r>
            <a:endParaRPr lang="en-US" dirty="0"/>
          </a:p>
          <a:p>
            <a:r>
              <a:rPr lang="en-US" dirty="0"/>
              <a:t>In order to gather a Consultation platform on Rules of participation in the EOSC was launched on </a:t>
            </a:r>
            <a:r>
              <a:rPr lang="en-US" b="1" i="1" dirty="0"/>
              <a:t>June the 11th </a:t>
            </a:r>
            <a:r>
              <a:rPr lang="en-US" dirty="0"/>
              <a:t>during the </a:t>
            </a:r>
            <a:r>
              <a:rPr lang="en-US" b="1" dirty="0"/>
              <a:t>2nd EOSC Summit celebrated in Brussels</a:t>
            </a:r>
            <a:r>
              <a:rPr lang="en-US" dirty="0"/>
              <a:t>.</a:t>
            </a:r>
          </a:p>
          <a:p>
            <a:pPr marL="0" indent="0">
              <a:buNone/>
            </a:pPr>
            <a:r>
              <a:rPr lang="en-US" dirty="0"/>
              <a:t>	</a:t>
            </a:r>
            <a:r>
              <a:rPr lang="en-US" dirty="0">
                <a:hlinkClick r:id="rId3"/>
              </a:rPr>
              <a:t>https://eoscpilot.eu/open-consultation</a:t>
            </a:r>
            <a:endParaRPr lang="en-US" dirty="0"/>
          </a:p>
          <a:p>
            <a:r>
              <a:rPr lang="en-US" dirty="0"/>
              <a:t>The consultation allows also to express </a:t>
            </a:r>
            <a:r>
              <a:rPr lang="en-US" b="1" i="1" dirty="0"/>
              <a:t>agreement</a:t>
            </a:r>
            <a:r>
              <a:rPr lang="en-US" dirty="0"/>
              <a:t>, </a:t>
            </a:r>
            <a:r>
              <a:rPr lang="en-US" b="1" i="1" dirty="0"/>
              <a:t>disagreement</a:t>
            </a:r>
            <a:r>
              <a:rPr lang="en-US" dirty="0"/>
              <a:t> and </a:t>
            </a:r>
            <a:r>
              <a:rPr lang="en-US" b="1" i="1" dirty="0"/>
              <a:t>priority</a:t>
            </a:r>
            <a:r>
              <a:rPr lang="en-US" dirty="0"/>
              <a:t> vote on the recommendations of the interim report of the EOSC  HLEG.</a:t>
            </a:r>
          </a:p>
          <a:p>
            <a:r>
              <a:rPr lang="en-US" dirty="0"/>
              <a:t>The </a:t>
            </a:r>
            <a:r>
              <a:rPr lang="en-US" b="1" i="1" dirty="0"/>
              <a:t>Consultation closes </a:t>
            </a:r>
            <a:r>
              <a:rPr lang="en-US" dirty="0"/>
              <a:t>on </a:t>
            </a:r>
            <a:r>
              <a:rPr lang="en-US" b="1" i="1" dirty="0"/>
              <a:t>August the 5th</a:t>
            </a:r>
            <a:r>
              <a:rPr lang="en-US" dirty="0"/>
              <a:t>, the presentation of </a:t>
            </a:r>
            <a:r>
              <a:rPr lang="en-US" b="1" i="1" dirty="0"/>
              <a:t>final results </a:t>
            </a:r>
            <a:r>
              <a:rPr lang="en-US" dirty="0"/>
              <a:t>will take place at the </a:t>
            </a:r>
            <a:r>
              <a:rPr lang="en-US" b="1" i="1" dirty="0"/>
              <a:t>EOSC event in Vienna on 23rd of November</a:t>
            </a:r>
            <a:r>
              <a:rPr lang="en-US" dirty="0"/>
              <a:t>. </a:t>
            </a:r>
          </a:p>
          <a:p>
            <a:r>
              <a:rPr lang="en-US" dirty="0"/>
              <a:t>The EOSC HLEG will present a </a:t>
            </a:r>
            <a:r>
              <a:rPr lang="en-US" b="1" i="1" dirty="0"/>
              <a:t>status report </a:t>
            </a:r>
            <a:r>
              <a:rPr lang="en-US" dirty="0"/>
              <a:t>at </a:t>
            </a:r>
            <a:r>
              <a:rPr lang="en-US" b="1" i="1" dirty="0"/>
              <a:t>DI4R</a:t>
            </a:r>
            <a:r>
              <a:rPr lang="en-US" dirty="0"/>
              <a:t>.</a:t>
            </a:r>
          </a:p>
        </p:txBody>
      </p:sp>
      <p:sp>
        <p:nvSpPr>
          <p:cNvPr id="4" name="Date Placeholder 3">
            <a:extLst>
              <a:ext uri="{FF2B5EF4-FFF2-40B4-BE49-F238E27FC236}">
                <a16:creationId xmlns:a16="http://schemas.microsoft.com/office/drawing/2014/main" id="{BBB11FB4-DE41-9B43-8BD9-6641A705E6E8}"/>
              </a:ext>
            </a:extLst>
          </p:cNvPr>
          <p:cNvSpPr>
            <a:spLocks noGrp="1"/>
          </p:cNvSpPr>
          <p:nvPr>
            <p:ph type="dt" sz="half" idx="10"/>
          </p:nvPr>
        </p:nvSpPr>
        <p:spPr/>
        <p:txBody>
          <a:bodyPr/>
          <a:lstStyle/>
          <a:p>
            <a:fld id="{C3959BDB-09E9-6348-B7A2-2892E4497CB5}" type="datetime1">
              <a:rPr lang="en-US" smtClean="0"/>
              <a:t>7/16/18</a:t>
            </a:fld>
            <a:endParaRPr lang="en-US" dirty="0"/>
          </a:p>
        </p:txBody>
      </p:sp>
      <p:sp>
        <p:nvSpPr>
          <p:cNvPr id="5" name="Text Placeholder 4">
            <a:extLst>
              <a:ext uri="{FF2B5EF4-FFF2-40B4-BE49-F238E27FC236}">
                <a16:creationId xmlns:a16="http://schemas.microsoft.com/office/drawing/2014/main" id="{8E9C3AAA-57C0-154D-BF96-06B38ED9DBC2}"/>
              </a:ext>
            </a:extLst>
          </p:cNvPr>
          <p:cNvSpPr>
            <a:spLocks noGrp="1"/>
          </p:cNvSpPr>
          <p:nvPr>
            <p:ph type="body" sz="quarter" idx="14"/>
          </p:nvPr>
        </p:nvSpPr>
        <p:spPr/>
        <p:txBody>
          <a:bodyPr/>
          <a:lstStyle/>
          <a:p>
            <a:r>
              <a:rPr lang="en-US" dirty="0"/>
              <a:t>2</a:t>
            </a:r>
            <a:r>
              <a:rPr lang="en-US" baseline="30000" dirty="0"/>
              <a:t>nd</a:t>
            </a:r>
            <a:r>
              <a:rPr lang="en-US" dirty="0"/>
              <a:t> HLEG on EOSC</a:t>
            </a:r>
          </a:p>
        </p:txBody>
      </p:sp>
    </p:spTree>
    <p:extLst>
      <p:ext uri="{BB962C8B-B14F-4D97-AF65-F5344CB8AC3E}">
        <p14:creationId xmlns:p14="http://schemas.microsoft.com/office/powerpoint/2010/main" val="75253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2ECDFC-329E-794C-80F8-4EE2FBAE93BA}"/>
              </a:ext>
            </a:extLst>
          </p:cNvPr>
          <p:cNvSpPr>
            <a:spLocks noGrp="1"/>
          </p:cNvSpPr>
          <p:nvPr>
            <p:ph type="sldNum" sz="quarter" idx="12"/>
          </p:nvPr>
        </p:nvSpPr>
        <p:spPr/>
        <p:txBody>
          <a:bodyPr/>
          <a:lstStyle/>
          <a:p>
            <a:fld id="{B6F15528-21DE-4FAA-801E-634DDDAF4B2B}" type="slidenum">
              <a:rPr lang="en-US" smtClean="0"/>
              <a:pPr/>
              <a:t>12</a:t>
            </a:fld>
            <a:endParaRPr lang="en-US" dirty="0"/>
          </a:p>
        </p:txBody>
      </p:sp>
      <p:sp>
        <p:nvSpPr>
          <p:cNvPr id="3" name="Content Placeholder 2">
            <a:extLst>
              <a:ext uri="{FF2B5EF4-FFF2-40B4-BE49-F238E27FC236}">
                <a16:creationId xmlns:a16="http://schemas.microsoft.com/office/drawing/2014/main" id="{C4CC1592-F8F5-1C42-A82E-C33443C8B80A}"/>
              </a:ext>
            </a:extLst>
          </p:cNvPr>
          <p:cNvSpPr>
            <a:spLocks noGrp="1"/>
          </p:cNvSpPr>
          <p:nvPr>
            <p:ph idx="1"/>
          </p:nvPr>
        </p:nvSpPr>
        <p:spPr/>
        <p:txBody>
          <a:bodyPr/>
          <a:lstStyle/>
          <a:p>
            <a:r>
              <a:rPr lang="en-US" dirty="0"/>
              <a:t>Recommendations on</a:t>
            </a:r>
          </a:p>
          <a:p>
            <a:pPr lvl="1"/>
            <a:r>
              <a:rPr lang="en-US" dirty="0"/>
              <a:t>Implementation – 12 questions, 3 priorities, comment field</a:t>
            </a:r>
          </a:p>
          <a:p>
            <a:pPr lvl="1"/>
            <a:r>
              <a:rPr lang="en-US" dirty="0"/>
              <a:t>Engagement – 5 questions, 1 priority, comment field</a:t>
            </a:r>
          </a:p>
          <a:p>
            <a:pPr lvl="1"/>
            <a:r>
              <a:rPr lang="en-US" dirty="0"/>
              <a:t>Steering – 4 questions, 1 priority, comment field</a:t>
            </a:r>
          </a:p>
          <a:p>
            <a:endParaRPr lang="en-US" dirty="0"/>
          </a:p>
        </p:txBody>
      </p:sp>
      <p:sp>
        <p:nvSpPr>
          <p:cNvPr id="4" name="Date Placeholder 3">
            <a:extLst>
              <a:ext uri="{FF2B5EF4-FFF2-40B4-BE49-F238E27FC236}">
                <a16:creationId xmlns:a16="http://schemas.microsoft.com/office/drawing/2014/main" id="{6D0823BA-E513-6042-B2A0-BCCD1C479766}"/>
              </a:ext>
            </a:extLst>
          </p:cNvPr>
          <p:cNvSpPr>
            <a:spLocks noGrp="1"/>
          </p:cNvSpPr>
          <p:nvPr>
            <p:ph type="dt" sz="half" idx="10"/>
          </p:nvPr>
        </p:nvSpPr>
        <p:spPr/>
        <p:txBody>
          <a:bodyPr/>
          <a:lstStyle/>
          <a:p>
            <a:fld id="{9DC74995-85D2-944F-9D19-A9D49B0B8346}" type="datetime1">
              <a:rPr lang="en-US" smtClean="0"/>
              <a:t>7/16/18</a:t>
            </a:fld>
            <a:endParaRPr lang="en-US" dirty="0"/>
          </a:p>
        </p:txBody>
      </p:sp>
      <p:sp>
        <p:nvSpPr>
          <p:cNvPr id="5" name="Text Placeholder 4">
            <a:extLst>
              <a:ext uri="{FF2B5EF4-FFF2-40B4-BE49-F238E27FC236}">
                <a16:creationId xmlns:a16="http://schemas.microsoft.com/office/drawing/2014/main" id="{6199CCDC-DE21-7148-B0C3-E3C5EC59A83D}"/>
              </a:ext>
            </a:extLst>
          </p:cNvPr>
          <p:cNvSpPr>
            <a:spLocks noGrp="1"/>
          </p:cNvSpPr>
          <p:nvPr>
            <p:ph type="body" sz="quarter" idx="14"/>
          </p:nvPr>
        </p:nvSpPr>
        <p:spPr/>
        <p:txBody>
          <a:bodyPr/>
          <a:lstStyle/>
          <a:p>
            <a:r>
              <a:rPr lang="en-US" dirty="0"/>
              <a:t>Open Consultation </a:t>
            </a:r>
          </a:p>
        </p:txBody>
      </p:sp>
    </p:spTree>
    <p:extLst>
      <p:ext uri="{BB962C8B-B14F-4D97-AF65-F5344CB8AC3E}">
        <p14:creationId xmlns:p14="http://schemas.microsoft.com/office/powerpoint/2010/main" val="211388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9F0BD4-713A-3946-BA0C-0C25D385D3FB}"/>
              </a:ext>
            </a:extLst>
          </p:cNvPr>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7" name="Content Placeholder 6">
            <a:extLst>
              <a:ext uri="{FF2B5EF4-FFF2-40B4-BE49-F238E27FC236}">
                <a16:creationId xmlns:a16="http://schemas.microsoft.com/office/drawing/2014/main" id="{47D7FD13-B133-6B47-82BF-F5504E794A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4267" y="1268413"/>
            <a:ext cx="6655465" cy="4854575"/>
          </a:xfrm>
        </p:spPr>
      </p:pic>
      <p:sp>
        <p:nvSpPr>
          <p:cNvPr id="4" name="Date Placeholder 3">
            <a:extLst>
              <a:ext uri="{FF2B5EF4-FFF2-40B4-BE49-F238E27FC236}">
                <a16:creationId xmlns:a16="http://schemas.microsoft.com/office/drawing/2014/main" id="{C4422968-9D06-584C-A450-7AE26CC65D4B}"/>
              </a:ext>
            </a:extLst>
          </p:cNvPr>
          <p:cNvSpPr>
            <a:spLocks noGrp="1"/>
          </p:cNvSpPr>
          <p:nvPr>
            <p:ph type="dt" sz="half" idx="10"/>
          </p:nvPr>
        </p:nvSpPr>
        <p:spPr/>
        <p:txBody>
          <a:bodyPr/>
          <a:lstStyle/>
          <a:p>
            <a:fld id="{2C2AF856-3A6E-C14F-A5D7-0C9C2C46494D}" type="datetime1">
              <a:rPr lang="en-US" smtClean="0"/>
              <a:t>7/16/18</a:t>
            </a:fld>
            <a:endParaRPr lang="en-US" dirty="0"/>
          </a:p>
        </p:txBody>
      </p:sp>
      <p:sp>
        <p:nvSpPr>
          <p:cNvPr id="5" name="Text Placeholder 4">
            <a:extLst>
              <a:ext uri="{FF2B5EF4-FFF2-40B4-BE49-F238E27FC236}">
                <a16:creationId xmlns:a16="http://schemas.microsoft.com/office/drawing/2014/main" id="{7515CEDA-82A5-6843-9108-E848A6A8047E}"/>
              </a:ext>
            </a:extLst>
          </p:cNvPr>
          <p:cNvSpPr>
            <a:spLocks noGrp="1"/>
          </p:cNvSpPr>
          <p:nvPr>
            <p:ph type="body" sz="quarter" idx="14"/>
          </p:nvPr>
        </p:nvSpPr>
        <p:spPr/>
        <p:txBody>
          <a:bodyPr/>
          <a:lstStyle/>
          <a:p>
            <a:r>
              <a:rPr lang="en-US" dirty="0"/>
              <a:t>Open Consultation</a:t>
            </a:r>
          </a:p>
        </p:txBody>
      </p:sp>
      <p:sp>
        <p:nvSpPr>
          <p:cNvPr id="8" name="TextBox 7">
            <a:extLst>
              <a:ext uri="{FF2B5EF4-FFF2-40B4-BE49-F238E27FC236}">
                <a16:creationId xmlns:a16="http://schemas.microsoft.com/office/drawing/2014/main" id="{64E79124-D36B-BC4F-B062-F3F3E48F7209}"/>
              </a:ext>
            </a:extLst>
          </p:cNvPr>
          <p:cNvSpPr txBox="1"/>
          <p:nvPr/>
        </p:nvSpPr>
        <p:spPr>
          <a:xfrm>
            <a:off x="1979712" y="6011996"/>
            <a:ext cx="5615255" cy="369332"/>
          </a:xfrm>
          <a:prstGeom prst="rect">
            <a:avLst/>
          </a:prstGeom>
          <a:noFill/>
        </p:spPr>
        <p:txBody>
          <a:bodyPr wrap="none" rtlCol="0">
            <a:spAutoFit/>
          </a:bodyPr>
          <a:lstStyle/>
          <a:p>
            <a:r>
              <a:rPr lang="en-US" dirty="0"/>
              <a:t>Asked for textual version, easier to use to gather feedback</a:t>
            </a:r>
          </a:p>
        </p:txBody>
      </p:sp>
    </p:spTree>
    <p:extLst>
      <p:ext uri="{BB962C8B-B14F-4D97-AF65-F5344CB8AC3E}">
        <p14:creationId xmlns:p14="http://schemas.microsoft.com/office/powerpoint/2010/main" val="2900558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25BE552-70BA-4F9C-8732-B3C54DA3ADE0}"/>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
        <p:nvSpPr>
          <p:cNvPr id="4" name="Segnaposto data 3">
            <a:extLst>
              <a:ext uri="{FF2B5EF4-FFF2-40B4-BE49-F238E27FC236}">
                <a16:creationId xmlns:a16="http://schemas.microsoft.com/office/drawing/2014/main" id="{8C668E8B-804A-4226-A5F9-B64F4480FD21}"/>
              </a:ext>
            </a:extLst>
          </p:cNvPr>
          <p:cNvSpPr>
            <a:spLocks noGrp="1"/>
          </p:cNvSpPr>
          <p:nvPr>
            <p:ph type="dt" sz="half" idx="10"/>
          </p:nvPr>
        </p:nvSpPr>
        <p:spPr/>
        <p:txBody>
          <a:bodyPr/>
          <a:lstStyle/>
          <a:p>
            <a:fld id="{34F08DC4-DE83-4F63-8090-0B20624E8C99}" type="datetime1">
              <a:rPr lang="en-US" smtClean="0"/>
              <a:t>7/16/18</a:t>
            </a:fld>
            <a:endParaRPr lang="en-US" dirty="0"/>
          </a:p>
        </p:txBody>
      </p:sp>
      <p:sp>
        <p:nvSpPr>
          <p:cNvPr id="5" name="Segnaposto testo 4">
            <a:extLst>
              <a:ext uri="{FF2B5EF4-FFF2-40B4-BE49-F238E27FC236}">
                <a16:creationId xmlns:a16="http://schemas.microsoft.com/office/drawing/2014/main" id="{8E835059-47AC-4E0A-80DD-CB2836520633}"/>
              </a:ext>
            </a:extLst>
          </p:cNvPr>
          <p:cNvSpPr>
            <a:spLocks noGrp="1"/>
          </p:cNvSpPr>
          <p:nvPr>
            <p:ph type="body" sz="quarter" idx="14"/>
          </p:nvPr>
        </p:nvSpPr>
        <p:spPr/>
        <p:txBody>
          <a:bodyPr>
            <a:normAutofit/>
          </a:bodyPr>
          <a:lstStyle/>
          <a:p>
            <a:pPr algn="r"/>
            <a:r>
              <a:rPr lang="en-US" dirty="0"/>
              <a:t>Rules of Participation</a:t>
            </a:r>
            <a:endParaRPr lang="en-GB" dirty="0"/>
          </a:p>
        </p:txBody>
      </p:sp>
      <p:sp>
        <p:nvSpPr>
          <p:cNvPr id="9" name="TextBox 8"/>
          <p:cNvSpPr txBox="1"/>
          <p:nvPr/>
        </p:nvSpPr>
        <p:spPr>
          <a:xfrm rot="16200000">
            <a:off x="-1951863" y="3209298"/>
            <a:ext cx="4505813" cy="400110"/>
          </a:xfrm>
          <a:prstGeom prst="rect">
            <a:avLst/>
          </a:prstGeom>
          <a:noFill/>
        </p:spPr>
        <p:txBody>
          <a:bodyPr wrap="square" rtlCol="0">
            <a:spAutoFit/>
          </a:bodyPr>
          <a:lstStyle/>
          <a:p>
            <a:pPr algn="ctr"/>
            <a:r>
              <a:rPr lang="en-US" sz="2000" dirty="0">
                <a:solidFill>
                  <a:srgbClr val="1C3046"/>
                </a:solidFill>
                <a:latin typeface="Calibri"/>
                <a:ea typeface="Calibri"/>
                <a:cs typeface="Calibri"/>
                <a:sym typeface="Calibri"/>
              </a:rPr>
              <a:t>Entering the EOSC</a:t>
            </a:r>
            <a:endParaRPr lang="en-US" sz="2400" dirty="0"/>
          </a:p>
        </p:txBody>
      </p:sp>
      <p:cxnSp>
        <p:nvCxnSpPr>
          <p:cNvPr id="10" name="Straight Arrow Connector 9"/>
          <p:cNvCxnSpPr/>
          <p:nvPr/>
        </p:nvCxnSpPr>
        <p:spPr>
          <a:xfrm flipH="1" flipV="1">
            <a:off x="491490" y="1085842"/>
            <a:ext cx="22860" cy="46705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6730" y="5760198"/>
            <a:ext cx="80429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31640" y="5756387"/>
            <a:ext cx="6624736" cy="400110"/>
          </a:xfrm>
          <a:prstGeom prst="rect">
            <a:avLst/>
          </a:prstGeom>
          <a:noFill/>
        </p:spPr>
        <p:txBody>
          <a:bodyPr wrap="square" rtlCol="0">
            <a:spAutoFit/>
          </a:bodyPr>
          <a:lstStyle/>
          <a:p>
            <a:pPr algn="ctr"/>
            <a:r>
              <a:rPr lang="en-US" sz="2000" dirty="0">
                <a:solidFill>
                  <a:srgbClr val="1C3046"/>
                </a:solidFill>
                <a:latin typeface="Calibri"/>
                <a:cs typeface="Calibri"/>
                <a:sym typeface="Calibri"/>
              </a:rPr>
              <a:t>Semi-Integrated</a:t>
            </a:r>
            <a:endParaRPr lang="en-US" sz="2400" dirty="0"/>
          </a:p>
        </p:txBody>
      </p:sp>
      <p:sp>
        <p:nvSpPr>
          <p:cNvPr id="14" name="TextBox 13"/>
          <p:cNvSpPr txBox="1"/>
          <p:nvPr/>
        </p:nvSpPr>
        <p:spPr>
          <a:xfrm>
            <a:off x="491490" y="5756387"/>
            <a:ext cx="1430273" cy="707886"/>
          </a:xfrm>
          <a:prstGeom prst="rect">
            <a:avLst/>
          </a:prstGeom>
          <a:noFill/>
        </p:spPr>
        <p:txBody>
          <a:bodyPr wrap="square" rtlCol="0">
            <a:spAutoFit/>
          </a:bodyPr>
          <a:lstStyle/>
          <a:p>
            <a:r>
              <a:rPr lang="en-US" sz="2000" dirty="0">
                <a:solidFill>
                  <a:srgbClr val="1C3046"/>
                </a:solidFill>
                <a:latin typeface="Calibri"/>
                <a:cs typeface="Calibri"/>
                <a:sym typeface="Calibri"/>
              </a:rPr>
              <a:t>Service </a:t>
            </a:r>
            <a:br>
              <a:rPr lang="en-US" sz="2000" dirty="0">
                <a:solidFill>
                  <a:srgbClr val="1C3046"/>
                </a:solidFill>
                <a:latin typeface="Calibri"/>
                <a:cs typeface="Calibri"/>
                <a:sym typeface="Calibri"/>
              </a:rPr>
            </a:br>
            <a:r>
              <a:rPr lang="en-US" sz="2000" dirty="0">
                <a:solidFill>
                  <a:srgbClr val="1C3046"/>
                </a:solidFill>
                <a:latin typeface="Calibri"/>
                <a:cs typeface="Calibri"/>
                <a:sym typeface="Calibri"/>
              </a:rPr>
              <a:t>Promotion</a:t>
            </a:r>
            <a:endParaRPr lang="en-US" sz="2400" dirty="0"/>
          </a:p>
        </p:txBody>
      </p:sp>
      <p:sp>
        <p:nvSpPr>
          <p:cNvPr id="15" name="TextBox 14"/>
          <p:cNvSpPr txBox="1"/>
          <p:nvPr/>
        </p:nvSpPr>
        <p:spPr>
          <a:xfrm>
            <a:off x="7119367" y="5772334"/>
            <a:ext cx="1430273" cy="707886"/>
          </a:xfrm>
          <a:prstGeom prst="rect">
            <a:avLst/>
          </a:prstGeom>
          <a:noFill/>
        </p:spPr>
        <p:txBody>
          <a:bodyPr wrap="square" rtlCol="0">
            <a:spAutoFit/>
          </a:bodyPr>
          <a:lstStyle/>
          <a:p>
            <a:pPr algn="r"/>
            <a:r>
              <a:rPr lang="en-US" sz="2000" dirty="0">
                <a:solidFill>
                  <a:srgbClr val="1C3046"/>
                </a:solidFill>
                <a:latin typeface="Calibri"/>
                <a:cs typeface="Calibri"/>
                <a:sym typeface="Calibri"/>
              </a:rPr>
              <a:t>Fully Integrated </a:t>
            </a:r>
            <a:endParaRPr lang="en-US" sz="2400" dirty="0"/>
          </a:p>
        </p:txBody>
      </p:sp>
      <p:pic>
        <p:nvPicPr>
          <p:cNvPr id="3" name="Picture 2">
            <a:extLst>
              <a:ext uri="{FF2B5EF4-FFF2-40B4-BE49-F238E27FC236}">
                <a16:creationId xmlns:a16="http://schemas.microsoft.com/office/drawing/2014/main" id="{0D3C29F3-FE78-EE4E-BF99-4766BBE45090}"/>
              </a:ext>
            </a:extLst>
          </p:cNvPr>
          <p:cNvPicPr>
            <a:picLocks noChangeAspect="1"/>
          </p:cNvPicPr>
          <p:nvPr/>
        </p:nvPicPr>
        <p:blipFill>
          <a:blip r:embed="rId2"/>
          <a:stretch>
            <a:fillRect/>
          </a:stretch>
        </p:blipFill>
        <p:spPr>
          <a:xfrm>
            <a:off x="555158" y="1085842"/>
            <a:ext cx="7994482" cy="4663448"/>
          </a:xfrm>
          <a:prstGeom prst="rect">
            <a:avLst/>
          </a:prstGeom>
        </p:spPr>
      </p:pic>
      <p:pic>
        <p:nvPicPr>
          <p:cNvPr id="16" name="Picture 15">
            <a:extLst>
              <a:ext uri="{FF2B5EF4-FFF2-40B4-BE49-F238E27FC236}">
                <a16:creationId xmlns:a16="http://schemas.microsoft.com/office/drawing/2014/main" id="{0F86816D-6EED-3A4F-A838-CAD4201DE369}"/>
              </a:ext>
            </a:extLst>
          </p:cNvPr>
          <p:cNvPicPr>
            <a:picLocks noChangeAspect="1"/>
          </p:cNvPicPr>
          <p:nvPr/>
        </p:nvPicPr>
        <p:blipFill>
          <a:blip r:embed="rId3"/>
          <a:stretch>
            <a:fillRect/>
          </a:stretch>
        </p:blipFill>
        <p:spPr>
          <a:xfrm>
            <a:off x="762000" y="2159000"/>
            <a:ext cx="7620000" cy="2540000"/>
          </a:xfrm>
          <a:prstGeom prst="rect">
            <a:avLst/>
          </a:prstGeom>
        </p:spPr>
      </p:pic>
    </p:spTree>
    <p:extLst>
      <p:ext uri="{BB962C8B-B14F-4D97-AF65-F5344CB8AC3E}">
        <p14:creationId xmlns:p14="http://schemas.microsoft.com/office/powerpoint/2010/main" val="290542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8108" y="1565649"/>
            <a:ext cx="8480136" cy="4887687"/>
          </a:xfrm>
          <a:prstGeom prst="rect">
            <a:avLst/>
          </a:prstGeom>
        </p:spPr>
      </p:pic>
      <p:pic>
        <p:nvPicPr>
          <p:cNvPr id="6" name="Picture 5"/>
          <p:cNvPicPr>
            <a:picLocks noChangeAspect="1"/>
          </p:cNvPicPr>
          <p:nvPr/>
        </p:nvPicPr>
        <p:blipFill>
          <a:blip r:embed="rId4"/>
          <a:stretch>
            <a:fillRect/>
          </a:stretch>
        </p:blipFill>
        <p:spPr>
          <a:xfrm>
            <a:off x="304774" y="176954"/>
            <a:ext cx="3071580" cy="836885"/>
          </a:xfrm>
          <a:prstGeom prst="rect">
            <a:avLst/>
          </a:prstGeom>
        </p:spPr>
      </p:pic>
      <p:sp>
        <p:nvSpPr>
          <p:cNvPr id="9" name="Title 3"/>
          <p:cNvSpPr txBox="1">
            <a:spLocks/>
          </p:cNvSpPr>
          <p:nvPr/>
        </p:nvSpPr>
        <p:spPr>
          <a:xfrm>
            <a:off x="467544" y="1052964"/>
            <a:ext cx="5472608" cy="576064"/>
          </a:xfrm>
          <a:prstGeom prst="rect">
            <a:avLst/>
          </a:prstGeom>
        </p:spPr>
        <p:txBody>
          <a:bodyPr vert="horz"/>
          <a:lstStyle>
            <a:lvl1pPr algn="l" defTabSz="342900" rtl="0" eaLnBrk="1" latinLnBrk="0" hangingPunct="1">
              <a:spcBef>
                <a:spcPct val="0"/>
              </a:spcBef>
              <a:buNone/>
              <a:defRPr sz="2100" b="1" i="0" kern="1200">
                <a:solidFill>
                  <a:srgbClr val="246889"/>
                </a:solidFill>
                <a:latin typeface="Alte DIN 1451 Mittelschrift gepraegt" charset="0"/>
                <a:ea typeface="Alte DIN 1451 Mittelschrift gepraegt" charset="0"/>
                <a:cs typeface="Alte DIN 1451 Mittelschrift gepraegt" charset="0"/>
              </a:defRPr>
            </a:lvl1pPr>
          </a:lstStyle>
          <a:p>
            <a:pPr defTabSz="457189">
              <a:defRPr/>
            </a:pPr>
            <a:r>
              <a:rPr lang="en-US" sz="3600" dirty="0">
                <a:sym typeface="Arial"/>
              </a:rPr>
              <a:t>Architecture</a:t>
            </a:r>
          </a:p>
        </p:txBody>
      </p:sp>
      <p:sp>
        <p:nvSpPr>
          <p:cNvPr id="8" name="Segnaposto testo 4">
            <a:extLst>
              <a:ext uri="{FF2B5EF4-FFF2-40B4-BE49-F238E27FC236}">
                <a16:creationId xmlns:a16="http://schemas.microsoft.com/office/drawing/2014/main" id="{218AE4CE-A0AE-A143-BC92-7D2BB7EDE309}"/>
              </a:ext>
            </a:extLst>
          </p:cNvPr>
          <p:cNvSpPr txBox="1">
            <a:spLocks/>
          </p:cNvSpPr>
          <p:nvPr/>
        </p:nvSpPr>
        <p:spPr>
          <a:xfrm>
            <a:off x="2911677" y="260489"/>
            <a:ext cx="5980803" cy="86408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r"/>
            <a:r>
              <a:rPr lang="en-US" sz="3200" b="1" kern="0" dirty="0"/>
              <a:t>Rules of Participation</a:t>
            </a:r>
            <a:endParaRPr lang="en-GB" sz="3200" b="1" kern="0" dirty="0"/>
          </a:p>
        </p:txBody>
      </p:sp>
      <p:sp>
        <p:nvSpPr>
          <p:cNvPr id="3" name="Rounded Rectangle 2">
            <a:extLst>
              <a:ext uri="{FF2B5EF4-FFF2-40B4-BE49-F238E27FC236}">
                <a16:creationId xmlns:a16="http://schemas.microsoft.com/office/drawing/2014/main" id="{17524437-CCEF-E24E-978D-25928B66F157}"/>
              </a:ext>
            </a:extLst>
          </p:cNvPr>
          <p:cNvSpPr/>
          <p:nvPr/>
        </p:nvSpPr>
        <p:spPr>
          <a:xfrm>
            <a:off x="5875200" y="2070107"/>
            <a:ext cx="1098000" cy="8532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64C7C79E-99A2-1C49-A4A5-5A39396D86A0}"/>
              </a:ext>
            </a:extLst>
          </p:cNvPr>
          <p:cNvSpPr/>
          <p:nvPr/>
        </p:nvSpPr>
        <p:spPr>
          <a:xfrm>
            <a:off x="496800" y="3744000"/>
            <a:ext cx="8108656" cy="26280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ine Callout 1 3">
            <a:extLst>
              <a:ext uri="{FF2B5EF4-FFF2-40B4-BE49-F238E27FC236}">
                <a16:creationId xmlns:a16="http://schemas.microsoft.com/office/drawing/2014/main" id="{3D489C01-F58E-1546-AA93-1B705D6107C6}"/>
              </a:ext>
            </a:extLst>
          </p:cNvPr>
          <p:cNvSpPr/>
          <p:nvPr/>
        </p:nvSpPr>
        <p:spPr>
          <a:xfrm>
            <a:off x="6755232" y="1124570"/>
            <a:ext cx="2137248" cy="306324"/>
          </a:xfrm>
          <a:prstGeom prst="borderCallout1">
            <a:avLst>
              <a:gd name="adj1" fmla="val 117642"/>
              <a:gd name="adj2" fmla="val -1419"/>
              <a:gd name="adj3" fmla="val 283730"/>
              <a:gd name="adj4" fmla="val -15659"/>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Service Promotion</a:t>
            </a:r>
          </a:p>
        </p:txBody>
      </p:sp>
      <p:sp>
        <p:nvSpPr>
          <p:cNvPr id="12" name="Line Callout 1 11">
            <a:extLst>
              <a:ext uri="{FF2B5EF4-FFF2-40B4-BE49-F238E27FC236}">
                <a16:creationId xmlns:a16="http://schemas.microsoft.com/office/drawing/2014/main" id="{7ABD489C-CFF7-F947-81F1-481BF548A9E3}"/>
              </a:ext>
            </a:extLst>
          </p:cNvPr>
          <p:cNvSpPr/>
          <p:nvPr/>
        </p:nvSpPr>
        <p:spPr>
          <a:xfrm>
            <a:off x="6084168" y="6507052"/>
            <a:ext cx="2137248" cy="306324"/>
          </a:xfrm>
          <a:prstGeom prst="borderCallout1">
            <a:avLst>
              <a:gd name="adj1" fmla="val 46220"/>
              <a:gd name="adj2" fmla="val -2994"/>
              <a:gd name="adj3" fmla="val -16609"/>
              <a:gd name="adj4" fmla="val -21959"/>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Full integration</a:t>
            </a:r>
          </a:p>
        </p:txBody>
      </p:sp>
    </p:spTree>
    <p:extLst>
      <p:ext uri="{BB962C8B-B14F-4D97-AF65-F5344CB8AC3E}">
        <p14:creationId xmlns:p14="http://schemas.microsoft.com/office/powerpoint/2010/main" val="222739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25BE552-70BA-4F9C-8732-B3C54DA3ADE0}"/>
              </a:ext>
            </a:extLst>
          </p:cNvPr>
          <p:cNvSpPr>
            <a:spLocks noGrp="1"/>
          </p:cNvSpPr>
          <p:nvPr>
            <p:ph type="sldNum" sz="quarter" idx="12"/>
          </p:nvPr>
        </p:nvSpPr>
        <p:spPr/>
        <p:txBody>
          <a:bodyPr/>
          <a:lstStyle/>
          <a:p>
            <a:fld id="{B6F15528-21DE-4FAA-801E-634DDDAF4B2B}" type="slidenum">
              <a:rPr lang="en-US" smtClean="0"/>
              <a:pPr/>
              <a:t>16</a:t>
            </a:fld>
            <a:endParaRPr lang="en-US" dirty="0"/>
          </a:p>
        </p:txBody>
      </p:sp>
      <p:sp>
        <p:nvSpPr>
          <p:cNvPr id="4" name="Segnaposto data 3">
            <a:extLst>
              <a:ext uri="{FF2B5EF4-FFF2-40B4-BE49-F238E27FC236}">
                <a16:creationId xmlns:a16="http://schemas.microsoft.com/office/drawing/2014/main" id="{8C668E8B-804A-4226-A5F9-B64F4480FD21}"/>
              </a:ext>
            </a:extLst>
          </p:cNvPr>
          <p:cNvSpPr>
            <a:spLocks noGrp="1"/>
          </p:cNvSpPr>
          <p:nvPr>
            <p:ph type="dt" sz="half" idx="10"/>
          </p:nvPr>
        </p:nvSpPr>
        <p:spPr/>
        <p:txBody>
          <a:bodyPr/>
          <a:lstStyle/>
          <a:p>
            <a:fld id="{34F08DC4-DE83-4F63-8090-0B20624E8C99}" type="datetime1">
              <a:rPr lang="en-US" smtClean="0"/>
              <a:t>7/16/18</a:t>
            </a:fld>
            <a:endParaRPr lang="en-US" dirty="0"/>
          </a:p>
        </p:txBody>
      </p:sp>
      <p:sp>
        <p:nvSpPr>
          <p:cNvPr id="5" name="Segnaposto testo 4">
            <a:extLst>
              <a:ext uri="{FF2B5EF4-FFF2-40B4-BE49-F238E27FC236}">
                <a16:creationId xmlns:a16="http://schemas.microsoft.com/office/drawing/2014/main" id="{8E835059-47AC-4E0A-80DD-CB2836520633}"/>
              </a:ext>
            </a:extLst>
          </p:cNvPr>
          <p:cNvSpPr>
            <a:spLocks noGrp="1"/>
          </p:cNvSpPr>
          <p:nvPr>
            <p:ph type="body" sz="quarter" idx="14"/>
          </p:nvPr>
        </p:nvSpPr>
        <p:spPr>
          <a:xfrm>
            <a:off x="2910809" y="259772"/>
            <a:ext cx="5980803" cy="864081"/>
          </a:xfrm>
        </p:spPr>
        <p:txBody>
          <a:bodyPr>
            <a:normAutofit/>
          </a:bodyPr>
          <a:lstStyle/>
          <a:p>
            <a:pPr algn="r"/>
            <a:r>
              <a:rPr lang="en-US" dirty="0"/>
              <a:t>Rules of Participation</a:t>
            </a:r>
            <a:endParaRPr lang="en-GB" dirty="0"/>
          </a:p>
        </p:txBody>
      </p:sp>
      <p:sp>
        <p:nvSpPr>
          <p:cNvPr id="9" name="TextBox 8"/>
          <p:cNvSpPr txBox="1"/>
          <p:nvPr/>
        </p:nvSpPr>
        <p:spPr>
          <a:xfrm rot="16200000">
            <a:off x="-1951863" y="3209298"/>
            <a:ext cx="4505813" cy="400110"/>
          </a:xfrm>
          <a:prstGeom prst="rect">
            <a:avLst/>
          </a:prstGeom>
          <a:noFill/>
        </p:spPr>
        <p:txBody>
          <a:bodyPr wrap="square" rtlCol="0">
            <a:spAutoFit/>
          </a:bodyPr>
          <a:lstStyle/>
          <a:p>
            <a:pPr algn="ctr"/>
            <a:r>
              <a:rPr lang="en-US" sz="2000" dirty="0">
                <a:solidFill>
                  <a:srgbClr val="1C3046"/>
                </a:solidFill>
                <a:latin typeface="Calibri"/>
                <a:ea typeface="Calibri"/>
                <a:cs typeface="Calibri"/>
                <a:sym typeface="Calibri"/>
              </a:rPr>
              <a:t>Entering the EOSC</a:t>
            </a:r>
            <a:endParaRPr lang="en-US" sz="2400" dirty="0"/>
          </a:p>
        </p:txBody>
      </p:sp>
      <p:cxnSp>
        <p:nvCxnSpPr>
          <p:cNvPr id="10" name="Straight Arrow Connector 9"/>
          <p:cNvCxnSpPr/>
          <p:nvPr/>
        </p:nvCxnSpPr>
        <p:spPr>
          <a:xfrm flipH="1" flipV="1">
            <a:off x="491490" y="1085842"/>
            <a:ext cx="22860" cy="46705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6730" y="5760198"/>
            <a:ext cx="80429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31640" y="5756387"/>
            <a:ext cx="6624736" cy="400110"/>
          </a:xfrm>
          <a:prstGeom prst="rect">
            <a:avLst/>
          </a:prstGeom>
          <a:noFill/>
        </p:spPr>
        <p:txBody>
          <a:bodyPr wrap="square" rtlCol="0">
            <a:spAutoFit/>
          </a:bodyPr>
          <a:lstStyle/>
          <a:p>
            <a:pPr algn="ctr"/>
            <a:r>
              <a:rPr lang="en-US" sz="2000" dirty="0">
                <a:solidFill>
                  <a:srgbClr val="1C3046"/>
                </a:solidFill>
                <a:latin typeface="Calibri"/>
                <a:cs typeface="Calibri"/>
                <a:sym typeface="Calibri"/>
              </a:rPr>
              <a:t>Semi-Integrated</a:t>
            </a:r>
            <a:endParaRPr lang="en-US" sz="2400" dirty="0"/>
          </a:p>
        </p:txBody>
      </p:sp>
      <p:sp>
        <p:nvSpPr>
          <p:cNvPr id="14" name="TextBox 13"/>
          <p:cNvSpPr txBox="1"/>
          <p:nvPr/>
        </p:nvSpPr>
        <p:spPr>
          <a:xfrm>
            <a:off x="491490" y="5756387"/>
            <a:ext cx="1430273" cy="707886"/>
          </a:xfrm>
          <a:prstGeom prst="rect">
            <a:avLst/>
          </a:prstGeom>
          <a:noFill/>
        </p:spPr>
        <p:txBody>
          <a:bodyPr wrap="square" rtlCol="0">
            <a:spAutoFit/>
          </a:bodyPr>
          <a:lstStyle/>
          <a:p>
            <a:r>
              <a:rPr lang="en-US" sz="2000" dirty="0">
                <a:solidFill>
                  <a:srgbClr val="1C3046"/>
                </a:solidFill>
                <a:latin typeface="Calibri"/>
                <a:cs typeface="Calibri"/>
                <a:sym typeface="Calibri"/>
              </a:rPr>
              <a:t>Service </a:t>
            </a:r>
            <a:br>
              <a:rPr lang="en-US" sz="2000" dirty="0">
                <a:solidFill>
                  <a:srgbClr val="1C3046"/>
                </a:solidFill>
                <a:latin typeface="Calibri"/>
                <a:cs typeface="Calibri"/>
                <a:sym typeface="Calibri"/>
              </a:rPr>
            </a:br>
            <a:r>
              <a:rPr lang="en-US" sz="2000" dirty="0">
                <a:solidFill>
                  <a:srgbClr val="1C3046"/>
                </a:solidFill>
                <a:latin typeface="Calibri"/>
                <a:cs typeface="Calibri"/>
                <a:sym typeface="Calibri"/>
              </a:rPr>
              <a:t>Promotion</a:t>
            </a:r>
            <a:endParaRPr lang="en-US" sz="2400" dirty="0"/>
          </a:p>
        </p:txBody>
      </p:sp>
      <p:sp>
        <p:nvSpPr>
          <p:cNvPr id="15" name="TextBox 14"/>
          <p:cNvSpPr txBox="1"/>
          <p:nvPr/>
        </p:nvSpPr>
        <p:spPr>
          <a:xfrm>
            <a:off x="7119367" y="5772334"/>
            <a:ext cx="1430273" cy="707886"/>
          </a:xfrm>
          <a:prstGeom prst="rect">
            <a:avLst/>
          </a:prstGeom>
          <a:noFill/>
        </p:spPr>
        <p:txBody>
          <a:bodyPr wrap="square" rtlCol="0">
            <a:spAutoFit/>
          </a:bodyPr>
          <a:lstStyle/>
          <a:p>
            <a:pPr algn="r"/>
            <a:r>
              <a:rPr lang="en-US" sz="2000" dirty="0">
                <a:solidFill>
                  <a:srgbClr val="1C3046"/>
                </a:solidFill>
                <a:latin typeface="Calibri"/>
                <a:cs typeface="Calibri"/>
                <a:sym typeface="Calibri"/>
              </a:rPr>
              <a:t>Fully Integrated </a:t>
            </a:r>
            <a:endParaRPr lang="en-US" sz="2400" dirty="0"/>
          </a:p>
        </p:txBody>
      </p:sp>
      <p:pic>
        <p:nvPicPr>
          <p:cNvPr id="3" name="Picture 2">
            <a:extLst>
              <a:ext uri="{FF2B5EF4-FFF2-40B4-BE49-F238E27FC236}">
                <a16:creationId xmlns:a16="http://schemas.microsoft.com/office/drawing/2014/main" id="{0D3C29F3-FE78-EE4E-BF99-4766BBE45090}"/>
              </a:ext>
            </a:extLst>
          </p:cNvPr>
          <p:cNvPicPr>
            <a:picLocks noChangeAspect="1"/>
          </p:cNvPicPr>
          <p:nvPr/>
        </p:nvPicPr>
        <p:blipFill>
          <a:blip r:embed="rId2"/>
          <a:stretch>
            <a:fillRect/>
          </a:stretch>
        </p:blipFill>
        <p:spPr>
          <a:xfrm>
            <a:off x="676733" y="1259702"/>
            <a:ext cx="7639683" cy="4456482"/>
          </a:xfrm>
          <a:prstGeom prst="rect">
            <a:avLst/>
          </a:prstGeom>
        </p:spPr>
      </p:pic>
      <p:sp>
        <p:nvSpPr>
          <p:cNvPr id="7" name="Rectangle 6">
            <a:extLst>
              <a:ext uri="{FF2B5EF4-FFF2-40B4-BE49-F238E27FC236}">
                <a16:creationId xmlns:a16="http://schemas.microsoft.com/office/drawing/2014/main" id="{446477E4-175A-114E-86BA-5EB8FEA8397E}"/>
              </a:ext>
            </a:extLst>
          </p:cNvPr>
          <p:cNvSpPr/>
          <p:nvPr/>
        </p:nvSpPr>
        <p:spPr>
          <a:xfrm>
            <a:off x="514350" y="1412776"/>
            <a:ext cx="601266" cy="4347224"/>
          </a:xfrm>
          <a:prstGeom prst="rect">
            <a:avLst/>
          </a:prstGeom>
          <a:ln w="38100">
            <a:solidFill>
              <a:srgbClr val="1C3046"/>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2CAE17-B664-C54C-92EA-C9E4A5D56BE1}"/>
              </a:ext>
            </a:extLst>
          </p:cNvPr>
          <p:cNvSpPr/>
          <p:nvPr/>
        </p:nvSpPr>
        <p:spPr>
          <a:xfrm>
            <a:off x="7871767" y="1412776"/>
            <a:ext cx="601266" cy="4337544"/>
          </a:xfrm>
          <a:prstGeom prst="rect">
            <a:avLst/>
          </a:prstGeom>
          <a:ln w="38100">
            <a:solidFill>
              <a:srgbClr val="1C3046"/>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7E8D77C-5121-7E4C-ABE7-0F34803071BE}"/>
              </a:ext>
            </a:extLst>
          </p:cNvPr>
          <p:cNvSpPr txBox="1"/>
          <p:nvPr/>
        </p:nvSpPr>
        <p:spPr>
          <a:xfrm>
            <a:off x="3523522" y="1403484"/>
            <a:ext cx="1984582" cy="369332"/>
          </a:xfrm>
          <a:prstGeom prst="rect">
            <a:avLst/>
          </a:prstGeom>
          <a:noFill/>
        </p:spPr>
        <p:txBody>
          <a:bodyPr wrap="none" rtlCol="0">
            <a:spAutoFit/>
          </a:bodyPr>
          <a:lstStyle/>
          <a:p>
            <a:r>
              <a:rPr lang="en-US" dirty="0"/>
              <a:t>Focus on the edges</a:t>
            </a:r>
          </a:p>
        </p:txBody>
      </p:sp>
      <p:cxnSp>
        <p:nvCxnSpPr>
          <p:cNvPr id="23" name="Straight Arrow Connector 22">
            <a:extLst>
              <a:ext uri="{FF2B5EF4-FFF2-40B4-BE49-F238E27FC236}">
                <a16:creationId xmlns:a16="http://schemas.microsoft.com/office/drawing/2014/main" id="{3ED5EA88-5019-6E46-B080-B9724CAA4835}"/>
              </a:ext>
            </a:extLst>
          </p:cNvPr>
          <p:cNvCxnSpPr>
            <a:cxnSpLocks/>
          </p:cNvCxnSpPr>
          <p:nvPr/>
        </p:nvCxnSpPr>
        <p:spPr>
          <a:xfrm>
            <a:off x="1115616" y="1700808"/>
            <a:ext cx="6756151" cy="0"/>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sp>
        <p:nvSpPr>
          <p:cNvPr id="26" name="Line Callout 1 25">
            <a:extLst>
              <a:ext uri="{FF2B5EF4-FFF2-40B4-BE49-F238E27FC236}">
                <a16:creationId xmlns:a16="http://schemas.microsoft.com/office/drawing/2014/main" id="{B55D3597-F894-C54C-AF7D-5E2B7D2CC104}"/>
              </a:ext>
            </a:extLst>
          </p:cNvPr>
          <p:cNvSpPr/>
          <p:nvPr/>
        </p:nvSpPr>
        <p:spPr>
          <a:xfrm>
            <a:off x="1131728" y="764704"/>
            <a:ext cx="2648184" cy="567257"/>
          </a:xfrm>
          <a:prstGeom prst="borderCallout1">
            <a:avLst>
              <a:gd name="adj1" fmla="val 51596"/>
              <a:gd name="adj2" fmla="val -2618"/>
              <a:gd name="adj3" fmla="val 94799"/>
              <a:gd name="adj4" fmla="val -10931"/>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For SP to promote service in Service Catalogue</a:t>
            </a:r>
          </a:p>
        </p:txBody>
      </p:sp>
      <p:sp>
        <p:nvSpPr>
          <p:cNvPr id="27" name="Line Callout 1 26">
            <a:extLst>
              <a:ext uri="{FF2B5EF4-FFF2-40B4-BE49-F238E27FC236}">
                <a16:creationId xmlns:a16="http://schemas.microsoft.com/office/drawing/2014/main" id="{8029CDD1-B4ED-AB45-B0BE-8E1CBBCB6879}"/>
              </a:ext>
            </a:extLst>
          </p:cNvPr>
          <p:cNvSpPr/>
          <p:nvPr/>
        </p:nvSpPr>
        <p:spPr>
          <a:xfrm>
            <a:off x="5188828" y="786699"/>
            <a:ext cx="2648184" cy="567257"/>
          </a:xfrm>
          <a:prstGeom prst="borderCallout1">
            <a:avLst>
              <a:gd name="adj1" fmla="val 49357"/>
              <a:gd name="adj2" fmla="val 102409"/>
              <a:gd name="adj3" fmla="val 93680"/>
              <a:gd name="adj4" fmla="val 109682"/>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For SP providing </a:t>
            </a:r>
          </a:p>
          <a:p>
            <a:pPr algn="ctr"/>
            <a:r>
              <a:rPr lang="en-US" dirty="0">
                <a:solidFill>
                  <a:schemeClr val="tx1"/>
                </a:solidFill>
              </a:rPr>
              <a:t>EOSC-hub Core services</a:t>
            </a:r>
          </a:p>
        </p:txBody>
      </p:sp>
    </p:spTree>
    <p:extLst>
      <p:ext uri="{BB962C8B-B14F-4D97-AF65-F5344CB8AC3E}">
        <p14:creationId xmlns:p14="http://schemas.microsoft.com/office/powerpoint/2010/main" val="3227313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02041A-26CC-AE40-853E-FBD45DCE3470}"/>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
        <p:nvSpPr>
          <p:cNvPr id="3" name="Content Placeholder 2">
            <a:extLst>
              <a:ext uri="{FF2B5EF4-FFF2-40B4-BE49-F238E27FC236}">
                <a16:creationId xmlns:a16="http://schemas.microsoft.com/office/drawing/2014/main" id="{38589E61-C6A5-B84E-A5B6-52221C22E31C}"/>
              </a:ext>
            </a:extLst>
          </p:cNvPr>
          <p:cNvSpPr>
            <a:spLocks noGrp="1"/>
          </p:cNvSpPr>
          <p:nvPr>
            <p:ph idx="1"/>
          </p:nvPr>
        </p:nvSpPr>
        <p:spPr/>
        <p:txBody>
          <a:bodyPr/>
          <a:lstStyle/>
          <a:p>
            <a:r>
              <a:rPr lang="en-US" dirty="0"/>
              <a:t>3 Working groups</a:t>
            </a:r>
          </a:p>
          <a:p>
            <a:pPr marL="857250" lvl="1" indent="-514350">
              <a:buFont typeface="+mj-lt"/>
              <a:buAutoNum type="arabicPeriod"/>
            </a:pPr>
            <a:r>
              <a:rPr lang="en-US" dirty="0"/>
              <a:t>Harmonizing Service Description template for EOSC-hub</a:t>
            </a:r>
          </a:p>
          <a:p>
            <a:pPr marL="857250" lvl="1" indent="-514350">
              <a:buFont typeface="+mj-lt"/>
              <a:buAutoNum type="arabicPeriod"/>
            </a:pPr>
            <a:r>
              <a:rPr lang="en-US" dirty="0"/>
              <a:t>Defining Operational requirements for production services</a:t>
            </a:r>
          </a:p>
          <a:p>
            <a:pPr marL="857250" lvl="1" indent="-514350">
              <a:buFont typeface="+mj-lt"/>
              <a:buAutoNum type="arabicPeriod"/>
            </a:pPr>
            <a:r>
              <a:rPr lang="en-US" dirty="0"/>
              <a:t>Defining the contours for the </a:t>
            </a:r>
            <a:r>
              <a:rPr lang="en-US" dirty="0" err="1"/>
              <a:t>RoP</a:t>
            </a:r>
            <a:r>
              <a:rPr lang="en-US" dirty="0"/>
              <a:t> framework</a:t>
            </a:r>
          </a:p>
        </p:txBody>
      </p:sp>
      <p:sp>
        <p:nvSpPr>
          <p:cNvPr id="4" name="Date Placeholder 3">
            <a:extLst>
              <a:ext uri="{FF2B5EF4-FFF2-40B4-BE49-F238E27FC236}">
                <a16:creationId xmlns:a16="http://schemas.microsoft.com/office/drawing/2014/main" id="{0DD19030-F92C-6342-8B32-8BBDE1A12C0E}"/>
              </a:ext>
            </a:extLst>
          </p:cNvPr>
          <p:cNvSpPr>
            <a:spLocks noGrp="1"/>
          </p:cNvSpPr>
          <p:nvPr>
            <p:ph type="dt" sz="half" idx="10"/>
          </p:nvPr>
        </p:nvSpPr>
        <p:spPr/>
        <p:txBody>
          <a:bodyPr/>
          <a:lstStyle/>
          <a:p>
            <a:fld id="{1457807B-E8F1-4B4A-9A09-3659156B7A72}" type="datetime1">
              <a:rPr lang="en-US" smtClean="0"/>
              <a:t>7/16/18</a:t>
            </a:fld>
            <a:endParaRPr lang="en-US" dirty="0"/>
          </a:p>
        </p:txBody>
      </p:sp>
      <p:sp>
        <p:nvSpPr>
          <p:cNvPr id="5" name="Text Placeholder 4">
            <a:extLst>
              <a:ext uri="{FF2B5EF4-FFF2-40B4-BE49-F238E27FC236}">
                <a16:creationId xmlns:a16="http://schemas.microsoft.com/office/drawing/2014/main" id="{E7888728-663A-D240-9847-22F7B360109F}"/>
              </a:ext>
            </a:extLst>
          </p:cNvPr>
          <p:cNvSpPr>
            <a:spLocks noGrp="1"/>
          </p:cNvSpPr>
          <p:nvPr>
            <p:ph type="body" sz="quarter" idx="14"/>
          </p:nvPr>
        </p:nvSpPr>
        <p:spPr/>
        <p:txBody>
          <a:bodyPr/>
          <a:lstStyle/>
          <a:p>
            <a:r>
              <a:rPr lang="en-US" dirty="0"/>
              <a:t>AMB Task force on </a:t>
            </a:r>
            <a:r>
              <a:rPr lang="en-US" dirty="0" err="1"/>
              <a:t>RoP</a:t>
            </a:r>
            <a:endParaRPr lang="en-US" dirty="0"/>
          </a:p>
        </p:txBody>
      </p:sp>
    </p:spTree>
    <p:extLst>
      <p:ext uri="{BB962C8B-B14F-4D97-AF65-F5344CB8AC3E}">
        <p14:creationId xmlns:p14="http://schemas.microsoft.com/office/powerpoint/2010/main" val="268718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8E477B-5EAB-D94A-960B-82867B6C1AE0}"/>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
        <p:nvSpPr>
          <p:cNvPr id="3" name="Content Placeholder 2">
            <a:extLst>
              <a:ext uri="{FF2B5EF4-FFF2-40B4-BE49-F238E27FC236}">
                <a16:creationId xmlns:a16="http://schemas.microsoft.com/office/drawing/2014/main" id="{D91D5C6C-144B-8346-91D1-054AC447FCCA}"/>
              </a:ext>
            </a:extLst>
          </p:cNvPr>
          <p:cNvSpPr>
            <a:spLocks noGrp="1"/>
          </p:cNvSpPr>
          <p:nvPr>
            <p:ph idx="1"/>
          </p:nvPr>
        </p:nvSpPr>
        <p:spPr>
          <a:xfrm>
            <a:off x="251520" y="1052736"/>
            <a:ext cx="8640960" cy="5544612"/>
          </a:xfrm>
        </p:spPr>
        <p:txBody>
          <a:bodyPr>
            <a:normAutofit fontScale="77500" lnSpcReduction="20000"/>
          </a:bodyPr>
          <a:lstStyle/>
          <a:p>
            <a:r>
              <a:rPr lang="en-US" sz="1900" dirty="0">
                <a:hlinkClick r:id="rId2"/>
              </a:rPr>
              <a:t>https://wiki.eosc-hub.eu/display/EOSC/Service+Portfolio+Entry+Template</a:t>
            </a:r>
            <a:endParaRPr lang="en-US" sz="1900" dirty="0"/>
          </a:p>
          <a:p>
            <a:r>
              <a:rPr lang="en-US" sz="1900" dirty="0"/>
              <a:t>Based on </a:t>
            </a:r>
            <a:r>
              <a:rPr lang="en-US" sz="1900" dirty="0" err="1"/>
              <a:t>eIC</a:t>
            </a:r>
            <a:r>
              <a:rPr lang="en-US" sz="1900" dirty="0"/>
              <a:t> Service Description template: </a:t>
            </a:r>
            <a:r>
              <a:rPr lang="en-US" sz="1900" u="sng" dirty="0">
                <a:hlinkClick r:id="rId3"/>
              </a:rPr>
              <a:t>einfracentral.eu/sites/default/files/ServiceDescriptionTemplate/1.00.xlsx</a:t>
            </a:r>
            <a:endParaRPr lang="en-US" sz="1900" dirty="0"/>
          </a:p>
          <a:p>
            <a:r>
              <a:rPr lang="en-US" sz="1900" dirty="0"/>
              <a:t>Template categories</a:t>
            </a:r>
          </a:p>
          <a:p>
            <a:pPr lvl="1"/>
            <a:r>
              <a:rPr lang="en-US" sz="1900" dirty="0"/>
              <a:t>Basic information</a:t>
            </a:r>
          </a:p>
          <a:p>
            <a:pPr lvl="1"/>
            <a:r>
              <a:rPr lang="en-US" sz="1900" dirty="0"/>
              <a:t>Service Maturity</a:t>
            </a:r>
          </a:p>
          <a:p>
            <a:pPr lvl="1"/>
            <a:r>
              <a:rPr lang="en-US" sz="1900" dirty="0"/>
              <a:t>Service Classification</a:t>
            </a:r>
          </a:p>
          <a:p>
            <a:pPr lvl="1"/>
            <a:r>
              <a:rPr lang="en-US" sz="1900" dirty="0"/>
              <a:t>Service Management</a:t>
            </a:r>
          </a:p>
          <a:p>
            <a:pPr lvl="1"/>
            <a:r>
              <a:rPr lang="en-US" sz="1900" dirty="0"/>
              <a:t>Service Contract</a:t>
            </a:r>
          </a:p>
          <a:p>
            <a:pPr lvl="1"/>
            <a:r>
              <a:rPr lang="en-US" sz="1900" dirty="0"/>
              <a:t>Service dependencies</a:t>
            </a:r>
          </a:p>
          <a:p>
            <a:pPr lvl="1"/>
            <a:r>
              <a:rPr lang="en-US" sz="1900" dirty="0"/>
              <a:t>Service Options -&gt; mainly needed for MP options</a:t>
            </a:r>
          </a:p>
          <a:p>
            <a:pPr lvl="1"/>
            <a:r>
              <a:rPr lang="en-US" sz="1900" dirty="0"/>
              <a:t>Service Attributes </a:t>
            </a:r>
          </a:p>
          <a:p>
            <a:pPr lvl="1"/>
            <a:r>
              <a:rPr lang="en-US" sz="1900" dirty="0"/>
              <a:t>Service Components</a:t>
            </a:r>
          </a:p>
          <a:p>
            <a:pPr lvl="1"/>
            <a:r>
              <a:rPr lang="en-US" sz="1900" dirty="0"/>
              <a:t>Service Level Target</a:t>
            </a:r>
          </a:p>
          <a:p>
            <a:pPr lvl="1"/>
            <a:r>
              <a:rPr lang="en-US" sz="1900" dirty="0"/>
              <a:t>Service Access Policy</a:t>
            </a:r>
          </a:p>
          <a:p>
            <a:pPr lvl="1"/>
            <a:r>
              <a:rPr lang="en-US" sz="1900" dirty="0"/>
              <a:t>Service Provider</a:t>
            </a:r>
          </a:p>
          <a:p>
            <a:r>
              <a:rPr lang="en-US" sz="2100" dirty="0"/>
              <a:t>Missing a service category on data management</a:t>
            </a:r>
          </a:p>
          <a:p>
            <a:pPr lvl="1"/>
            <a:r>
              <a:rPr lang="en-US" sz="1900" dirty="0"/>
              <a:t>Backup and/or Archiving  policies</a:t>
            </a:r>
          </a:p>
          <a:p>
            <a:pPr lvl="1"/>
            <a:r>
              <a:rPr lang="en-US" sz="1900" dirty="0"/>
              <a:t>Compliance to FAIR principles</a:t>
            </a:r>
          </a:p>
          <a:p>
            <a:pPr lvl="1"/>
            <a:r>
              <a:rPr lang="en-US" sz="1900" dirty="0"/>
              <a:t>Features as: Metadata, PIDs, data management policies, ….</a:t>
            </a:r>
          </a:p>
          <a:p>
            <a:r>
              <a:rPr lang="en-US" sz="2100" dirty="0"/>
              <a:t>Missing KPI</a:t>
            </a:r>
          </a:p>
          <a:p>
            <a:pPr lvl="1"/>
            <a:r>
              <a:rPr lang="en-US" sz="1900" dirty="0" err="1"/>
              <a:t>eIC</a:t>
            </a:r>
            <a:r>
              <a:rPr lang="en-US" sz="1900" dirty="0"/>
              <a:t> is working on a proposal for KPI’s to be collected</a:t>
            </a:r>
          </a:p>
          <a:p>
            <a:pPr lvl="1"/>
            <a:r>
              <a:rPr lang="en-US" sz="1900" dirty="0"/>
              <a:t>Specific KPI’s for VA are excluded, Mal is collected these herself</a:t>
            </a:r>
          </a:p>
        </p:txBody>
      </p:sp>
      <p:sp>
        <p:nvSpPr>
          <p:cNvPr id="4" name="Date Placeholder 3">
            <a:extLst>
              <a:ext uri="{FF2B5EF4-FFF2-40B4-BE49-F238E27FC236}">
                <a16:creationId xmlns:a16="http://schemas.microsoft.com/office/drawing/2014/main" id="{F0728333-67E8-FE4E-B35B-9345522EB2F0}"/>
              </a:ext>
            </a:extLst>
          </p:cNvPr>
          <p:cNvSpPr>
            <a:spLocks noGrp="1"/>
          </p:cNvSpPr>
          <p:nvPr>
            <p:ph type="dt" sz="half" idx="10"/>
          </p:nvPr>
        </p:nvSpPr>
        <p:spPr/>
        <p:txBody>
          <a:bodyPr/>
          <a:lstStyle/>
          <a:p>
            <a:fld id="{805877A6-8BFD-8841-9133-C30CFECAEB9E}" type="datetime1">
              <a:rPr lang="en-US" smtClean="0"/>
              <a:t>7/16/18</a:t>
            </a:fld>
            <a:endParaRPr lang="en-US" dirty="0"/>
          </a:p>
        </p:txBody>
      </p:sp>
      <p:sp>
        <p:nvSpPr>
          <p:cNvPr id="5" name="Text Placeholder 4">
            <a:extLst>
              <a:ext uri="{FF2B5EF4-FFF2-40B4-BE49-F238E27FC236}">
                <a16:creationId xmlns:a16="http://schemas.microsoft.com/office/drawing/2014/main" id="{E891E01A-9968-F143-AFBB-88259376A9A8}"/>
              </a:ext>
            </a:extLst>
          </p:cNvPr>
          <p:cNvSpPr>
            <a:spLocks noGrp="1"/>
          </p:cNvSpPr>
          <p:nvPr>
            <p:ph type="body" sz="quarter" idx="14"/>
          </p:nvPr>
        </p:nvSpPr>
        <p:spPr/>
        <p:txBody>
          <a:bodyPr>
            <a:normAutofit fontScale="92500" lnSpcReduction="20000"/>
          </a:bodyPr>
          <a:lstStyle/>
          <a:p>
            <a:r>
              <a:rPr lang="en-US" dirty="0"/>
              <a:t>WG1: Harmonizing Service Description template</a:t>
            </a:r>
          </a:p>
        </p:txBody>
      </p:sp>
    </p:spTree>
    <p:extLst>
      <p:ext uri="{BB962C8B-B14F-4D97-AF65-F5344CB8AC3E}">
        <p14:creationId xmlns:p14="http://schemas.microsoft.com/office/powerpoint/2010/main" val="30562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8E477B-5EAB-D94A-960B-82867B6C1AE0}"/>
              </a:ext>
            </a:extLst>
          </p:cNvPr>
          <p:cNvSpPr>
            <a:spLocks noGrp="1"/>
          </p:cNvSpPr>
          <p:nvPr>
            <p:ph type="sldNum" sz="quarter" idx="12"/>
          </p:nvPr>
        </p:nvSpPr>
        <p:spPr/>
        <p:txBody>
          <a:bodyPr/>
          <a:lstStyle/>
          <a:p>
            <a:fld id="{B6F15528-21DE-4FAA-801E-634DDDAF4B2B}" type="slidenum">
              <a:rPr lang="en-US" smtClean="0"/>
              <a:pPr/>
              <a:t>4</a:t>
            </a:fld>
            <a:endParaRPr lang="en-US" dirty="0"/>
          </a:p>
        </p:txBody>
      </p:sp>
      <p:sp>
        <p:nvSpPr>
          <p:cNvPr id="4" name="Date Placeholder 3">
            <a:extLst>
              <a:ext uri="{FF2B5EF4-FFF2-40B4-BE49-F238E27FC236}">
                <a16:creationId xmlns:a16="http://schemas.microsoft.com/office/drawing/2014/main" id="{F0728333-67E8-FE4E-B35B-9345522EB2F0}"/>
              </a:ext>
            </a:extLst>
          </p:cNvPr>
          <p:cNvSpPr>
            <a:spLocks noGrp="1"/>
          </p:cNvSpPr>
          <p:nvPr>
            <p:ph type="dt" sz="half" idx="10"/>
          </p:nvPr>
        </p:nvSpPr>
        <p:spPr/>
        <p:txBody>
          <a:bodyPr/>
          <a:lstStyle/>
          <a:p>
            <a:fld id="{805877A6-8BFD-8841-9133-C30CFECAEB9E}" type="datetime1">
              <a:rPr lang="en-US" smtClean="0"/>
              <a:t>7/16/18</a:t>
            </a:fld>
            <a:endParaRPr lang="en-US" dirty="0"/>
          </a:p>
        </p:txBody>
      </p:sp>
      <p:sp>
        <p:nvSpPr>
          <p:cNvPr id="5" name="Text Placeholder 4">
            <a:extLst>
              <a:ext uri="{FF2B5EF4-FFF2-40B4-BE49-F238E27FC236}">
                <a16:creationId xmlns:a16="http://schemas.microsoft.com/office/drawing/2014/main" id="{E891E01A-9968-F143-AFBB-88259376A9A8}"/>
              </a:ext>
            </a:extLst>
          </p:cNvPr>
          <p:cNvSpPr>
            <a:spLocks noGrp="1"/>
          </p:cNvSpPr>
          <p:nvPr>
            <p:ph type="body" sz="quarter" idx="14"/>
          </p:nvPr>
        </p:nvSpPr>
        <p:spPr/>
        <p:txBody>
          <a:bodyPr>
            <a:normAutofit fontScale="92500" lnSpcReduction="20000"/>
          </a:bodyPr>
          <a:lstStyle/>
          <a:p>
            <a:r>
              <a:rPr lang="en-US" dirty="0"/>
              <a:t>Harmonizing Service Description template</a:t>
            </a:r>
          </a:p>
        </p:txBody>
      </p:sp>
      <p:pic>
        <p:nvPicPr>
          <p:cNvPr id="6" name="Picture 5">
            <a:extLst>
              <a:ext uri="{FF2B5EF4-FFF2-40B4-BE49-F238E27FC236}">
                <a16:creationId xmlns:a16="http://schemas.microsoft.com/office/drawing/2014/main" id="{6B471E5F-B63A-0A4D-9656-0C799901490B}"/>
              </a:ext>
            </a:extLst>
          </p:cNvPr>
          <p:cNvPicPr>
            <a:picLocks noChangeAspect="1"/>
          </p:cNvPicPr>
          <p:nvPr/>
        </p:nvPicPr>
        <p:blipFill>
          <a:blip r:embed="rId2"/>
          <a:stretch>
            <a:fillRect/>
          </a:stretch>
        </p:blipFill>
        <p:spPr>
          <a:xfrm>
            <a:off x="1331640" y="1065661"/>
            <a:ext cx="6408712" cy="5258430"/>
          </a:xfrm>
          <a:prstGeom prst="rect">
            <a:avLst/>
          </a:prstGeom>
        </p:spPr>
      </p:pic>
    </p:spTree>
    <p:extLst>
      <p:ext uri="{BB962C8B-B14F-4D97-AF65-F5344CB8AC3E}">
        <p14:creationId xmlns:p14="http://schemas.microsoft.com/office/powerpoint/2010/main" val="3729823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EE68DB-8EBC-9B4C-9E40-7A3305F5006D}"/>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
        <p:nvSpPr>
          <p:cNvPr id="3" name="Content Placeholder 2">
            <a:extLst>
              <a:ext uri="{FF2B5EF4-FFF2-40B4-BE49-F238E27FC236}">
                <a16:creationId xmlns:a16="http://schemas.microsoft.com/office/drawing/2014/main" id="{CFAB7D18-8C4C-4D4E-BF6F-1C722C9FE715}"/>
              </a:ext>
            </a:extLst>
          </p:cNvPr>
          <p:cNvSpPr>
            <a:spLocks noGrp="1"/>
          </p:cNvSpPr>
          <p:nvPr>
            <p:ph idx="1"/>
          </p:nvPr>
        </p:nvSpPr>
        <p:spPr/>
        <p:txBody>
          <a:bodyPr/>
          <a:lstStyle/>
          <a:p>
            <a:r>
              <a:rPr lang="en-US" dirty="0"/>
              <a:t>Matt</a:t>
            </a:r>
          </a:p>
        </p:txBody>
      </p:sp>
      <p:sp>
        <p:nvSpPr>
          <p:cNvPr id="4" name="Date Placeholder 3">
            <a:extLst>
              <a:ext uri="{FF2B5EF4-FFF2-40B4-BE49-F238E27FC236}">
                <a16:creationId xmlns:a16="http://schemas.microsoft.com/office/drawing/2014/main" id="{C92E07A4-8B4B-1D43-82E7-45F0A9D4DC9B}"/>
              </a:ext>
            </a:extLst>
          </p:cNvPr>
          <p:cNvSpPr>
            <a:spLocks noGrp="1"/>
          </p:cNvSpPr>
          <p:nvPr>
            <p:ph type="dt" sz="half" idx="10"/>
          </p:nvPr>
        </p:nvSpPr>
        <p:spPr/>
        <p:txBody>
          <a:bodyPr/>
          <a:lstStyle/>
          <a:p>
            <a:fld id="{D6D01F12-A0B4-2149-AC7B-504106EE1636}" type="datetime1">
              <a:rPr lang="en-US" smtClean="0"/>
              <a:t>7/16/18</a:t>
            </a:fld>
            <a:endParaRPr lang="en-US" dirty="0"/>
          </a:p>
        </p:txBody>
      </p:sp>
      <p:sp>
        <p:nvSpPr>
          <p:cNvPr id="5" name="Text Placeholder 4">
            <a:extLst>
              <a:ext uri="{FF2B5EF4-FFF2-40B4-BE49-F238E27FC236}">
                <a16:creationId xmlns:a16="http://schemas.microsoft.com/office/drawing/2014/main" id="{0673F36A-24A5-3847-845C-1D4CC49DABA9}"/>
              </a:ext>
            </a:extLst>
          </p:cNvPr>
          <p:cNvSpPr>
            <a:spLocks noGrp="1"/>
          </p:cNvSpPr>
          <p:nvPr>
            <p:ph type="body" sz="quarter" idx="14"/>
          </p:nvPr>
        </p:nvSpPr>
        <p:spPr/>
        <p:txBody>
          <a:bodyPr>
            <a:normAutofit fontScale="85000" lnSpcReduction="10000"/>
          </a:bodyPr>
          <a:lstStyle/>
          <a:p>
            <a:r>
              <a:rPr lang="en-US" dirty="0"/>
              <a:t>WG2: Defining Operational requirements for production services</a:t>
            </a:r>
          </a:p>
          <a:p>
            <a:endParaRPr lang="en-US" dirty="0"/>
          </a:p>
        </p:txBody>
      </p:sp>
    </p:spTree>
    <p:extLst>
      <p:ext uri="{BB962C8B-B14F-4D97-AF65-F5344CB8AC3E}">
        <p14:creationId xmlns:p14="http://schemas.microsoft.com/office/powerpoint/2010/main" val="271620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25BE552-70BA-4F9C-8732-B3C54DA3ADE0}"/>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
        <p:nvSpPr>
          <p:cNvPr id="4" name="Segnaposto data 3">
            <a:extLst>
              <a:ext uri="{FF2B5EF4-FFF2-40B4-BE49-F238E27FC236}">
                <a16:creationId xmlns:a16="http://schemas.microsoft.com/office/drawing/2014/main" id="{8C668E8B-804A-4226-A5F9-B64F4480FD21}"/>
              </a:ext>
            </a:extLst>
          </p:cNvPr>
          <p:cNvSpPr>
            <a:spLocks noGrp="1"/>
          </p:cNvSpPr>
          <p:nvPr>
            <p:ph type="dt" sz="half" idx="10"/>
          </p:nvPr>
        </p:nvSpPr>
        <p:spPr/>
        <p:txBody>
          <a:bodyPr/>
          <a:lstStyle/>
          <a:p>
            <a:fld id="{34F08DC4-DE83-4F63-8090-0B20624E8C99}" type="datetime1">
              <a:rPr lang="en-US" smtClean="0"/>
              <a:t>7/16/18</a:t>
            </a:fld>
            <a:endParaRPr lang="en-US" dirty="0"/>
          </a:p>
        </p:txBody>
      </p:sp>
      <p:sp>
        <p:nvSpPr>
          <p:cNvPr id="5" name="Segnaposto testo 4">
            <a:extLst>
              <a:ext uri="{FF2B5EF4-FFF2-40B4-BE49-F238E27FC236}">
                <a16:creationId xmlns:a16="http://schemas.microsoft.com/office/drawing/2014/main" id="{8E835059-47AC-4E0A-80DD-CB2836520633}"/>
              </a:ext>
            </a:extLst>
          </p:cNvPr>
          <p:cNvSpPr>
            <a:spLocks noGrp="1"/>
          </p:cNvSpPr>
          <p:nvPr>
            <p:ph type="body" sz="quarter" idx="14"/>
          </p:nvPr>
        </p:nvSpPr>
        <p:spPr/>
        <p:txBody>
          <a:bodyPr>
            <a:normAutofit fontScale="92500" lnSpcReduction="20000"/>
          </a:bodyPr>
          <a:lstStyle/>
          <a:p>
            <a:r>
              <a:rPr lang="en-US" dirty="0"/>
              <a:t>WG3: Defining the contours for the </a:t>
            </a:r>
            <a:r>
              <a:rPr lang="en-US" dirty="0" err="1"/>
              <a:t>RoP</a:t>
            </a:r>
            <a:r>
              <a:rPr lang="en-US" dirty="0"/>
              <a:t> framework</a:t>
            </a:r>
          </a:p>
        </p:txBody>
      </p:sp>
      <p:pic>
        <p:nvPicPr>
          <p:cNvPr id="6" name="Picture 5"/>
          <p:cNvPicPr>
            <a:picLocks/>
          </p:cNvPicPr>
          <p:nvPr/>
        </p:nvPicPr>
        <p:blipFill>
          <a:blip r:embed="rId2"/>
          <a:stretch>
            <a:fillRect/>
          </a:stretch>
        </p:blipFill>
        <p:spPr>
          <a:xfrm>
            <a:off x="734059" y="3248652"/>
            <a:ext cx="2664000" cy="2340000"/>
          </a:xfrm>
          <a:prstGeom prst="rect">
            <a:avLst/>
          </a:prstGeom>
        </p:spPr>
      </p:pic>
      <p:pic>
        <p:nvPicPr>
          <p:cNvPr id="7" name="Picture 6"/>
          <p:cNvPicPr>
            <a:picLocks/>
          </p:cNvPicPr>
          <p:nvPr/>
        </p:nvPicPr>
        <p:blipFill>
          <a:blip r:embed="rId3"/>
          <a:stretch>
            <a:fillRect/>
          </a:stretch>
        </p:blipFill>
        <p:spPr>
          <a:xfrm>
            <a:off x="5565139" y="951850"/>
            <a:ext cx="2664000" cy="2340000"/>
          </a:xfrm>
          <a:prstGeom prst="rect">
            <a:avLst/>
          </a:prstGeom>
        </p:spPr>
      </p:pic>
      <p:pic>
        <p:nvPicPr>
          <p:cNvPr id="8" name="Picture 7"/>
          <p:cNvPicPr>
            <a:picLocks/>
          </p:cNvPicPr>
          <p:nvPr/>
        </p:nvPicPr>
        <p:blipFill>
          <a:blip r:embed="rId4"/>
          <a:stretch>
            <a:fillRect/>
          </a:stretch>
        </p:blipFill>
        <p:spPr>
          <a:xfrm>
            <a:off x="3172459" y="2100251"/>
            <a:ext cx="2664000" cy="2340000"/>
          </a:xfrm>
          <a:prstGeom prst="rect">
            <a:avLst/>
          </a:prstGeom>
        </p:spPr>
      </p:pic>
      <p:sp>
        <p:nvSpPr>
          <p:cNvPr id="9" name="TextBox 8"/>
          <p:cNvSpPr txBox="1"/>
          <p:nvPr/>
        </p:nvSpPr>
        <p:spPr>
          <a:xfrm rot="16200000">
            <a:off x="-1951863" y="3209298"/>
            <a:ext cx="4505813" cy="400110"/>
          </a:xfrm>
          <a:prstGeom prst="rect">
            <a:avLst/>
          </a:prstGeom>
          <a:noFill/>
        </p:spPr>
        <p:txBody>
          <a:bodyPr wrap="square" rtlCol="0">
            <a:spAutoFit/>
          </a:bodyPr>
          <a:lstStyle/>
          <a:p>
            <a:pPr algn="ctr"/>
            <a:r>
              <a:rPr lang="en-US" sz="2000" dirty="0">
                <a:solidFill>
                  <a:srgbClr val="1C3046"/>
                </a:solidFill>
                <a:latin typeface="Calibri"/>
                <a:ea typeface="Calibri"/>
                <a:cs typeface="Calibri"/>
                <a:sym typeface="Calibri"/>
              </a:rPr>
              <a:t>Entering the EOSC</a:t>
            </a:r>
            <a:endParaRPr lang="en-US" sz="2400" dirty="0"/>
          </a:p>
        </p:txBody>
      </p:sp>
      <p:cxnSp>
        <p:nvCxnSpPr>
          <p:cNvPr id="10" name="Straight Arrow Connector 9"/>
          <p:cNvCxnSpPr/>
          <p:nvPr/>
        </p:nvCxnSpPr>
        <p:spPr>
          <a:xfrm flipH="1" flipV="1">
            <a:off x="491490" y="1085842"/>
            <a:ext cx="22860" cy="46705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6730" y="5760198"/>
            <a:ext cx="80429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98059" y="4704929"/>
            <a:ext cx="5442516" cy="646331"/>
          </a:xfrm>
          <a:prstGeom prst="rect">
            <a:avLst/>
          </a:prstGeom>
          <a:noFill/>
        </p:spPr>
        <p:txBody>
          <a:bodyPr wrap="none" rtlCol="0">
            <a:spAutoFit/>
          </a:bodyPr>
          <a:lstStyle/>
          <a:p>
            <a:r>
              <a:rPr lang="en-US" sz="3600" dirty="0"/>
              <a:t>How high must be the bar</a:t>
            </a:r>
          </a:p>
        </p:txBody>
      </p:sp>
      <p:sp>
        <p:nvSpPr>
          <p:cNvPr id="13" name="TextBox 12"/>
          <p:cNvSpPr txBox="1"/>
          <p:nvPr/>
        </p:nvSpPr>
        <p:spPr>
          <a:xfrm>
            <a:off x="1331640" y="5756387"/>
            <a:ext cx="6624736" cy="400110"/>
          </a:xfrm>
          <a:prstGeom prst="rect">
            <a:avLst/>
          </a:prstGeom>
          <a:noFill/>
        </p:spPr>
        <p:txBody>
          <a:bodyPr wrap="square" rtlCol="0">
            <a:spAutoFit/>
          </a:bodyPr>
          <a:lstStyle/>
          <a:p>
            <a:pPr algn="ctr"/>
            <a:r>
              <a:rPr lang="en-US" sz="2000" dirty="0">
                <a:solidFill>
                  <a:srgbClr val="1C3046"/>
                </a:solidFill>
                <a:latin typeface="Calibri"/>
                <a:cs typeface="Calibri"/>
                <a:sym typeface="Calibri"/>
              </a:rPr>
              <a:t>Semi-Integrated</a:t>
            </a:r>
            <a:endParaRPr lang="en-US" sz="2400" dirty="0"/>
          </a:p>
        </p:txBody>
      </p:sp>
      <p:sp>
        <p:nvSpPr>
          <p:cNvPr id="14" name="TextBox 13"/>
          <p:cNvSpPr txBox="1"/>
          <p:nvPr/>
        </p:nvSpPr>
        <p:spPr>
          <a:xfrm>
            <a:off x="491490" y="5756387"/>
            <a:ext cx="1430273" cy="707886"/>
          </a:xfrm>
          <a:prstGeom prst="rect">
            <a:avLst/>
          </a:prstGeom>
          <a:noFill/>
        </p:spPr>
        <p:txBody>
          <a:bodyPr wrap="square" rtlCol="0">
            <a:spAutoFit/>
          </a:bodyPr>
          <a:lstStyle/>
          <a:p>
            <a:r>
              <a:rPr lang="en-US" sz="2000" dirty="0">
                <a:solidFill>
                  <a:srgbClr val="1C3046"/>
                </a:solidFill>
                <a:latin typeface="Calibri"/>
                <a:cs typeface="Calibri"/>
                <a:sym typeface="Calibri"/>
              </a:rPr>
              <a:t>Service </a:t>
            </a:r>
            <a:br>
              <a:rPr lang="en-US" sz="2000" dirty="0">
                <a:solidFill>
                  <a:srgbClr val="1C3046"/>
                </a:solidFill>
                <a:latin typeface="Calibri"/>
                <a:cs typeface="Calibri"/>
                <a:sym typeface="Calibri"/>
              </a:rPr>
            </a:br>
            <a:r>
              <a:rPr lang="en-US" sz="2000" dirty="0">
                <a:solidFill>
                  <a:srgbClr val="1C3046"/>
                </a:solidFill>
                <a:latin typeface="Calibri"/>
                <a:cs typeface="Calibri"/>
                <a:sym typeface="Calibri"/>
              </a:rPr>
              <a:t>Promotion</a:t>
            </a:r>
            <a:endParaRPr lang="en-US" sz="2400" dirty="0"/>
          </a:p>
        </p:txBody>
      </p:sp>
      <p:sp>
        <p:nvSpPr>
          <p:cNvPr id="15" name="TextBox 14"/>
          <p:cNvSpPr txBox="1"/>
          <p:nvPr/>
        </p:nvSpPr>
        <p:spPr>
          <a:xfrm>
            <a:off x="7119367" y="5772334"/>
            <a:ext cx="1430273" cy="707886"/>
          </a:xfrm>
          <a:prstGeom prst="rect">
            <a:avLst/>
          </a:prstGeom>
          <a:noFill/>
        </p:spPr>
        <p:txBody>
          <a:bodyPr wrap="square" rtlCol="0">
            <a:spAutoFit/>
          </a:bodyPr>
          <a:lstStyle/>
          <a:p>
            <a:pPr algn="r"/>
            <a:r>
              <a:rPr lang="en-US" sz="2000" dirty="0">
                <a:solidFill>
                  <a:srgbClr val="1C3046"/>
                </a:solidFill>
                <a:latin typeface="Calibri"/>
                <a:cs typeface="Calibri"/>
                <a:sym typeface="Calibri"/>
              </a:rPr>
              <a:t>Fully Integrated </a:t>
            </a:r>
            <a:endParaRPr lang="en-US" sz="2400" dirty="0"/>
          </a:p>
        </p:txBody>
      </p:sp>
    </p:spTree>
    <p:extLst>
      <p:ext uri="{BB962C8B-B14F-4D97-AF65-F5344CB8AC3E}">
        <p14:creationId xmlns:p14="http://schemas.microsoft.com/office/powerpoint/2010/main" val="155923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dirty="0"/>
          </a:p>
        </p:txBody>
      </p:sp>
      <p:sp>
        <p:nvSpPr>
          <p:cNvPr id="3" name="Content Placeholder 2"/>
          <p:cNvSpPr>
            <a:spLocks noGrp="1"/>
          </p:cNvSpPr>
          <p:nvPr>
            <p:ph idx="1"/>
          </p:nvPr>
        </p:nvSpPr>
        <p:spPr/>
        <p:txBody>
          <a:bodyPr>
            <a:normAutofit fontScale="92500" lnSpcReduction="10000"/>
          </a:bodyPr>
          <a:lstStyle/>
          <a:p>
            <a:r>
              <a:rPr lang="en-US" dirty="0" err="1"/>
              <a:t>EOSCpilot</a:t>
            </a:r>
            <a:endParaRPr lang="en-US" dirty="0"/>
          </a:p>
          <a:p>
            <a:pPr lvl="1"/>
            <a:r>
              <a:rPr lang="en-US" sz="2800" dirty="0">
                <a:latin typeface="Calibri" panose="020F0502020204030204" pitchFamily="34" charset="0"/>
                <a:cs typeface="Calibri" panose="020F0502020204030204" pitchFamily="34" charset="0"/>
              </a:rPr>
              <a:t>This study aims to identify and propose a preliminary set of Rules of Participation for </a:t>
            </a:r>
            <a:r>
              <a:rPr lang="en-US" sz="2800" b="1" dirty="0">
                <a:latin typeface="Calibri" panose="020F0502020204030204" pitchFamily="34" charset="0"/>
                <a:cs typeface="Calibri" panose="020F0502020204030204" pitchFamily="34" charset="0"/>
              </a:rPr>
              <a:t>Service Providers</a:t>
            </a:r>
            <a:r>
              <a:rPr lang="en-US" sz="2800" dirty="0">
                <a:latin typeface="Calibri" panose="020F0502020204030204" pitchFamily="34" charset="0"/>
                <a:cs typeface="Calibri" panose="020F0502020204030204" pitchFamily="34" charset="0"/>
              </a:rPr>
              <a:t> and </a:t>
            </a:r>
            <a:r>
              <a:rPr lang="en-US" sz="2800" b="1" dirty="0">
                <a:latin typeface="Calibri" panose="020F0502020204030204" pitchFamily="34" charset="0"/>
                <a:cs typeface="Calibri" panose="020F0502020204030204" pitchFamily="34" charset="0"/>
              </a:rPr>
              <a:t>Users </a:t>
            </a:r>
            <a:r>
              <a:rPr lang="en-US" sz="2800" dirty="0">
                <a:latin typeface="Calibri" panose="020F0502020204030204" pitchFamily="34" charset="0"/>
                <a:cs typeface="Calibri" panose="020F0502020204030204" pitchFamily="34" charset="0"/>
              </a:rPr>
              <a:t>in EOSC</a:t>
            </a:r>
            <a:endParaRPr lang="en-US" sz="2800" b="1" dirty="0">
              <a:latin typeface="Calibri" panose="020F0502020204030204" pitchFamily="34" charset="0"/>
              <a:cs typeface="Calibri" panose="020F0502020204030204" pitchFamily="34" charset="0"/>
            </a:endParaRPr>
          </a:p>
          <a:p>
            <a:pPr lvl="1" fontAlgn="base"/>
            <a:r>
              <a:rPr lang="en-US" sz="2800" dirty="0">
                <a:latin typeface="Calibri" panose="020F0502020204030204" pitchFamily="34" charset="0"/>
                <a:cs typeface="Calibri" panose="020F0502020204030204" pitchFamily="34" charset="0"/>
              </a:rPr>
              <a:t>Preliminary analysis and consultations (since May 2017)</a:t>
            </a:r>
          </a:p>
          <a:p>
            <a:pPr lvl="2" fontAlgn="base"/>
            <a:r>
              <a:rPr lang="en-US" dirty="0">
                <a:latin typeface="Calibri" panose="020F0502020204030204" pitchFamily="34" charset="0"/>
                <a:cs typeface="Calibri" panose="020F0502020204030204" pitchFamily="34" charset="0"/>
              </a:rPr>
              <a:t>Analysis of 7 e-Infrastructures, 11 Research Infrastructures, 2 commercial cloud providers and scientific initiatives established on the basis of charters/codes of conduct.</a:t>
            </a:r>
          </a:p>
          <a:p>
            <a:pPr lvl="1" fontAlgn="base"/>
            <a:r>
              <a:rPr lang="en-US" dirty="0">
                <a:latin typeface="Calibri" panose="020F0502020204030204" pitchFamily="34" charset="0"/>
                <a:cs typeface="Calibri" panose="020F0502020204030204" pitchFamily="34" charset="0"/>
              </a:rPr>
              <a:t>Documentation</a:t>
            </a:r>
          </a:p>
          <a:p>
            <a:pPr lvl="2" fontAlgn="base"/>
            <a:r>
              <a:rPr lang="en-US" sz="2600" dirty="0">
                <a:latin typeface="Calibri" panose="020F0502020204030204" pitchFamily="34" charset="0"/>
                <a:cs typeface="Calibri" panose="020F0502020204030204" pitchFamily="34" charset="0"/>
                <a:hlinkClick r:id="rId2"/>
              </a:rPr>
              <a:t>https://</a:t>
            </a:r>
            <a:r>
              <a:rPr lang="en-US" sz="2600" dirty="0" err="1">
                <a:latin typeface="Calibri" panose="020F0502020204030204" pitchFamily="34" charset="0"/>
                <a:cs typeface="Calibri" panose="020F0502020204030204" pitchFamily="34" charset="0"/>
                <a:hlinkClick r:id="rId2"/>
              </a:rPr>
              <a:t>www.eoscpilot.eu</a:t>
            </a:r>
            <a:r>
              <a:rPr lang="en-US" sz="2600" dirty="0">
                <a:latin typeface="Calibri" panose="020F0502020204030204" pitchFamily="34" charset="0"/>
                <a:cs typeface="Calibri" panose="020F0502020204030204" pitchFamily="34" charset="0"/>
                <a:hlinkClick r:id="rId2"/>
              </a:rPr>
              <a:t>/content/d53-eosc-federated-service-management-framework</a:t>
            </a:r>
            <a:endParaRPr lang="en-US" sz="2600" dirty="0">
              <a:latin typeface="Calibri" panose="020F0502020204030204" pitchFamily="34" charset="0"/>
              <a:cs typeface="Calibri" panose="020F0502020204030204" pitchFamily="34" charset="0"/>
            </a:endParaRPr>
          </a:p>
          <a:p>
            <a:pPr lvl="2" fontAlgn="base"/>
            <a:r>
              <a:rPr lang="en-US" dirty="0">
                <a:latin typeface="Calibri" panose="020F0502020204030204" pitchFamily="34" charset="0"/>
                <a:cs typeface="Calibri" panose="020F0502020204030204" pitchFamily="34" charset="0"/>
                <a:hlinkClick r:id="rId3"/>
              </a:rPr>
              <a:t>https://docs.google.com/document/d/1MXOV8_kTzy8-wh9pK6ZEmzouvNqQs4Kr2ci_FDS568s/edit</a:t>
            </a:r>
            <a:r>
              <a:rPr lang="en-US" dirty="0">
                <a:latin typeface="Calibri" panose="020F0502020204030204" pitchFamily="34" charset="0"/>
                <a:cs typeface="Calibri" panose="020F0502020204030204" pitchFamily="34" charset="0"/>
              </a:rPr>
              <a:t> </a:t>
            </a:r>
          </a:p>
          <a:p>
            <a:pPr lvl="1" fontAlgn="base"/>
            <a:endParaRPr lang="en-US" dirty="0">
              <a:latin typeface="Calibri" panose="020F0502020204030204" pitchFamily="34" charset="0"/>
              <a:cs typeface="Calibri" panose="020F0502020204030204" pitchFamily="34" charset="0"/>
            </a:endParaRPr>
          </a:p>
          <a:p>
            <a:pPr lvl="1"/>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7/16/18</a:t>
            </a:fld>
            <a:endParaRPr lang="en-US" dirty="0"/>
          </a:p>
        </p:txBody>
      </p:sp>
      <p:sp>
        <p:nvSpPr>
          <p:cNvPr id="5" name="Text Placeholder 4"/>
          <p:cNvSpPr>
            <a:spLocks noGrp="1"/>
          </p:cNvSpPr>
          <p:nvPr>
            <p:ph type="body" sz="quarter" idx="14"/>
          </p:nvPr>
        </p:nvSpPr>
        <p:spPr/>
        <p:txBody>
          <a:bodyPr>
            <a:normAutofit fontScale="92500"/>
          </a:bodyPr>
          <a:lstStyle/>
          <a:p>
            <a:r>
              <a:rPr lang="en-US" dirty="0"/>
              <a:t>Collaborations outside of the project</a:t>
            </a:r>
          </a:p>
        </p:txBody>
      </p:sp>
    </p:spTree>
    <p:extLst>
      <p:ext uri="{BB962C8B-B14F-4D97-AF65-F5344CB8AC3E}">
        <p14:creationId xmlns:p14="http://schemas.microsoft.com/office/powerpoint/2010/main" val="20099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a:xfrm>
            <a:off x="2154264" y="1100380"/>
            <a:ext cx="6881248" cy="5208940"/>
          </a:xfrm>
        </p:spPr>
        <p:txBody>
          <a:bodyPr>
            <a:normAutofit fontScale="62500" lnSpcReduction="20000"/>
          </a:bodyPr>
          <a:lstStyle/>
          <a:p>
            <a:pPr marL="0" indent="0">
              <a:lnSpc>
                <a:spcPct val="100000"/>
              </a:lnSpc>
              <a:buNone/>
            </a:pPr>
            <a:r>
              <a:rPr lang="en-GB" sz="2900" b="1" i="1" dirty="0"/>
              <a:t>Scenario 1: Service Promotion</a:t>
            </a:r>
          </a:p>
          <a:p>
            <a:pPr>
              <a:lnSpc>
                <a:spcPct val="100000"/>
              </a:lnSpc>
            </a:pPr>
            <a:r>
              <a:rPr lang="en-GB" dirty="0"/>
              <a:t>Independent ITSM processes</a:t>
            </a:r>
          </a:p>
          <a:p>
            <a:pPr>
              <a:lnSpc>
                <a:spcPct val="100000"/>
              </a:lnSpc>
            </a:pPr>
            <a:r>
              <a:rPr lang="en-GB" dirty="0"/>
              <a:t>Mainly for service promotion</a:t>
            </a:r>
          </a:p>
          <a:p>
            <a:pPr>
              <a:lnSpc>
                <a:spcPct val="100000"/>
              </a:lnSpc>
            </a:pPr>
            <a:r>
              <a:rPr lang="en-GB" dirty="0"/>
              <a:t>Agree to EOSC </a:t>
            </a:r>
            <a:r>
              <a:rPr lang="en-GB" dirty="0" err="1"/>
              <a:t>RoE</a:t>
            </a:r>
            <a:r>
              <a:rPr lang="en-GB" dirty="0"/>
              <a:t>; Service Description template</a:t>
            </a:r>
          </a:p>
          <a:p>
            <a:pPr marL="0" indent="0">
              <a:lnSpc>
                <a:spcPct val="100000"/>
              </a:lnSpc>
              <a:buNone/>
            </a:pPr>
            <a:endParaRPr lang="en-GB" sz="1500" b="1" i="1" dirty="0"/>
          </a:p>
          <a:p>
            <a:pPr marL="0" indent="0">
              <a:lnSpc>
                <a:spcPct val="100000"/>
              </a:lnSpc>
              <a:buNone/>
            </a:pPr>
            <a:r>
              <a:rPr lang="en-GB" sz="2900" b="1" i="1" dirty="0"/>
              <a:t>Scenario 2: Semi integrated</a:t>
            </a:r>
          </a:p>
          <a:p>
            <a:pPr>
              <a:lnSpc>
                <a:spcPct val="100000"/>
              </a:lnSpc>
            </a:pPr>
            <a:r>
              <a:rPr lang="en-GB" dirty="0"/>
              <a:t>Services that are partly relying upon components operated by other service providers, such as EOSC federating core services.</a:t>
            </a:r>
          </a:p>
          <a:p>
            <a:pPr>
              <a:lnSpc>
                <a:spcPct val="100000"/>
              </a:lnSpc>
            </a:pPr>
            <a:r>
              <a:rPr lang="en-US" dirty="0"/>
              <a:t>ITSM focus is limited to strategic interfaces to ensure regular operation of the service(s)</a:t>
            </a:r>
          </a:p>
          <a:p>
            <a:pPr lvl="1">
              <a:lnSpc>
                <a:spcPct val="100000"/>
              </a:lnSpc>
              <a:spcBef>
                <a:spcPts val="1000"/>
              </a:spcBef>
            </a:pPr>
            <a:r>
              <a:rPr lang="en-US" dirty="0"/>
              <a:t>e.g. OLAs, incident handling and problem management of component dependencies)</a:t>
            </a:r>
            <a:endParaRPr lang="en-GB" dirty="0"/>
          </a:p>
          <a:p>
            <a:pPr marL="0" indent="0">
              <a:lnSpc>
                <a:spcPct val="100000"/>
              </a:lnSpc>
              <a:buNone/>
            </a:pPr>
            <a:endParaRPr lang="en-GB" sz="1500" b="1" i="1" dirty="0"/>
          </a:p>
          <a:p>
            <a:pPr marL="0" indent="0">
              <a:lnSpc>
                <a:spcPct val="100000"/>
              </a:lnSpc>
              <a:buNone/>
            </a:pPr>
            <a:r>
              <a:rPr lang="en-GB" b="1" i="1" dirty="0"/>
              <a:t>Scenario 3: Fully integrated</a:t>
            </a:r>
          </a:p>
          <a:p>
            <a:pPr fontAlgn="base">
              <a:lnSpc>
                <a:spcPct val="100000"/>
              </a:lnSpc>
            </a:pPr>
            <a:r>
              <a:rPr lang="en-US" dirty="0"/>
              <a:t>Services being offered as part of EOSC supported services. </a:t>
            </a:r>
          </a:p>
          <a:p>
            <a:pPr fontAlgn="base">
              <a:lnSpc>
                <a:spcPct val="100000"/>
              </a:lnSpc>
            </a:pPr>
            <a:r>
              <a:rPr lang="en-US" dirty="0"/>
              <a:t>Services that are fully integrated to the EOSC federating core services.</a:t>
            </a:r>
          </a:p>
          <a:p>
            <a:pPr>
              <a:lnSpc>
                <a:spcPct val="100000"/>
              </a:lnSpc>
            </a:pPr>
            <a:r>
              <a:rPr lang="en-US" dirty="0"/>
              <a:t>All ITSMS processes are managed via the EOSC SMS</a:t>
            </a:r>
          </a:p>
          <a:p>
            <a:pPr lvl="1">
              <a:lnSpc>
                <a:spcPct val="100000"/>
              </a:lnSpc>
              <a:spcBef>
                <a:spcPts val="1000"/>
              </a:spcBef>
            </a:pPr>
            <a:r>
              <a:rPr lang="en-US" dirty="0"/>
              <a:t>e.g. services definition follow a structured approach, consumers of the services can request services directly via the EOSC Portal, incidents and changes are centrally managed</a:t>
            </a:r>
          </a:p>
        </p:txBody>
      </p:sp>
      <p:grpSp>
        <p:nvGrpSpPr>
          <p:cNvPr id="5" name="Group 4">
            <a:extLst>
              <a:ext uri="{FF2B5EF4-FFF2-40B4-BE49-F238E27FC236}">
                <a16:creationId xmlns:a16="http://schemas.microsoft.com/office/drawing/2014/main" id="{A71B1B84-7152-E847-A43E-C22F377DEA98}"/>
              </a:ext>
            </a:extLst>
          </p:cNvPr>
          <p:cNvGrpSpPr/>
          <p:nvPr/>
        </p:nvGrpSpPr>
        <p:grpSpPr>
          <a:xfrm>
            <a:off x="92993" y="1193368"/>
            <a:ext cx="1832836" cy="4483660"/>
            <a:chOff x="0" y="1268760"/>
            <a:chExt cx="2771800" cy="4483660"/>
          </a:xfrm>
        </p:grpSpPr>
        <p:sp>
          <p:nvSpPr>
            <p:cNvPr id="4" name="Symbol zastępczy zawartości 2"/>
            <p:cNvSpPr txBox="1">
              <a:spLocks/>
            </p:cNvSpPr>
            <p:nvPr/>
          </p:nvSpPr>
          <p:spPr>
            <a:xfrm>
              <a:off x="0" y="1268760"/>
              <a:ext cx="2771800" cy="115212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t>Federation type</a:t>
              </a:r>
            </a:p>
            <a:p>
              <a:pPr marL="0" indent="0" algn="ctr">
                <a:buNone/>
              </a:pPr>
              <a:r>
                <a:rPr lang="en-US" b="1" dirty="0"/>
                <a:t>Loose</a:t>
              </a:r>
              <a:endParaRPr lang="en-US" dirty="0"/>
            </a:p>
            <a:p>
              <a:pPr marL="0" indent="0" algn="ctr">
                <a:buNone/>
              </a:pPr>
              <a:endParaRPr lang="en-US" dirty="0"/>
            </a:p>
          </p:txBody>
        </p:sp>
        <p:sp>
          <p:nvSpPr>
            <p:cNvPr id="2" name="TextBox 1"/>
            <p:cNvSpPr txBox="1"/>
            <p:nvPr/>
          </p:nvSpPr>
          <p:spPr>
            <a:xfrm>
              <a:off x="747552" y="5229200"/>
              <a:ext cx="1056699" cy="523220"/>
            </a:xfrm>
            <a:prstGeom prst="rect">
              <a:avLst/>
            </a:prstGeom>
            <a:noFill/>
          </p:spPr>
          <p:txBody>
            <a:bodyPr wrap="none" rtlCol="0">
              <a:spAutoFit/>
            </a:bodyPr>
            <a:lstStyle/>
            <a:p>
              <a:r>
                <a:rPr lang="en-US" sz="2800" b="1" dirty="0">
                  <a:latin typeface="Segoe UI" pitchFamily="34" charset="0"/>
                  <a:cs typeface="Segoe UI" pitchFamily="34" charset="0"/>
                </a:rPr>
                <a:t>Tight</a:t>
              </a:r>
            </a:p>
          </p:txBody>
        </p:sp>
        <p:sp>
          <p:nvSpPr>
            <p:cNvPr id="6" name="Up-Down Arrow 5"/>
            <p:cNvSpPr/>
            <p:nvPr/>
          </p:nvSpPr>
          <p:spPr>
            <a:xfrm>
              <a:off x="1187624" y="2492896"/>
              <a:ext cx="484632" cy="266429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58EBC3E0-6264-634E-8D91-0EF5296D3BDC}"/>
              </a:ext>
            </a:extLst>
          </p:cNvPr>
          <p:cNvSpPr txBox="1">
            <a:spLocks/>
          </p:cNvSpPr>
          <p:nvPr/>
        </p:nvSpPr>
        <p:spPr>
          <a:xfrm>
            <a:off x="2746208" y="134218"/>
            <a:ext cx="6289304" cy="752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GB" sz="3000" b="1" dirty="0"/>
              <a:t>Possible Scenarios</a:t>
            </a:r>
          </a:p>
        </p:txBody>
      </p:sp>
    </p:spTree>
    <p:extLst>
      <p:ext uri="{BB962C8B-B14F-4D97-AF65-F5344CB8AC3E}">
        <p14:creationId xmlns:p14="http://schemas.microsoft.com/office/powerpoint/2010/main" val="3583341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8EBC3E0-6264-634E-8D91-0EF5296D3BDC}"/>
              </a:ext>
            </a:extLst>
          </p:cNvPr>
          <p:cNvSpPr txBox="1">
            <a:spLocks/>
          </p:cNvSpPr>
          <p:nvPr/>
        </p:nvSpPr>
        <p:spPr>
          <a:xfrm>
            <a:off x="2746208" y="134218"/>
            <a:ext cx="6289304" cy="752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GB" sz="2200" b="1" dirty="0">
                <a:solidFill>
                  <a:prstClr val="black"/>
                </a:solidFill>
              </a:rPr>
              <a:t>Rules of Participation for Service Providers</a:t>
            </a:r>
          </a:p>
        </p:txBody>
      </p:sp>
      <p:sp>
        <p:nvSpPr>
          <p:cNvPr id="10" name="Content Placeholder 9">
            <a:extLst>
              <a:ext uri="{FF2B5EF4-FFF2-40B4-BE49-F238E27FC236}">
                <a16:creationId xmlns:a16="http://schemas.microsoft.com/office/drawing/2014/main" id="{53DEFA4B-4976-B54B-9992-3A6D46B932A7}"/>
              </a:ext>
            </a:extLst>
          </p:cNvPr>
          <p:cNvSpPr>
            <a:spLocks noGrp="1"/>
          </p:cNvSpPr>
          <p:nvPr>
            <p:ph sz="half" idx="2"/>
          </p:nvPr>
        </p:nvSpPr>
        <p:spPr>
          <a:xfrm>
            <a:off x="166258" y="1147158"/>
            <a:ext cx="8869254" cy="5087387"/>
          </a:xfrm>
        </p:spPr>
        <p:txBody>
          <a:bodyPr>
            <a:normAutofit fontScale="92500" lnSpcReduction="20000"/>
          </a:bodyPr>
          <a:lstStyle/>
          <a:p>
            <a:pPr fontAlgn="base"/>
            <a:r>
              <a:rPr lang="en-US" sz="1400" b="1" dirty="0"/>
              <a:t>Main rule of Participation: </a:t>
            </a:r>
            <a:r>
              <a:rPr lang="en-US" sz="1400" dirty="0"/>
              <a:t>EOSC services shall be ​</a:t>
            </a:r>
            <a:r>
              <a:rPr lang="en-US" sz="1400" b="1" i="1" dirty="0"/>
              <a:t>registered </a:t>
            </a:r>
            <a:r>
              <a:rPr lang="en-US" sz="1400" dirty="0"/>
              <a:t>in an EOSC compliant or compatible service catalogue visible to the global EOSC gateway. </a:t>
            </a:r>
            <a:endParaRPr lang="en-US" sz="1400" b="1" dirty="0"/>
          </a:p>
          <a:p>
            <a:pPr fontAlgn="base"/>
            <a:r>
              <a:rPr lang="en-US" sz="1400" b="1" dirty="0"/>
              <a:t>Machine-readable metadata: </a:t>
            </a:r>
            <a:r>
              <a:rPr lang="en-US" sz="1400" dirty="0"/>
              <a:t>All services must include machine readable metadata and be identifiable by means of a common and persistent identification. Minimal information should be provided to the appropriate catalogue to allow users to assess the service providers (e.g. quality indicators, FAIR indicators, </a:t>
            </a:r>
            <a:r>
              <a:rPr lang="en-US" sz="1400" dirty="0" err="1"/>
              <a:t>licences</a:t>
            </a:r>
            <a:r>
              <a:rPr lang="en-US" sz="1400" dirty="0"/>
              <a:t>, </a:t>
            </a:r>
            <a:r>
              <a:rPr lang="en-US" sz="1400" dirty="0" err="1"/>
              <a:t>etc</a:t>
            </a:r>
            <a:r>
              <a:rPr lang="en-US" sz="1400" dirty="0"/>
              <a:t>).</a:t>
            </a:r>
            <a:endParaRPr lang="en-US" sz="1400" b="1" dirty="0"/>
          </a:p>
          <a:p>
            <a:pPr fontAlgn="base"/>
            <a:r>
              <a:rPr lang="en-US" sz="1400" b="1" dirty="0"/>
              <a:t>Terms of Use/Access Policies:</a:t>
            </a:r>
            <a:r>
              <a:rPr lang="en-US" sz="1400" dirty="0"/>
              <a:t> All EOSC services must have Terms of Use and/or Access policies</a:t>
            </a:r>
            <a:r>
              <a:rPr lang="en-US" sz="1400" b="1" dirty="0"/>
              <a:t> </a:t>
            </a:r>
            <a:r>
              <a:rPr lang="en-US" sz="1400" dirty="0"/>
              <a:t>displayed publicly online and/or via the EOSC Service catalogue(s).</a:t>
            </a:r>
            <a:endParaRPr lang="en-US" sz="1400" b="1" dirty="0"/>
          </a:p>
          <a:p>
            <a:pPr fontAlgn="base"/>
            <a:r>
              <a:rPr lang="en-US" sz="1400" b="1" dirty="0"/>
              <a:t>Accessibility:</a:t>
            </a:r>
            <a:r>
              <a:rPr lang="en-US" sz="1400" dirty="0"/>
              <a:t> EOSC Service Providers must describe how they ensure accessibility and provide information in the appropriate service catalogue on, e.g. their metadata, APIs, standards, protocols, etc.. </a:t>
            </a:r>
            <a:endParaRPr lang="en-US" sz="1400" b="1" dirty="0"/>
          </a:p>
          <a:p>
            <a:pPr fontAlgn="base"/>
            <a:r>
              <a:rPr lang="en-US" sz="1400" b="1" dirty="0"/>
              <a:t>Portability</a:t>
            </a:r>
            <a:r>
              <a:rPr lang="en-US" sz="1400" dirty="0"/>
              <a:t>: The legal and technical infrastructure should enable the portability of data and services. Service providers (e.g. tools service providers) should enable the deployment and execution of their service by users in compatible cloud instance.</a:t>
            </a:r>
            <a:endParaRPr lang="en-US" sz="1400" b="1" dirty="0"/>
          </a:p>
          <a:p>
            <a:pPr fontAlgn="base"/>
            <a:r>
              <a:rPr lang="en-US" sz="1400" b="1" dirty="0"/>
              <a:t>Access costs and charging model</a:t>
            </a:r>
            <a:r>
              <a:rPr lang="en-US" sz="1400" dirty="0"/>
              <a:t>: Service providers may apply user charges/fees, which could vary by type of service, type of service provider and location of users. This information must be made clear to users online and via the appropriate EOSC service catalogue. Underlying costs could be indicated, e.g. for data-related services, service providers could indicate maintenance costs, curation, stewardship, etc.</a:t>
            </a:r>
            <a:endParaRPr lang="en-US" sz="1400" b="1" dirty="0"/>
          </a:p>
          <a:p>
            <a:pPr fontAlgn="base"/>
            <a:r>
              <a:rPr lang="en-US" sz="1400" b="1" dirty="0"/>
              <a:t>Quality of service</a:t>
            </a:r>
            <a:r>
              <a:rPr lang="en-US" sz="1400" dirty="0"/>
              <a:t>: Service providers should conform to the quality guidelines that are being developed within EOSC. Services that provide “Excellence-based access” - where research groups are allocated resources based on competitive processes - should operate with transparent expert peer-review.</a:t>
            </a:r>
            <a:endParaRPr lang="en-US" sz="1400" b="1" dirty="0"/>
          </a:p>
          <a:p>
            <a:pPr fontAlgn="base"/>
            <a:r>
              <a:rPr lang="en-US" sz="1400" b="1" dirty="0"/>
              <a:t>Relation to users</a:t>
            </a:r>
            <a:r>
              <a:rPr lang="en-US" sz="1400" dirty="0"/>
              <a:t>: Service providers must convey information on data management mechanisms they use to store-process-publish content. If applicable, service providers </a:t>
            </a:r>
          </a:p>
          <a:p>
            <a:pPr lvl="1" fontAlgn="base"/>
            <a:r>
              <a:rPr lang="en-US" sz="1200" dirty="0"/>
              <a:t>must publicly indicate if they provide the users with the means, and list them, to apply FAIR principles to research data. </a:t>
            </a:r>
          </a:p>
          <a:p>
            <a:pPr lvl="1" fontAlgn="base"/>
            <a:r>
              <a:rPr lang="en-US" sz="1200" dirty="0"/>
              <a:t>must publicly indicate if they offer the mechanisms, and list them, to ensure sustainability and reproducibility of data.</a:t>
            </a:r>
          </a:p>
          <a:p>
            <a:pPr lvl="1" fontAlgn="base"/>
            <a:r>
              <a:rPr lang="en-US" sz="1200" dirty="0"/>
              <a:t>must publicly disclose details on what data about users is collected and how the user statistics is tracked, managed and used for service improvement.</a:t>
            </a:r>
          </a:p>
          <a:p>
            <a:pPr lvl="1" fontAlgn="base"/>
            <a:r>
              <a:rPr lang="en-US" sz="1200" dirty="0"/>
              <a:t>must publicly indicate if they offer the mechanisms to apply data protection rules according to the General Data Protection Regulation, especially in terms of Data Protection by Design and Data Protection by default, using relevant shields and information.</a:t>
            </a:r>
          </a:p>
          <a:p>
            <a:r>
              <a:rPr lang="en-US" sz="1400" dirty="0"/>
              <a:t>All services must be accompanied by corresponding support and training material and possibly a helpdesk.</a:t>
            </a:r>
          </a:p>
        </p:txBody>
      </p:sp>
    </p:spTree>
    <p:extLst>
      <p:ext uri="{BB962C8B-B14F-4D97-AF65-F5344CB8AC3E}">
        <p14:creationId xmlns:p14="http://schemas.microsoft.com/office/powerpoint/2010/main" val="315165954"/>
      </p:ext>
    </p:extLst>
  </p:cSld>
  <p:clrMapOvr>
    <a:masterClrMapping/>
  </p:clrMapOvr>
</p:sld>
</file>

<file path=ppt/theme/theme1.xml><?xml version="1.0" encoding="utf-8"?>
<a:theme xmlns:a="http://schemas.openxmlformats.org/drawingml/2006/main" name="slide_base">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4751AB5D-640C-3342-BFAA-5DB4E45F457D}" vid="{E170F76C-6CC7-B945-846A-6208DD64BB9B}"/>
    </a:ext>
  </a:extLst>
</a:theme>
</file>

<file path=ppt/theme/theme2.xml><?xml version="1.0" encoding="utf-8"?>
<a:theme xmlns:a="http://schemas.openxmlformats.org/drawingml/2006/main" name="EOSCpilot_PPT_template_Feb2017">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SCpilot Kick-off Meeting WP template" id="{E70945A2-94D4-3946-9A76-8E52FDC0920D}" vid="{033EFADF-921D-054A-A31C-D5932F7C238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EOSC-hub_ppt-2</Template>
  <TotalTime>15328</TotalTime>
  <Words>829</Words>
  <Application>Microsoft Macintosh PowerPoint</Application>
  <PresentationFormat>On-screen Show (4:3)</PresentationFormat>
  <Paragraphs>156</Paragraphs>
  <Slides>16</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Alte DIN 1451 Mittelschrift gepraegt</vt:lpstr>
      <vt:lpstr>Arial</vt:lpstr>
      <vt:lpstr>Calibri</vt:lpstr>
      <vt:lpstr>Calibri Light</vt:lpstr>
      <vt:lpstr>Segoe UI</vt:lpstr>
      <vt:lpstr>Source Sans Pro</vt:lpstr>
      <vt:lpstr>Wingdings</vt:lpstr>
      <vt:lpstr>slide_base</vt:lpstr>
      <vt:lpstr>EOSCpilot_PPT_template_Feb2017</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Caterina Piagentini</dc:creator>
  <cp:lastModifiedBy>Microsoft Office User</cp:lastModifiedBy>
  <cp:revision>96</cp:revision>
  <dcterms:created xsi:type="dcterms:W3CDTF">2018-01-30T10:37:03Z</dcterms:created>
  <dcterms:modified xsi:type="dcterms:W3CDTF">2018-07-17T05:43:50Z</dcterms:modified>
</cp:coreProperties>
</file>