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6" r:id="rId2"/>
    <p:sldId id="327" r:id="rId3"/>
    <p:sldId id="324" r:id="rId4"/>
    <p:sldId id="328" r:id="rId5"/>
    <p:sldId id="326" r:id="rId6"/>
    <p:sldId id="32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33" autoAdjust="0"/>
  </p:normalViewPr>
  <p:slideViewPr>
    <p:cSldViewPr>
      <p:cViewPr varScale="1">
        <p:scale>
          <a:sx n="144" d="100"/>
          <a:sy n="144" d="100"/>
        </p:scale>
        <p:origin x="-5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9E063F7-2B15-D144-A62C-EA7D646F62BD}" type="datetimeFigureOut">
              <a:rPr lang="en-US"/>
              <a:pPr/>
              <a:t>02/06/2010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E195D576-43FC-A449-9E06-CBF9EDE3DE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553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5EF73-FE02-7A4C-B6C6-466F8412091A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83DCD-A72A-3549-8EA8-04E4CE8372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90256-609F-9A48-9752-0CE3F23159B7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EBA5A-1AB8-5144-997D-19380D4437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649BA-50E9-194C-B45A-046F75FE5039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B38B0-34B3-4745-A4FB-22BDBE6E9F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A4D612-EF99-DA4A-9ECF-5D9ACC65E56C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A4710-5C70-BA4F-BAC6-F129523428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2D977-690B-D641-AECE-823617DBBC4D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AFDA7-5757-DE48-90BB-4246A75380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2B4F5-C6E7-8D48-B77A-DF336AA2185F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5BED1-1274-D247-AE85-C28CCAC832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69A56-C1F4-8E42-8E26-AB5B86E79AB4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40E52-5694-B144-9602-FDCD18FB31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34C24-473F-FB4F-AD3D-C85579E4728D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0EA26-BD8E-BB43-B51F-8C9084510E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1301B-AE90-4843-920D-BD8A3110B307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842EA-71CF-CF49-8167-F24B3A087E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A18FA-D3E2-3C48-93BA-9E4D9B166803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72E3B-715A-D642-8146-D1D9469EEA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B2DB17-E099-E74A-8C64-3A88C603028D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258F7-444B-234D-A34B-BBBC0CB2E1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3E265A-24C0-E443-9C29-E27AAFFECA74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8A613-91DB-AA47-90BE-8A5DA1A143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61662-7D92-B04B-A61B-7FFE1932E30F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8DAF5-C24B-C64D-8113-CCDA26F8BD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6417A"/>
                </a:solidFill>
              </a:defRPr>
            </a:lvl1pPr>
          </a:lstStyle>
          <a:p>
            <a:fld id="{F91167B7-416F-FD4B-866B-D4D619DEFDE9}" type="datetime1">
              <a:rPr lang="en-US"/>
              <a:pPr/>
              <a:t>02/06/2010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3032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6417A"/>
                </a:solidFill>
              </a:defRPr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6417A"/>
                </a:solidFill>
              </a:defRPr>
            </a:lvl1pPr>
          </a:lstStyle>
          <a:p>
            <a:fld id="{C5777A8C-F3F5-4144-8384-488229E1CB8B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33CC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6417A"/>
          </a:solidFill>
          <a:latin typeface="+mn-lt"/>
          <a:ea typeface="ＭＳ Ｐゴシック" pitchFamily="8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6417A"/>
          </a:solidFill>
          <a:latin typeface="+mn-lt"/>
          <a:ea typeface="ＭＳ Ｐゴシック" pitchFamily="8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charset="-128"/>
                <a:cs typeface="ＭＳ Ｐゴシック" charset="-128"/>
              </a:rPr>
              <a:t>TSA1.8 Providing a Reliable Grid Infrastructure</a:t>
            </a:r>
            <a:endParaRPr lang="en-GB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Christos </a:t>
            </a:r>
            <a:r>
              <a:rPr lang="en-GB" dirty="0" err="1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Kanellopoulos</a:t>
            </a:r>
            <a:r>
              <a:rPr lang="en-GB" dirty="0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GB" dirty="0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</a:br>
            <a:r>
              <a:rPr lang="en-GB" dirty="0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Kostas </a:t>
            </a:r>
            <a:r>
              <a:rPr lang="en-GB" dirty="0" err="1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Koumantaros</a:t>
            </a:r>
            <a:endParaRPr lang="en-GB" dirty="0" smtClean="0">
              <a:solidFill>
                <a:srgbClr val="898989"/>
              </a:solidFill>
              <a:ea typeface="ＭＳ Ｐゴシック" charset="-128"/>
              <a:cs typeface="ＭＳ Ｐゴシック" charset="-128"/>
            </a:endParaRPr>
          </a:p>
          <a:p>
            <a:endParaRPr lang="en-GB" dirty="0">
              <a:solidFill>
                <a:srgbClr val="89898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48025" cy="476250"/>
          </a:xfrm>
        </p:spPr>
        <p:txBody>
          <a:bodyPr/>
          <a:lstStyle/>
          <a:p>
            <a:r>
              <a:rPr lang="en-GB"/>
              <a:t>EGI-InSPIRE – SA1 Kickoff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DCEF-B2DC-F843-9393-5C79239482FA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ea typeface="ＭＳ Ｐゴシック" charset="-128"/>
                <a:cs typeface="ＭＳ Ｐゴシック" charset="-128"/>
              </a:rPr>
              <a:t>TSA1.8 Providing  a reliable grid Infrastructure 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876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3000"/>
              </a:spcAft>
            </a:pPr>
            <a:r>
              <a:rPr lang="en-US" sz="2400" dirty="0" smtClean="0">
                <a:ea typeface="ＭＳ Ｐゴシック" charset="-128"/>
                <a:cs typeface="ＭＳ Ｐゴシック" charset="-128"/>
              </a:rPr>
              <a:t>Global and National Tasks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000" dirty="0" smtClean="0">
                <a:ea typeface="ＭＳ Ｐゴシック" charset="-128"/>
                <a:cs typeface="ＭＳ Ｐゴシック" charset="-128"/>
              </a:rPr>
              <a:t>O-E-14 Core grid services (1.0 GR)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000" dirty="0" smtClean="0">
                <a:ea typeface="ＭＳ Ｐゴシック" charset="-128"/>
                <a:cs typeface="ＭＳ Ｐゴシック" charset="-128"/>
              </a:rPr>
              <a:t>O-E-13 Best practices and procedures (0.5 FI)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000" dirty="0" smtClean="0">
                <a:solidFill>
                  <a:srgbClr val="FF33CC"/>
                </a:solidFill>
                <a:ea typeface="ＭＳ Ｐゴシック" charset="-128"/>
                <a:cs typeface="ＭＳ Ｐゴシック" charset="-128"/>
              </a:rPr>
              <a:t>O-N-8 Grid core </a:t>
            </a:r>
            <a:r>
              <a:rPr lang="en-US" sz="2000" dirty="0" smtClean="0">
                <a:solidFill>
                  <a:srgbClr val="FF33CC"/>
                </a:solidFill>
                <a:ea typeface="ＭＳ Ｐゴシック" charset="-128"/>
                <a:cs typeface="ＭＳ Ｐゴシック" charset="-128"/>
              </a:rPr>
              <a:t>service</a:t>
            </a:r>
            <a:r>
              <a:rPr lang="en-US" sz="1400" dirty="0" smtClean="0">
                <a:solidFill>
                  <a:srgbClr val="FF33CC"/>
                </a:solidFill>
                <a:ea typeface="ＭＳ Ｐゴシック" charset="-128"/>
                <a:cs typeface="ＭＳ Ｐゴシック" charset="-128"/>
              </a:rPr>
              <a:t>s</a:t>
            </a:r>
            <a:endParaRPr lang="en-US" sz="1400" dirty="0" smtClean="0">
              <a:solidFill>
                <a:srgbClr val="FF33CC"/>
              </a:solidFill>
              <a:ea typeface="ＭＳ Ｐゴシック" charset="-128"/>
              <a:cs typeface="ＭＳ Ｐゴシック" charset="-128"/>
            </a:endParaRPr>
          </a:p>
          <a:p>
            <a:pPr>
              <a:lnSpc>
                <a:spcPct val="80000"/>
              </a:lnSpc>
              <a:spcAft>
                <a:spcPts val="3000"/>
              </a:spcAft>
            </a:pPr>
            <a:r>
              <a:rPr lang="en-US" sz="2400" dirty="0" smtClean="0">
                <a:ea typeface="ＭＳ Ｐゴシック" charset="-128"/>
                <a:cs typeface="ＭＳ Ｐゴシック" charset="-128"/>
              </a:rPr>
              <a:t>Milestones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000" dirty="0" smtClean="0">
                <a:ea typeface="ＭＳ Ｐゴシック" charset="-128"/>
                <a:cs typeface="ＭＳ Ｐゴシック" charset="-128"/>
              </a:rPr>
              <a:t>MS404 Operational Level Agreements (</a:t>
            </a:r>
            <a:r>
              <a:rPr lang="en-US" sz="2000" dirty="0" err="1" smtClean="0">
                <a:ea typeface="ＭＳ Ｐゴシック" charset="-128"/>
                <a:cs typeface="ＭＳ Ｐゴシック" charset="-128"/>
              </a:rPr>
              <a:t>OLAs</a:t>
            </a:r>
            <a:r>
              <a:rPr lang="en-US" sz="2000" dirty="0" smtClean="0">
                <a:ea typeface="ＭＳ Ｐゴシック" charset="-128"/>
                <a:cs typeface="ＭＳ Ｐゴシック" charset="-128"/>
              </a:rPr>
              <a:t>) within the EGI production infrastructure (GRNET) PM2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000" dirty="0" smtClean="0">
                <a:ea typeface="ＭＳ Ｐゴシック" charset="-128"/>
                <a:cs typeface="ＭＳ Ｐゴシック" charset="-128"/>
              </a:rPr>
              <a:t>MS408 EGI Operational Procedures (NCF The Neth.) PM6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endParaRPr lang="en-US" dirty="0">
              <a:solidFill>
                <a:srgbClr val="FF33CC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>
                <a:ea typeface="ＭＳ Ｐゴシック" charset="-128"/>
                <a:cs typeface="ＭＳ Ｐゴシック" charset="-128"/>
              </a:rPr>
              <a:t>Update on DTEAM VO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AUTH has contacted CERN on March in order to identify requirements for the DTEAM VO</a:t>
            </a:r>
          </a:p>
          <a:p>
            <a:pPr lvl="1"/>
            <a:r>
              <a:rPr lang="en-GB" sz="2400" dirty="0" smtClean="0">
                <a:ea typeface="ＭＳ Ｐゴシック" charset="-128"/>
                <a:cs typeface="ＭＳ Ｐゴシック" charset="-128"/>
              </a:rPr>
              <a:t>CERN has been using VOMS with VOMRS using an Oracle Database as a backend</a:t>
            </a:r>
          </a:p>
          <a:p>
            <a:pPr lvl="1"/>
            <a:r>
              <a:rPr lang="en-GB" sz="2400" dirty="0" smtClean="0">
                <a:ea typeface="ＭＳ Ｐゴシック" charset="-128"/>
                <a:cs typeface="ＭＳ Ｐゴシック" charset="-128"/>
              </a:rPr>
              <a:t>VOMRS now supports also </a:t>
            </a:r>
            <a:r>
              <a:rPr lang="en-GB" sz="2400" dirty="0" err="1" smtClean="0">
                <a:ea typeface="ＭＳ Ｐゴシック" charset="-128"/>
                <a:cs typeface="ＭＳ Ｐゴシック" charset="-128"/>
              </a:rPr>
              <a:t>MySQL</a:t>
            </a:r>
            <a:endParaRPr lang="en-GB" sz="2400" dirty="0" smtClean="0">
              <a:ea typeface="ＭＳ Ｐゴシック" charset="-128"/>
              <a:cs typeface="ＭＳ Ｐゴシック" charset="-128"/>
            </a:endParaRPr>
          </a:p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A VOMS and a VOMRS instance have been setup</a:t>
            </a:r>
          </a:p>
          <a:p>
            <a:pPr lvl="1"/>
            <a:r>
              <a:rPr lang="en-GB" sz="2400" dirty="0" smtClean="0">
                <a:ea typeface="ＭＳ Ｐゴシック" charset="-128"/>
                <a:cs typeface="ＭＳ Ｐゴシック" charset="-128"/>
              </a:rPr>
              <a:t>Internal testing has been completed</a:t>
            </a:r>
          </a:p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The data migration from the CERN instance to the AUTH instance is in progress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err="1" smtClean="0">
                <a:ea typeface="ＭＳ Ｐゴシック" charset="-128"/>
                <a:cs typeface="ＭＳ Ｐゴシック" charset="-128"/>
              </a:rPr>
              <a:t>Other</a:t>
            </a:r>
            <a:r>
              <a:rPr lang="it-IT" sz="36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it-IT" sz="3600" dirty="0" err="1" smtClean="0">
                <a:ea typeface="ＭＳ Ｐゴシック" charset="-128"/>
                <a:cs typeface="ＭＳ Ｐゴシック" charset="-128"/>
              </a:rPr>
              <a:t>Services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A </a:t>
            </a:r>
            <a:r>
              <a:rPr lang="en-GB" sz="2800" dirty="0" err="1" smtClean="0">
                <a:ea typeface="ＭＳ Ｐゴシック" charset="-128"/>
                <a:cs typeface="ＭＳ Ｐゴシック" charset="-128"/>
              </a:rPr>
              <a:t>MyProxy</a:t>
            </a:r>
            <a:r>
              <a:rPr lang="en-GB" sz="2800" dirty="0" smtClean="0">
                <a:ea typeface="ＭＳ Ｐゴシック" charset="-128"/>
                <a:cs typeface="ＭＳ Ｐゴシック" charset="-128"/>
              </a:rPr>
              <a:t> Service has been setup. </a:t>
            </a:r>
          </a:p>
          <a:p>
            <a:pPr lvl="1"/>
            <a:r>
              <a:rPr lang="en-GB" sz="2400" dirty="0" smtClean="0">
                <a:ea typeface="ＭＳ Ｐゴシック" charset="-128"/>
                <a:cs typeface="ＭＳ Ｐゴシック" charset="-128"/>
              </a:rPr>
              <a:t>Can be used by central services which needs a credential store. Already in use by the EGI </a:t>
            </a:r>
            <a:r>
              <a:rPr lang="en-GB" sz="2400" dirty="0" err="1" smtClean="0">
                <a:ea typeface="ＭＳ Ｐゴシック" charset="-128"/>
                <a:cs typeface="ＭＳ Ｐゴシック" charset="-128"/>
              </a:rPr>
              <a:t>Nagios</a:t>
            </a:r>
            <a:r>
              <a:rPr lang="en-GB" sz="2400" dirty="0" smtClean="0">
                <a:ea typeface="ＭＳ Ｐゴシック" charset="-128"/>
                <a:cs typeface="ＭＳ Ｐゴシック" charset="-128"/>
              </a:rPr>
              <a:t> Security Monitoring. </a:t>
            </a:r>
            <a:r>
              <a:rPr lang="en-GB" sz="2400" dirty="0" smtClean="0">
                <a:ea typeface="ＭＳ Ｐゴシック" charset="-128"/>
                <a:cs typeface="ＭＳ Ｐゴシック" charset="-128"/>
              </a:rPr>
              <a:t>(</a:t>
            </a:r>
            <a:r>
              <a:rPr lang="en-GB" sz="2400" dirty="0" err="1" smtClean="0">
                <a:ea typeface="ＭＳ Ｐゴシック" charset="-128"/>
                <a:cs typeface="ＭＳ Ｐゴシック" charset="-128"/>
              </a:rPr>
              <a:t>myproxy.egee-see.org</a:t>
            </a:r>
            <a:r>
              <a:rPr lang="en-GB" sz="2400" dirty="0" smtClean="0">
                <a:ea typeface="ＭＳ Ｐゴシック" charset="-128"/>
                <a:cs typeface="ＭＳ Ｐゴシック" charset="-128"/>
              </a:rPr>
              <a:t>)</a:t>
            </a:r>
            <a:endParaRPr lang="en-GB" sz="2400" dirty="0" smtClean="0">
              <a:ea typeface="ＭＳ Ｐゴシック" charset="-128"/>
              <a:cs typeface="ＭＳ Ｐゴシック" charset="-128"/>
            </a:endParaRPr>
          </a:p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A WMS &amp; </a:t>
            </a:r>
            <a:r>
              <a:rPr lang="en-GB" sz="2800" dirty="0" smtClean="0">
                <a:ea typeface="ＭＳ Ｐゴシック" charset="-128"/>
                <a:cs typeface="ＭＳ Ｐゴシック" charset="-128"/>
              </a:rPr>
              <a:t>LB </a:t>
            </a:r>
            <a:r>
              <a:rPr lang="en-GB" sz="2800" dirty="0" smtClean="0">
                <a:ea typeface="ＭＳ Ｐゴシック" charset="-128"/>
                <a:cs typeface="ＭＳ Ｐゴシック" charset="-128"/>
              </a:rPr>
              <a:t>Service have been setup</a:t>
            </a:r>
          </a:p>
          <a:p>
            <a:pPr lvl="1"/>
            <a:r>
              <a:rPr lang="en-GB" dirty="0" smtClean="0">
                <a:ea typeface="ＭＳ Ｐゴシック" charset="-128"/>
                <a:cs typeface="ＭＳ Ｐゴシック" charset="-128"/>
              </a:rPr>
              <a:t>Already in use by the EGI </a:t>
            </a:r>
            <a:r>
              <a:rPr lang="en-GB" dirty="0" err="1" smtClean="0">
                <a:ea typeface="ＭＳ Ｐゴシック" charset="-128"/>
                <a:cs typeface="ＭＳ Ｐゴシック" charset="-128"/>
              </a:rPr>
              <a:t>Nagios</a:t>
            </a:r>
            <a:r>
              <a:rPr lang="en-GB" dirty="0" smtClean="0">
                <a:ea typeface="ＭＳ Ｐゴシック" charset="-128"/>
                <a:cs typeface="ＭＳ Ｐゴシック" charset="-128"/>
              </a:rPr>
              <a:t> Security Monitoring</a:t>
            </a:r>
            <a:r>
              <a:rPr lang="en-GB" dirty="0" smtClean="0">
                <a:ea typeface="ＭＳ Ｐゴシック" charset="-128"/>
                <a:cs typeface="ＭＳ Ｐゴシック" charset="-128"/>
              </a:rPr>
              <a:t>. (wms02.egee-see.org lb01.afroditi.hellasgrid.gr)</a:t>
            </a:r>
            <a:endParaRPr lang="en-GB" dirty="0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>
                <a:ea typeface="ＭＳ Ｐゴシック" charset="-128"/>
                <a:cs typeface="ＭＳ Ｐゴシック" charset="-128"/>
              </a:rPr>
              <a:t>Update on the EGI Catch </a:t>
            </a:r>
            <a:r>
              <a:rPr lang="it-IT" sz="3600" dirty="0" err="1" smtClean="0">
                <a:ea typeface="ＭＳ Ｐゴシック" charset="-128"/>
                <a:cs typeface="ＭＳ Ｐゴシック" charset="-128"/>
              </a:rPr>
              <a:t>All</a:t>
            </a:r>
            <a:r>
              <a:rPr lang="it-IT" sz="3600" dirty="0" smtClean="0">
                <a:ea typeface="ＭＳ Ｐゴシック" charset="-128"/>
                <a:cs typeface="ＭＳ Ｐゴシック" charset="-128"/>
              </a:rPr>
              <a:t> CA Service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EGI Catch All CA Service will be provided by the SEE-GRID CA</a:t>
            </a:r>
          </a:p>
          <a:p>
            <a:pPr lvl="1"/>
            <a:r>
              <a:rPr lang="en-GB" sz="2400" dirty="0" smtClean="0">
                <a:ea typeface="ＭＳ Ｐゴシック" charset="-128"/>
                <a:cs typeface="ＭＳ Ｐゴシック" charset="-128"/>
              </a:rPr>
              <a:t>Policies and Practices have been updated to reflect the changes</a:t>
            </a:r>
          </a:p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The EGI Catch All CA Service was presented on April 20</a:t>
            </a:r>
            <a:r>
              <a:rPr lang="en-GB" sz="2800" baseline="30000" dirty="0" smtClean="0">
                <a:ea typeface="ＭＳ Ｐゴシック" charset="-128"/>
                <a:cs typeface="ＭＳ Ｐゴシック" charset="-128"/>
              </a:rPr>
              <a:t>th</a:t>
            </a:r>
            <a:r>
              <a:rPr lang="en-GB" sz="2800" dirty="0" smtClean="0">
                <a:ea typeface="ＭＳ Ｐゴシック" charset="-128"/>
                <a:cs typeface="ＭＳ Ｐゴシック" charset="-128"/>
              </a:rPr>
              <a:t> at the </a:t>
            </a:r>
            <a:r>
              <a:rPr lang="en-GB" sz="2800" dirty="0" err="1" smtClean="0">
                <a:ea typeface="ＭＳ Ｐゴシック" charset="-128"/>
                <a:cs typeface="ＭＳ Ｐゴシック" charset="-128"/>
              </a:rPr>
              <a:t>EUGridPMA</a:t>
            </a:r>
            <a:r>
              <a:rPr lang="en-GB" sz="2800" dirty="0" smtClean="0">
                <a:ea typeface="ＭＳ Ｐゴシック" charset="-128"/>
                <a:cs typeface="ＭＳ Ｐゴシック" charset="-128"/>
              </a:rPr>
              <a:t> meeting in Riga</a:t>
            </a:r>
          </a:p>
          <a:p>
            <a:pPr lvl="1"/>
            <a:r>
              <a:rPr lang="en-GB" sz="2400" dirty="0" smtClean="0">
                <a:ea typeface="ＭＳ Ｐゴシック" charset="-128"/>
                <a:cs typeface="ＭＳ Ｐゴシック" charset="-128"/>
              </a:rPr>
              <a:t>EGI Catch All CA Service was accredited by the </a:t>
            </a:r>
            <a:r>
              <a:rPr lang="en-GB" sz="2400" dirty="0" err="1" smtClean="0">
                <a:ea typeface="ＭＳ Ｐゴシック" charset="-128"/>
                <a:cs typeface="ＭＳ Ｐゴシック" charset="-128"/>
              </a:rPr>
              <a:t>EUGridPMA</a:t>
            </a:r>
            <a:r>
              <a:rPr lang="en-GB" sz="2400" dirty="0" smtClean="0">
                <a:ea typeface="ＭＳ Ｐゴシック" charset="-128"/>
                <a:cs typeface="ＭＳ Ｐゴシック" charset="-128"/>
              </a:rPr>
              <a:t> on May 14</a:t>
            </a:r>
            <a:r>
              <a:rPr lang="en-GB" sz="2400" baseline="30000" dirty="0" smtClean="0">
                <a:ea typeface="ＭＳ Ｐゴシック" charset="-128"/>
                <a:cs typeface="ＭＳ Ｐゴシック" charset="-128"/>
              </a:rPr>
              <a:t>th</a:t>
            </a:r>
            <a:endParaRPr lang="en-GB" sz="2400" dirty="0" smtClean="0">
              <a:ea typeface="ＭＳ Ｐゴシック" charset="-128"/>
              <a:cs typeface="ＭＳ Ｐゴシック" charset="-128"/>
            </a:endParaRPr>
          </a:p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The EGI Catch All CA service is in coordination with CNRS CA in order to finalize the migration of the R</a:t>
            </a:r>
            <a:r>
              <a:rPr lang="en-US" sz="2800" dirty="0" smtClean="0">
                <a:ea typeface="ＭＳ Ｐゴシック" charset="-128"/>
                <a:cs typeface="ＭＳ Ｐゴシック" charset="-128"/>
              </a:rPr>
              <a:t>a</a:t>
            </a:r>
            <a:r>
              <a:rPr lang="en-GB" sz="2800" dirty="0" err="1" smtClean="0">
                <a:ea typeface="ＭＳ Ｐゴシック" charset="-128"/>
                <a:cs typeface="ＭＳ Ｐゴシック" charset="-128"/>
              </a:rPr>
              <a:t>s</a:t>
            </a:r>
            <a:r>
              <a:rPr lang="en-GB" sz="2800" dirty="0" smtClean="0">
                <a:ea typeface="ＭＳ Ｐゴシック" charset="-128"/>
                <a:cs typeface="ＭＳ Ｐゴシック" charset="-128"/>
              </a:rPr>
              <a:t> to the EGI Catch All 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err="1" smtClean="0">
                <a:ea typeface="ＭＳ Ｐゴシック" charset="-128"/>
                <a:cs typeface="ＭＳ Ｐゴシック" charset="-128"/>
              </a:rPr>
              <a:t>Operational</a:t>
            </a:r>
            <a:r>
              <a:rPr lang="it-IT" sz="36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it-IT" sz="3600" dirty="0" err="1" smtClean="0">
                <a:ea typeface="ＭＳ Ｐゴシック" charset="-128"/>
                <a:cs typeface="ＭＳ Ｐゴシック" charset="-128"/>
              </a:rPr>
              <a:t>Level</a:t>
            </a:r>
            <a:r>
              <a:rPr lang="it-IT" sz="36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it-IT" sz="3600" dirty="0" err="1" smtClean="0">
                <a:ea typeface="ＭＳ Ｐゴシック" charset="-128"/>
                <a:cs typeface="ＭＳ Ｐゴシック" charset="-128"/>
              </a:rPr>
              <a:t>Agreements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  <a:cs typeface="ＭＳ Ｐゴシック" charset="-128"/>
              </a:rPr>
              <a:t>Evaluate current state of the Art SLAs and OLA</a:t>
            </a:r>
          </a:p>
          <a:p>
            <a:pPr lvl="2"/>
            <a:r>
              <a:rPr lang="en-US" sz="2000" dirty="0" smtClean="0">
                <a:ea typeface="ＭＳ Ｐゴシック" charset="-128"/>
                <a:cs typeface="ＭＳ Ｐゴシック" charset="-128"/>
              </a:rPr>
              <a:t>EGEE, SEE-GRID-SCI and other related projects</a:t>
            </a:r>
            <a:endParaRPr lang="en-GB" sz="2000" dirty="0" smtClean="0">
              <a:ea typeface="ＭＳ Ｐゴシック" charset="-128"/>
              <a:cs typeface="ＭＳ Ｐゴシック" charset="-128"/>
            </a:endParaRP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Propose OLAs for the following subcategories</a:t>
            </a:r>
          </a:p>
          <a:p>
            <a:pPr lvl="2"/>
            <a:r>
              <a:rPr lang="en-US" sz="2000" dirty="0">
                <a:ea typeface="ＭＳ Ｐゴシック" charset="-128"/>
                <a:cs typeface="ＭＳ Ｐゴシック" charset="-128"/>
              </a:rPr>
              <a:t>Core middleware and operation services (GOCDB, GGUS, </a:t>
            </a:r>
            <a:r>
              <a:rPr lang="en-US" sz="2000" dirty="0" err="1">
                <a:ea typeface="ＭＳ Ｐゴシック" charset="-128"/>
                <a:cs typeface="ＭＳ Ｐゴシック" charset="-128"/>
              </a:rPr>
              <a:t>DashBoard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 </a:t>
            </a:r>
            <a:r>
              <a:rPr lang="en-US" sz="2000" dirty="0" err="1">
                <a:ea typeface="ＭＳ Ｐゴシック" charset="-128"/>
                <a:cs typeface="ＭＳ Ｐゴシック" charset="-128"/>
              </a:rPr>
              <a:t>etc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)</a:t>
            </a:r>
          </a:p>
          <a:p>
            <a:pPr lvl="2"/>
            <a:r>
              <a:rPr lang="en-US" sz="2000" dirty="0">
                <a:ea typeface="ＭＳ Ｐゴシック" charset="-128"/>
                <a:cs typeface="ＭＳ Ｐゴシック" charset="-128"/>
              </a:rPr>
              <a:t>GLOBAL Services (O-E*)</a:t>
            </a:r>
          </a:p>
          <a:p>
            <a:pPr lvl="2"/>
            <a:r>
              <a:rPr lang="en-US" sz="2000" dirty="0">
                <a:ea typeface="ＭＳ Ｐゴシック" charset="-128"/>
                <a:cs typeface="ＭＳ Ｐゴシック" charset="-128"/>
              </a:rPr>
              <a:t>NGIs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Theme">
  <a:themeElements>
    <a:clrScheme name="EGI_DS Kickoff Meeting (WP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12082</TotalTime>
  <Words>357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EGITheme</vt:lpstr>
      <vt:lpstr>TSA1.8 Providing a Reliable Grid Infrastructure</vt:lpstr>
      <vt:lpstr>TSA1.8 Providing  a reliable grid Infrastructure </vt:lpstr>
      <vt:lpstr>Update on DTEAM VO</vt:lpstr>
      <vt:lpstr>Other Services</vt:lpstr>
      <vt:lpstr>Update on the EGI Catch All CA Service</vt:lpstr>
      <vt:lpstr>Operational Level Agreements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EGI-ASPIRE</dc:title>
  <dc:creator>Steven Newhouse</dc:creator>
  <cp:lastModifiedBy>Kostas Koumantaros</cp:lastModifiedBy>
  <cp:revision>68</cp:revision>
  <dcterms:created xsi:type="dcterms:W3CDTF">2010-06-02T03:24:07Z</dcterms:created>
  <dcterms:modified xsi:type="dcterms:W3CDTF">2010-06-02T09:02:16Z</dcterms:modified>
</cp:coreProperties>
</file>